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Lst>
  <p:notesMasterIdLst>
    <p:notesMasterId r:id="rId220"/>
  </p:notesMasterIdLst>
  <p:handoutMasterIdLst>
    <p:handoutMasterId r:id="rId221"/>
  </p:handoutMasterIdLst>
  <p:sldIdLst>
    <p:sldId id="2130" r:id="rId2"/>
    <p:sldId id="2068" r:id="rId3"/>
    <p:sldId id="1541" r:id="rId4"/>
    <p:sldId id="1632" r:id="rId5"/>
    <p:sldId id="1631" r:id="rId6"/>
    <p:sldId id="1185" r:id="rId7"/>
    <p:sldId id="1182" r:id="rId8"/>
    <p:sldId id="2131" r:id="rId9"/>
    <p:sldId id="1785" r:id="rId10"/>
    <p:sldId id="620" r:id="rId11"/>
    <p:sldId id="621" r:id="rId12"/>
    <p:sldId id="990" r:id="rId13"/>
    <p:sldId id="991" r:id="rId14"/>
    <p:sldId id="1075" r:id="rId15"/>
    <p:sldId id="622" r:id="rId16"/>
    <p:sldId id="992" r:id="rId17"/>
    <p:sldId id="623" r:id="rId18"/>
    <p:sldId id="993" r:id="rId19"/>
    <p:sldId id="624" r:id="rId20"/>
    <p:sldId id="1076" r:id="rId21"/>
    <p:sldId id="1873" r:id="rId22"/>
    <p:sldId id="1874" r:id="rId23"/>
    <p:sldId id="1875" r:id="rId24"/>
    <p:sldId id="1876" r:id="rId25"/>
    <p:sldId id="644" r:id="rId26"/>
    <p:sldId id="649" r:id="rId27"/>
    <p:sldId id="1995" r:id="rId28"/>
    <p:sldId id="1115" r:id="rId29"/>
    <p:sldId id="2005" r:id="rId30"/>
    <p:sldId id="2006" r:id="rId31"/>
    <p:sldId id="2007" r:id="rId32"/>
    <p:sldId id="2008" r:id="rId33"/>
    <p:sldId id="2009" r:id="rId34"/>
    <p:sldId id="1506" r:id="rId35"/>
    <p:sldId id="635" r:id="rId36"/>
    <p:sldId id="636" r:id="rId37"/>
    <p:sldId id="1120" r:id="rId38"/>
    <p:sldId id="1121" r:id="rId39"/>
    <p:sldId id="2123" r:id="rId40"/>
    <p:sldId id="1129" r:id="rId41"/>
    <p:sldId id="1880" r:id="rId42"/>
    <p:sldId id="1887" r:id="rId43"/>
    <p:sldId id="1889" r:id="rId44"/>
    <p:sldId id="1879" r:id="rId45"/>
    <p:sldId id="1881" r:id="rId46"/>
    <p:sldId id="1882" r:id="rId47"/>
    <p:sldId id="1883" r:id="rId48"/>
    <p:sldId id="1886" r:id="rId49"/>
    <p:sldId id="1890" r:id="rId50"/>
    <p:sldId id="1891" r:id="rId51"/>
    <p:sldId id="1894" r:id="rId52"/>
    <p:sldId id="1895" r:id="rId53"/>
    <p:sldId id="1896" r:id="rId54"/>
    <p:sldId id="1897" r:id="rId55"/>
    <p:sldId id="2010" r:id="rId56"/>
    <p:sldId id="2132" r:id="rId57"/>
    <p:sldId id="2013" r:id="rId58"/>
    <p:sldId id="2014" r:id="rId59"/>
    <p:sldId id="2015" r:id="rId60"/>
    <p:sldId id="2016" r:id="rId61"/>
    <p:sldId id="2017" r:id="rId62"/>
    <p:sldId id="2018" r:id="rId63"/>
    <p:sldId id="2019" r:id="rId64"/>
    <p:sldId id="1848" r:id="rId65"/>
    <p:sldId id="1849" r:id="rId66"/>
    <p:sldId id="1850" r:id="rId67"/>
    <p:sldId id="1851" r:id="rId68"/>
    <p:sldId id="1852" r:id="rId69"/>
    <p:sldId id="2020" r:id="rId70"/>
    <p:sldId id="2021" r:id="rId71"/>
    <p:sldId id="2022" r:id="rId72"/>
    <p:sldId id="2069" r:id="rId73"/>
    <p:sldId id="2070" r:id="rId74"/>
    <p:sldId id="2071" r:id="rId75"/>
    <p:sldId id="2072" r:id="rId76"/>
    <p:sldId id="2073" r:id="rId77"/>
    <p:sldId id="2074" r:id="rId78"/>
    <p:sldId id="2075" r:id="rId79"/>
    <p:sldId id="2076" r:id="rId80"/>
    <p:sldId id="2077" r:id="rId81"/>
    <p:sldId id="2078" r:id="rId82"/>
    <p:sldId id="2080" r:id="rId83"/>
    <p:sldId id="2081" r:id="rId84"/>
    <p:sldId id="2082" r:id="rId85"/>
    <p:sldId id="2083" r:id="rId86"/>
    <p:sldId id="2084" r:id="rId87"/>
    <p:sldId id="2085" r:id="rId88"/>
    <p:sldId id="2087" r:id="rId89"/>
    <p:sldId id="2088" r:id="rId90"/>
    <p:sldId id="2089" r:id="rId91"/>
    <p:sldId id="2090" r:id="rId92"/>
    <p:sldId id="2091" r:id="rId93"/>
    <p:sldId id="2092" r:id="rId94"/>
    <p:sldId id="2093" r:id="rId95"/>
    <p:sldId id="2094" r:id="rId96"/>
    <p:sldId id="2095" r:id="rId97"/>
    <p:sldId id="2096" r:id="rId98"/>
    <p:sldId id="2097" r:id="rId99"/>
    <p:sldId id="2098" r:id="rId100"/>
    <p:sldId id="2099" r:id="rId101"/>
    <p:sldId id="2100" r:id="rId102"/>
    <p:sldId id="2101" r:id="rId103"/>
    <p:sldId id="2104" r:id="rId104"/>
    <p:sldId id="2105" r:id="rId105"/>
    <p:sldId id="2106" r:id="rId106"/>
    <p:sldId id="2107" r:id="rId107"/>
    <p:sldId id="2108" r:id="rId108"/>
    <p:sldId id="2109" r:id="rId109"/>
    <p:sldId id="2110" r:id="rId110"/>
    <p:sldId id="2111" r:id="rId111"/>
    <p:sldId id="2112" r:id="rId112"/>
    <p:sldId id="2113" r:id="rId113"/>
    <p:sldId id="2114" r:id="rId114"/>
    <p:sldId id="2115" r:id="rId115"/>
    <p:sldId id="2117" r:id="rId116"/>
    <p:sldId id="2118" r:id="rId117"/>
    <p:sldId id="2119" r:id="rId118"/>
    <p:sldId id="2120" r:id="rId119"/>
    <p:sldId id="2121" r:id="rId120"/>
    <p:sldId id="1094" r:id="rId121"/>
    <p:sldId id="1511" r:id="rId122"/>
    <p:sldId id="1095" r:id="rId123"/>
    <p:sldId id="1507" r:id="rId124"/>
    <p:sldId id="1508" r:id="rId125"/>
    <p:sldId id="1096" r:id="rId126"/>
    <p:sldId id="673" r:id="rId127"/>
    <p:sldId id="2133" r:id="rId128"/>
    <p:sldId id="1098" r:id="rId129"/>
    <p:sldId id="1100" r:id="rId130"/>
    <p:sldId id="1509" r:id="rId131"/>
    <p:sldId id="1510" r:id="rId132"/>
    <p:sldId id="1101" r:id="rId133"/>
    <p:sldId id="1089" r:id="rId134"/>
    <p:sldId id="1102" r:id="rId135"/>
    <p:sldId id="1103" r:id="rId136"/>
    <p:sldId id="1093" r:id="rId137"/>
    <p:sldId id="998" r:id="rId138"/>
    <p:sldId id="1110" r:id="rId139"/>
    <p:sldId id="1111" r:id="rId140"/>
    <p:sldId id="1112" r:id="rId141"/>
    <p:sldId id="1113" r:id="rId142"/>
    <p:sldId id="1106" r:id="rId143"/>
    <p:sldId id="1107" r:id="rId144"/>
    <p:sldId id="1108" r:id="rId145"/>
    <p:sldId id="1109" r:id="rId146"/>
    <p:sldId id="1812" r:id="rId147"/>
    <p:sldId id="1803" r:id="rId148"/>
    <p:sldId id="1824" r:id="rId149"/>
    <p:sldId id="1804" r:id="rId150"/>
    <p:sldId id="1805" r:id="rId151"/>
    <p:sldId id="1806" r:id="rId152"/>
    <p:sldId id="1807" r:id="rId153"/>
    <p:sldId id="1808" r:id="rId154"/>
    <p:sldId id="1814" r:id="rId155"/>
    <p:sldId id="1815" r:id="rId156"/>
    <p:sldId id="1819" r:id="rId157"/>
    <p:sldId id="1820" r:id="rId158"/>
    <p:sldId id="1823" r:id="rId159"/>
    <p:sldId id="1999" r:id="rId160"/>
    <p:sldId id="2000" r:id="rId161"/>
    <p:sldId id="1997" r:id="rId162"/>
    <p:sldId id="1998" r:id="rId163"/>
    <p:sldId id="1829" r:id="rId164"/>
    <p:sldId id="1438" r:id="rId165"/>
    <p:sldId id="1832" r:id="rId166"/>
    <p:sldId id="1853" r:id="rId167"/>
    <p:sldId id="1856" r:id="rId168"/>
    <p:sldId id="1857" r:id="rId169"/>
    <p:sldId id="1858" r:id="rId170"/>
    <p:sldId id="1859" r:id="rId171"/>
    <p:sldId id="1860" r:id="rId172"/>
    <p:sldId id="1861" r:id="rId173"/>
    <p:sldId id="1862" r:id="rId174"/>
    <p:sldId id="1863" r:id="rId175"/>
    <p:sldId id="1864" r:id="rId176"/>
    <p:sldId id="1865" r:id="rId177"/>
    <p:sldId id="1866" r:id="rId178"/>
    <p:sldId id="1867" r:id="rId179"/>
    <p:sldId id="822" r:id="rId180"/>
    <p:sldId id="832" r:id="rId181"/>
    <p:sldId id="833" r:id="rId182"/>
    <p:sldId id="829" r:id="rId183"/>
    <p:sldId id="831" r:id="rId184"/>
    <p:sldId id="840" r:id="rId185"/>
    <p:sldId id="841" r:id="rId186"/>
    <p:sldId id="837" r:id="rId187"/>
    <p:sldId id="839" r:id="rId188"/>
    <p:sldId id="843" r:id="rId189"/>
    <p:sldId id="844" r:id="rId190"/>
    <p:sldId id="1131" r:id="rId191"/>
    <p:sldId id="1132" r:id="rId192"/>
    <p:sldId id="1133" r:id="rId193"/>
    <p:sldId id="1134" r:id="rId194"/>
    <p:sldId id="1135" r:id="rId195"/>
    <p:sldId id="1136" r:id="rId196"/>
    <p:sldId id="1137" r:id="rId197"/>
    <p:sldId id="1138" r:id="rId198"/>
    <p:sldId id="1139" r:id="rId199"/>
    <p:sldId id="1140" r:id="rId200"/>
    <p:sldId id="1141" r:id="rId201"/>
    <p:sldId id="1142" r:id="rId202"/>
    <p:sldId id="1143" r:id="rId203"/>
    <p:sldId id="1144" r:id="rId204"/>
    <p:sldId id="1146" r:id="rId205"/>
    <p:sldId id="1227" r:id="rId206"/>
    <p:sldId id="1229" r:id="rId207"/>
    <p:sldId id="1241" r:id="rId208"/>
    <p:sldId id="1243" r:id="rId209"/>
    <p:sldId id="1245" r:id="rId210"/>
    <p:sldId id="1247" r:id="rId211"/>
    <p:sldId id="1249" r:id="rId212"/>
    <p:sldId id="1251" r:id="rId213"/>
    <p:sldId id="1253" r:id="rId214"/>
    <p:sldId id="1257" r:id="rId215"/>
    <p:sldId id="1259" r:id="rId216"/>
    <p:sldId id="2124" r:id="rId217"/>
    <p:sldId id="2126" r:id="rId218"/>
    <p:sldId id="2127" r:id="rId21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CC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8" autoAdjust="0"/>
    <p:restoredTop sz="94690" autoAdjust="0"/>
  </p:normalViewPr>
  <p:slideViewPr>
    <p:cSldViewPr>
      <p:cViewPr varScale="1">
        <p:scale>
          <a:sx n="64" d="100"/>
          <a:sy n="64" d="100"/>
        </p:scale>
        <p:origin x="1316" y="4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00" d="100"/>
        <a:sy n="100" d="100"/>
      </p:scale>
      <p:origin x="0" y="0"/>
    </p:cViewPr>
  </p:notesTextViewPr>
  <p:sorterViewPr>
    <p:cViewPr>
      <p:scale>
        <a:sx n="100" d="100"/>
        <a:sy n="100" d="100"/>
      </p:scale>
      <p:origin x="0" y="-35178"/>
    </p:cViewPr>
  </p:sorterViewPr>
  <p:notesViewPr>
    <p:cSldViewPr>
      <p:cViewPr>
        <p:scale>
          <a:sx n="100" d="100"/>
          <a:sy n="100" d="100"/>
        </p:scale>
        <p:origin x="-1590" y="232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_rels/viewProps.xml.rels><?xml version="1.0" encoding="UTF-8" standalone="yes"?>
<Relationships xmlns="http://schemas.openxmlformats.org/package/2006/relationships"><Relationship Id="rId8" Type="http://schemas.openxmlformats.org/officeDocument/2006/relationships/slide" Target="slides/slide192.xml"/><Relationship Id="rId13" Type="http://schemas.openxmlformats.org/officeDocument/2006/relationships/slide" Target="slides/slide197.xml"/><Relationship Id="rId18" Type="http://schemas.openxmlformats.org/officeDocument/2006/relationships/slide" Target="slides/slide202.xml"/><Relationship Id="rId3" Type="http://schemas.openxmlformats.org/officeDocument/2006/relationships/slide" Target="slides/slide22.xml"/><Relationship Id="rId7" Type="http://schemas.openxmlformats.org/officeDocument/2006/relationships/slide" Target="slides/slide191.xml"/><Relationship Id="rId12" Type="http://schemas.openxmlformats.org/officeDocument/2006/relationships/slide" Target="slides/slide196.xml"/><Relationship Id="rId17" Type="http://schemas.openxmlformats.org/officeDocument/2006/relationships/slide" Target="slides/slide201.xml"/><Relationship Id="rId2" Type="http://schemas.openxmlformats.org/officeDocument/2006/relationships/slide" Target="slides/slide21.xml"/><Relationship Id="rId16" Type="http://schemas.openxmlformats.org/officeDocument/2006/relationships/slide" Target="slides/slide200.xml"/><Relationship Id="rId20" Type="http://schemas.openxmlformats.org/officeDocument/2006/relationships/slide" Target="slides/slide204.xml"/><Relationship Id="rId1" Type="http://schemas.openxmlformats.org/officeDocument/2006/relationships/slide" Target="slides/slide2.xml"/><Relationship Id="rId6" Type="http://schemas.openxmlformats.org/officeDocument/2006/relationships/slide" Target="slides/slide156.xml"/><Relationship Id="rId11" Type="http://schemas.openxmlformats.org/officeDocument/2006/relationships/slide" Target="slides/slide195.xml"/><Relationship Id="rId5" Type="http://schemas.openxmlformats.org/officeDocument/2006/relationships/slide" Target="slides/slide154.xml"/><Relationship Id="rId15" Type="http://schemas.openxmlformats.org/officeDocument/2006/relationships/slide" Target="slides/slide199.xml"/><Relationship Id="rId10" Type="http://schemas.openxmlformats.org/officeDocument/2006/relationships/slide" Target="slides/slide194.xml"/><Relationship Id="rId19" Type="http://schemas.openxmlformats.org/officeDocument/2006/relationships/slide" Target="slides/slide203.xml"/><Relationship Id="rId4" Type="http://schemas.openxmlformats.org/officeDocument/2006/relationships/slide" Target="slides/slide24.xml"/><Relationship Id="rId9" Type="http://schemas.openxmlformats.org/officeDocument/2006/relationships/slide" Target="slides/slide193.xml"/><Relationship Id="rId14" Type="http://schemas.openxmlformats.org/officeDocument/2006/relationships/slide" Target="slides/slide19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36661698956782"/>
          <c:y val="8.9108910891089105E-2"/>
          <c:w val="0.60655737704918034"/>
          <c:h val="0.71534653465346532"/>
        </c:manualLayout>
      </c:layout>
      <c:scatterChart>
        <c:scatterStyle val="smoothMarker"/>
        <c:varyColors val="0"/>
        <c:ser>
          <c:idx val="1"/>
          <c:order val="0"/>
          <c:tx>
            <c:strRef>
              <c:f>MOTION!$D$2</c:f>
              <c:strCache>
                <c:ptCount val="1"/>
                <c:pt idx="0">
                  <c:v>DISP</c:v>
                </c:pt>
              </c:strCache>
            </c:strRef>
          </c:tx>
          <c:spPr>
            <a:ln w="12700">
              <a:solidFill>
                <a:srgbClr val="FF00FF"/>
              </a:solidFill>
              <a:prstDash val="solid"/>
            </a:ln>
          </c:spPr>
          <c:marker>
            <c:symbol val="none"/>
          </c:marker>
          <c:yVal>
            <c:numRef>
              <c:f>MOTION!$D$3:$D$364</c:f>
              <c:numCache>
                <c:formatCode>0.000</c:formatCode>
                <c:ptCount val="362"/>
                <c:pt idx="0" formatCode="General">
                  <c:v>0</c:v>
                </c:pt>
                <c:pt idx="1">
                  <c:v>0</c:v>
                </c:pt>
                <c:pt idx="2">
                  <c:v>1.8276349265394232E-3</c:v>
                </c:pt>
                <c:pt idx="3">
                  <c:v>7.30970467913028E-3</c:v>
                </c:pt>
                <c:pt idx="4">
                  <c:v>1.6443704770125023E-2</c:v>
                </c:pt>
                <c:pt idx="5">
                  <c:v>2.9225463030972842E-2</c:v>
                </c:pt>
                <c:pt idx="6">
                  <c:v>4.5649142576440538E-2</c:v>
                </c:pt>
                <c:pt idx="7">
                  <c:v>6.5707245950364257E-2</c:v>
                </c:pt>
                <c:pt idx="8">
                  <c:v>8.9390620448781932E-2</c:v>
                </c:pt>
                <c:pt idx="9">
                  <c:v>0.11668846461513693</c:v>
                </c:pt>
                <c:pt idx="10">
                  <c:v>0.14758833590104553</c:v>
                </c:pt>
                <c:pt idx="11">
                  <c:v>0.18207615948496558</c:v>
                </c:pt>
                <c:pt idx="12">
                  <c:v>0.22013623823996653</c:v>
                </c:pt>
                <c:pt idx="13">
                  <c:v>0.26175126384064268</c:v>
                </c:pt>
                <c:pt idx="14">
                  <c:v>0.30690232899806402</c:v>
                </c:pt>
                <c:pt idx="15">
                  <c:v>0.35556894081057178</c:v>
                </c:pt>
                <c:pt idx="16">
                  <c:v>0.40772903521709752</c:v>
                </c:pt>
                <c:pt idx="17">
                  <c:v>0.46335899253859808</c:v>
                </c:pt>
                <c:pt idx="18">
                  <c:v>0.52243365409212483</c:v>
                </c:pt>
                <c:pt idx="19">
                  <c:v>0.58492633986099096</c:v>
                </c:pt>
                <c:pt idx="20">
                  <c:v>0.65080886720347053</c:v>
                </c:pt>
                <c:pt idx="21">
                  <c:v>0.72005157058142677</c:v>
                </c:pt>
                <c:pt idx="22">
                  <c:v>0.79262332228928545</c:v>
                </c:pt>
                <c:pt idx="23">
                  <c:v>0.86849155416280022</c:v>
                </c:pt>
                <c:pt idx="24">
                  <c:v>0.94762228024609763</c:v>
                </c:pt>
                <c:pt idx="25">
                  <c:v>1.0299801203945622</c:v>
                </c:pt>
                <c:pt idx="26">
                  <c:v>1.115528324790231</c:v>
                </c:pt>
                <c:pt idx="27">
                  <c:v>1.2042287993455005</c:v>
                </c:pt>
                <c:pt idx="28">
                  <c:v>1.2960421319700843</c:v>
                </c:pt>
                <c:pt idx="29">
                  <c:v>1.3909276196753568</c:v>
                </c:pt>
                <c:pt idx="30">
                  <c:v>1.4888432964894402</c:v>
                </c:pt>
                <c:pt idx="31">
                  <c:v>1.5897459621556129</c:v>
                </c:pt>
                <c:pt idx="32">
                  <c:v>1.6935912115859315</c:v>
                </c:pt>
                <c:pt idx="33">
                  <c:v>1.8003334650412017</c:v>
                </c:pt>
                <c:pt idx="34">
                  <c:v>1.9099259990078594</c:v>
                </c:pt>
                <c:pt idx="35">
                  <c:v>2.0223209777416278</c:v>
                </c:pt>
                <c:pt idx="36">
                  <c:v>2.1374694854472476</c:v>
                </c:pt>
                <c:pt idx="37">
                  <c:v>2.2553215590630518</c:v>
                </c:pt>
                <c:pt idx="38">
                  <c:v>2.3758262216185724</c:v>
                </c:pt>
                <c:pt idx="39">
                  <c:v>2.498931516132946</c:v>
                </c:pt>
                <c:pt idx="40">
                  <c:v>2.6245845400214112</c:v>
                </c:pt>
                <c:pt idx="41">
                  <c:v>2.7527314799767542</c:v>
                </c:pt>
                <c:pt idx="42">
                  <c:v>2.8833176472922464</c:v>
                </c:pt>
                <c:pt idx="43">
                  <c:v>3.0162875135922307</c:v>
                </c:pt>
                <c:pt idx="44">
                  <c:v>3.1515847469362317</c:v>
                </c:pt>
                <c:pt idx="45">
                  <c:v>3.2891522482622375</c:v>
                </c:pt>
                <c:pt idx="46">
                  <c:v>3.4289321881345241</c:v>
                </c:pt>
                <c:pt idx="47">
                  <c:v>3.5708660437612765</c:v>
                </c:pt>
                <c:pt idx="48">
                  <c:v>3.7148946362470783</c:v>
                </c:pt>
                <c:pt idx="49">
                  <c:v>3.8609581680452445</c:v>
                </c:pt>
                <c:pt idx="50">
                  <c:v>4.0089962605749605</c:v>
                </c:pt>
                <c:pt idx="51">
                  <c:v>4.1589479919680716</c:v>
                </c:pt>
                <c:pt idx="52">
                  <c:v>4.3107519349105043</c:v>
                </c:pt>
                <c:pt idx="53">
                  <c:v>4.4643461945432508</c:v>
                </c:pt>
                <c:pt idx="54">
                  <c:v>4.6196684463880153</c:v>
                </c:pt>
                <c:pt idx="55">
                  <c:v>4.7766559742627424</c:v>
                </c:pt>
                <c:pt idx="56">
                  <c:v>4.9352457081523724</c:v>
                </c:pt>
                <c:pt idx="57">
                  <c:v>5.0953742620004885</c:v>
                </c:pt>
                <c:pt idx="58">
                  <c:v>5.256977971387629</c:v>
                </c:pt>
                <c:pt idx="59">
                  <c:v>5.4199929310624899</c:v>
                </c:pt>
                <c:pt idx="60">
                  <c:v>5.584355032292402</c:v>
                </c:pt>
                <c:pt idx="61">
                  <c:v>5.7499999999999982</c:v>
                </c:pt>
                <c:pt idx="62">
                  <c:v>5.9168634296532314</c:v>
                </c:pt>
                <c:pt idx="63">
                  <c:v>6.0848808238764649</c:v>
                </c:pt>
                <c:pt idx="64">
                  <c:v>6.2539876287507692</c:v>
                </c:pt>
                <c:pt idx="65">
                  <c:v>6.4241192697720546</c:v>
                </c:pt>
                <c:pt idx="66">
                  <c:v>6.5952111874362753</c:v>
                </c:pt>
                <c:pt idx="67">
                  <c:v>6.7671988724214271</c:v>
                </c:pt>
                <c:pt idx="68">
                  <c:v>6.940017900336759</c:v>
                </c:pt>
                <c:pt idx="69">
                  <c:v>7.1136039660102055</c:v>
                </c:pt>
                <c:pt idx="70">
                  <c:v>7.287892917285693</c:v>
                </c:pt>
                <c:pt idx="71">
                  <c:v>7.4628207883027997</c:v>
                </c:pt>
                <c:pt idx="72">
                  <c:v>7.6383238322317935</c:v>
                </c:pt>
                <c:pt idx="73">
                  <c:v>7.8143385534379997</c:v>
                </c:pt>
                <c:pt idx="74">
                  <c:v>7.9908017390501529</c:v>
                </c:pt>
                <c:pt idx="75">
                  <c:v>8.1676504899082225</c:v>
                </c:pt>
                <c:pt idx="76">
                  <c:v>8.3448222508670113</c:v>
                </c:pt>
                <c:pt idx="77">
                  <c:v>8.5222548404327831</c:v>
                </c:pt>
                <c:pt idx="78">
                  <c:v>8.6998864797109334</c:v>
                </c:pt>
                <c:pt idx="79">
                  <c:v>8.8776558206437066</c:v>
                </c:pt>
                <c:pt idx="80">
                  <c:v>9.0555019735179449</c:v>
                </c:pt>
                <c:pt idx="81">
                  <c:v>9.2333645337236501</c:v>
                </c:pt>
                <c:pt idx="82">
                  <c:v>9.4111836077452669</c:v>
                </c:pt>
                <c:pt idx="83">
                  <c:v>9.5888998383685031</c:v>
                </c:pt>
                <c:pt idx="84">
                  <c:v>9.7664544290865241</c:v>
                </c:pt>
                <c:pt idx="85">
                  <c:v>9.9437891676903689</c:v>
                </c:pt>
                <c:pt idx="86">
                  <c:v>10.120846449029523</c:v>
                </c:pt>
                <c:pt idx="87">
                  <c:v>10.297569296929531</c:v>
                </c:pt>
                <c:pt idx="88">
                  <c:v>10.473901385254699</c:v>
                </c:pt>
                <c:pt idx="89">
                  <c:v>10.649787058104902</c:v>
                </c:pt>
                <c:pt idx="90">
                  <c:v>10.825171349136713</c:v>
                </c:pt>
                <c:pt idx="91">
                  <c:v>10.999999999999998</c:v>
                </c:pt>
                <c:pt idx="92">
                  <c:v>11.174219477882382</c:v>
                </c:pt>
                <c:pt idx="93">
                  <c:v>11.34777699215492</c:v>
                </c:pt>
                <c:pt idx="94">
                  <c:v>11.520620510113574</c:v>
                </c:pt>
                <c:pt idx="95">
                  <c:v>11.69269877181204</c:v>
                </c:pt>
                <c:pt idx="96">
                  <c:v>11.863961303982686</c:v>
                </c:pt>
                <c:pt idx="97">
                  <c:v>12.034358433043435</c:v>
                </c:pt>
                <c:pt idx="98">
                  <c:v>12.203841297189474</c:v>
                </c:pt>
                <c:pt idx="99">
                  <c:v>12.372361857569814</c:v>
                </c:pt>
                <c:pt idx="100">
                  <c:v>12.539872908549887</c:v>
                </c:pt>
                <c:pt idx="101">
                  <c:v>12.706328087062257</c:v>
                </c:pt>
                <c:pt idx="102">
                  <c:v>12.871681881048842</c:v>
                </c:pt>
                <c:pt idx="103">
                  <c:v>13.035889636998892</c:v>
                </c:pt>
                <c:pt idx="104">
                  <c:v>13.198907566588232</c:v>
                </c:pt>
                <c:pt idx="105">
                  <c:v>13.360692752426143</c:v>
                </c:pt>
                <c:pt idx="106">
                  <c:v>13.521203152917426</c:v>
                </c:pt>
                <c:pt idx="107">
                  <c:v>13.680397606248205</c:v>
                </c:pt>
                <c:pt idx="108">
                  <c:v>13.838235833504889</c:v>
                </c:pt>
                <c:pt idx="109">
                  <c:v>13.994678440936948</c:v>
                </c:pt>
                <c:pt idx="110">
                  <c:v>14.149686921374926</c:v>
                </c:pt>
                <c:pt idx="111">
                  <c:v>14.303223654816176</c:v>
                </c:pt>
                <c:pt idx="112">
                  <c:v>14.4552519081917</c:v>
                </c:pt>
                <c:pt idx="113">
                  <c:v>14.605735834328446</c:v>
                </c:pt>
                <c:pt idx="114">
                  <c:v>14.754640470122236</c:v>
                </c:pt>
                <c:pt idx="115">
                  <c:v>14.901931733937431</c:v>
                </c:pt>
                <c:pt idx="116">
                  <c:v>15.047576422250263</c:v>
                </c:pt>
                <c:pt idx="117">
                  <c:v>15.191542205553603</c:v>
                </c:pt>
                <c:pt idx="118">
                  <c:v>15.333797623541706</c:v>
                </c:pt>
                <c:pt idx="119">
                  <c:v>15.474312079594279</c:v>
                </c:pt>
                <c:pt idx="120">
                  <c:v>15.613055834579972</c:v>
                </c:pt>
                <c:pt idx="121">
                  <c:v>15.749999999999996</c:v>
                </c:pt>
                <c:pt idx="122">
                  <c:v>15.885116530493487</c:v>
                </c:pt>
                <c:pt idx="123">
                  <c:v>16.018378215726585</c:v>
                </c:pt>
                <c:pt idx="124">
                  <c:v>16.149758671688168</c:v>
                </c:pt>
                <c:pt idx="125">
                  <c:v>16.279232331415422</c:v>
                </c:pt>
                <c:pt idx="126">
                  <c:v>16.406774435173293</c:v>
                </c:pt>
                <c:pt idx="127">
                  <c:v>16.532361020112202</c:v>
                </c:pt>
                <c:pt idx="128">
                  <c:v>16.655968909428985</c:v>
                </c:pt>
                <c:pt idx="129">
                  <c:v>16.777575701056413</c:v>
                </c:pt>
                <c:pt idx="130">
                  <c:v>16.897159755907253</c:v>
                </c:pt>
                <c:pt idx="131">
                  <c:v>17.014700185698857</c:v>
                </c:pt>
                <c:pt idx="132">
                  <c:v>17.130176840385108</c:v>
                </c:pt>
                <c:pt idx="133">
                  <c:v>17.243570295222412</c:v>
                </c:pt>
                <c:pt idx="134">
                  <c:v>17.354861837497047</c:v>
                </c:pt>
                <c:pt idx="135">
                  <c:v>17.464033452941223</c:v>
                </c:pt>
                <c:pt idx="136">
                  <c:v>17.571067811865476</c:v>
                </c:pt>
                <c:pt idx="137">
                  <c:v>17.675948255035262</c:v>
                </c:pt>
                <c:pt idx="138">
                  <c:v>17.778658779319642</c:v>
                </c:pt>
                <c:pt idx="139">
                  <c:v>17.879184023140112</c:v>
                </c:pt>
                <c:pt idx="140">
                  <c:v>17.977509251747687</c:v>
                </c:pt>
                <c:pt idx="141">
                  <c:v>18.073620342356314</c:v>
                </c:pt>
                <c:pt idx="142">
                  <c:v>18.167503769160827</c:v>
                </c:pt>
                <c:pt idx="143">
                  <c:v>18.259146588267384</c:v>
                </c:pt>
                <c:pt idx="144">
                  <c:v>18.348536422564429</c:v>
                </c:pt>
                <c:pt idx="145">
                  <c:v>18.435661446562001</c:v>
                </c:pt>
                <c:pt idx="146">
                  <c:v>18.520510371227083</c:v>
                </c:pt>
                <c:pt idx="147">
                  <c:v>18.603072428842459</c:v>
                </c:pt>
                <c:pt idx="148">
                  <c:v>18.68333735791634</c:v>
                </c:pt>
                <c:pt idx="149">
                  <c:v>18.761295388169721</c:v>
                </c:pt>
                <c:pt idx="150">
                  <c:v>18.836937225628176</c:v>
                </c:pt>
                <c:pt idx="151">
                  <c:v>18.910254037844389</c:v>
                </c:pt>
                <c:pt idx="152">
                  <c:v>18.981237439277354</c:v>
                </c:pt>
                <c:pt idx="153">
                  <c:v>19.049879476853896</c:v>
                </c:pt>
                <c:pt idx="154">
                  <c:v>19.11617261573744</c:v>
                </c:pt>
                <c:pt idx="155">
                  <c:v>19.18010972532884</c:v>
                </c:pt>
                <c:pt idx="156">
                  <c:v>19.241684065523231</c:v>
                </c:pt>
                <c:pt idx="157">
                  <c:v>19.300889273246579</c:v>
                </c:pt>
                <c:pt idx="158">
                  <c:v>19.357719349294904</c:v>
                </c:pt>
                <c:pt idx="159">
                  <c:v>19.41216864549855</c:v>
                </c:pt>
                <c:pt idx="160">
                  <c:v>19.464231852233318</c:v>
                </c:pt>
                <c:pt idx="161">
                  <c:v>19.513903986299596</c:v>
                </c:pt>
                <c:pt idx="162">
                  <c:v>19.561180379189807</c:v>
                </c:pt>
                <c:pt idx="163">
                  <c:v>19.606056665764061</c:v>
                </c:pt>
                <c:pt idx="164">
                  <c:v>19.648528773352837</c:v>
                </c:pt>
                <c:pt idx="165">
                  <c:v>19.688592911304973</c:v>
                </c:pt>
                <c:pt idx="166">
                  <c:v>19.726245560998464</c:v>
                </c:pt>
                <c:pt idx="167">
                  <c:v>19.7614834663305</c:v>
                </c:pt>
                <c:pt idx="168">
                  <c:v>19.794303624702771</c:v>
                </c:pt>
                <c:pt idx="169">
                  <c:v>19.824703278516754</c:v>
                </c:pt>
                <c:pt idx="170">
                  <c:v>19.852679907193249</c:v>
                </c:pt>
                <c:pt idx="171">
                  <c:v>19.878231219729127</c:v>
                </c:pt>
                <c:pt idx="172">
                  <c:v>19.901355147803802</c:v>
                </c:pt>
                <c:pt idx="173">
                  <c:v>19.922049839446544</c:v>
                </c:pt>
                <c:pt idx="174">
                  <c:v>19.940313653275222</c:v>
                </c:pt>
                <c:pt idx="175">
                  <c:v>19.95614515331583</c:v>
                </c:pt>
                <c:pt idx="176">
                  <c:v>19.96954310441135</c:v>
                </c:pt>
                <c:pt idx="177">
                  <c:v>19.980506468227457</c:v>
                </c:pt>
                <c:pt idx="178">
                  <c:v>19.989034399861602</c:v>
                </c:pt>
                <c:pt idx="179">
                  <c:v>19.995126245061044</c:v>
                </c:pt>
                <c:pt idx="180">
                  <c:v>19.998781538054363</c:v>
                </c:pt>
                <c:pt idx="181">
                  <c:v>20</c:v>
                </c:pt>
                <c:pt idx="182">
                  <c:v>19.998781538054363</c:v>
                </c:pt>
                <c:pt idx="183">
                  <c:v>19.995126245061044</c:v>
                </c:pt>
                <c:pt idx="184">
                  <c:v>19.989034399861602</c:v>
                </c:pt>
                <c:pt idx="185">
                  <c:v>19.98050646822746</c:v>
                </c:pt>
                <c:pt idx="186">
                  <c:v>19.96954310441135</c:v>
                </c:pt>
                <c:pt idx="187">
                  <c:v>19.95614515331583</c:v>
                </c:pt>
                <c:pt idx="188">
                  <c:v>19.940313653275222</c:v>
                </c:pt>
                <c:pt idx="189">
                  <c:v>19.922049839446544</c:v>
                </c:pt>
                <c:pt idx="190">
                  <c:v>19.901355147803802</c:v>
                </c:pt>
                <c:pt idx="191">
                  <c:v>19.878231219729127</c:v>
                </c:pt>
                <c:pt idx="192">
                  <c:v>19.852679907193249</c:v>
                </c:pt>
                <c:pt idx="193">
                  <c:v>19.824703278516754</c:v>
                </c:pt>
                <c:pt idx="194">
                  <c:v>19.794303624702771</c:v>
                </c:pt>
                <c:pt idx="195">
                  <c:v>19.7614834663305</c:v>
                </c:pt>
                <c:pt idx="196">
                  <c:v>19.726245560998464</c:v>
                </c:pt>
                <c:pt idx="197">
                  <c:v>19.688592911304976</c:v>
                </c:pt>
                <c:pt idx="198">
                  <c:v>19.648528773352833</c:v>
                </c:pt>
                <c:pt idx="199">
                  <c:v>19.606056665764061</c:v>
                </c:pt>
                <c:pt idx="200">
                  <c:v>19.561180379189807</c:v>
                </c:pt>
                <c:pt idx="201">
                  <c:v>19.513903986299596</c:v>
                </c:pt>
                <c:pt idx="202">
                  <c:v>19.464231852233318</c:v>
                </c:pt>
                <c:pt idx="203">
                  <c:v>19.41216864549855</c:v>
                </c:pt>
                <c:pt idx="204">
                  <c:v>19.357719349294907</c:v>
                </c:pt>
                <c:pt idx="205">
                  <c:v>19.300889273246582</c:v>
                </c:pt>
                <c:pt idx="206">
                  <c:v>19.241684065523231</c:v>
                </c:pt>
                <c:pt idx="207">
                  <c:v>19.18010972532884</c:v>
                </c:pt>
                <c:pt idx="208">
                  <c:v>19.116172615737447</c:v>
                </c:pt>
                <c:pt idx="209">
                  <c:v>19.049879476853896</c:v>
                </c:pt>
                <c:pt idx="210">
                  <c:v>18.981237439277358</c:v>
                </c:pt>
                <c:pt idx="211">
                  <c:v>18.910254037844386</c:v>
                </c:pt>
                <c:pt idx="212">
                  <c:v>18.83693722562818</c:v>
                </c:pt>
                <c:pt idx="213">
                  <c:v>18.761295388169721</c:v>
                </c:pt>
                <c:pt idx="214">
                  <c:v>18.68333735791634</c:v>
                </c:pt>
                <c:pt idx="215">
                  <c:v>18.603072428842463</c:v>
                </c:pt>
                <c:pt idx="216">
                  <c:v>18.520510371227083</c:v>
                </c:pt>
                <c:pt idx="217">
                  <c:v>18.435661446562001</c:v>
                </c:pt>
                <c:pt idx="218">
                  <c:v>18.348536422564429</c:v>
                </c:pt>
                <c:pt idx="219">
                  <c:v>18.259146588267388</c:v>
                </c:pt>
                <c:pt idx="220">
                  <c:v>18.167503769160827</c:v>
                </c:pt>
                <c:pt idx="221">
                  <c:v>18.073620342356314</c:v>
                </c:pt>
                <c:pt idx="222">
                  <c:v>17.977509251747687</c:v>
                </c:pt>
                <c:pt idx="223">
                  <c:v>17.879184023140116</c:v>
                </c:pt>
                <c:pt idx="224">
                  <c:v>17.778658779319645</c:v>
                </c:pt>
                <c:pt idx="225">
                  <c:v>17.675948255035262</c:v>
                </c:pt>
                <c:pt idx="226">
                  <c:v>17.571067811865476</c:v>
                </c:pt>
                <c:pt idx="227">
                  <c:v>17.464033452941226</c:v>
                </c:pt>
                <c:pt idx="228">
                  <c:v>17.354861837497054</c:v>
                </c:pt>
                <c:pt idx="229">
                  <c:v>17.243570295222412</c:v>
                </c:pt>
                <c:pt idx="230">
                  <c:v>17.130176840385111</c:v>
                </c:pt>
                <c:pt idx="231">
                  <c:v>17.01470018569886</c:v>
                </c:pt>
                <c:pt idx="232">
                  <c:v>16.897159755907253</c:v>
                </c:pt>
                <c:pt idx="233">
                  <c:v>16.777575701056413</c:v>
                </c:pt>
                <c:pt idx="234">
                  <c:v>16.655968909428982</c:v>
                </c:pt>
                <c:pt idx="235">
                  <c:v>16.532361020112209</c:v>
                </c:pt>
                <c:pt idx="236">
                  <c:v>16.4067744351733</c:v>
                </c:pt>
                <c:pt idx="237">
                  <c:v>16.279232331415429</c:v>
                </c:pt>
                <c:pt idx="238">
                  <c:v>16.149758671688168</c:v>
                </c:pt>
                <c:pt idx="239">
                  <c:v>16.018378215726589</c:v>
                </c:pt>
                <c:pt idx="240">
                  <c:v>15.885116530493491</c:v>
                </c:pt>
                <c:pt idx="241">
                  <c:v>15.750000000000004</c:v>
                </c:pt>
                <c:pt idx="242">
                  <c:v>15.613055834579971</c:v>
                </c:pt>
                <c:pt idx="243">
                  <c:v>15.474312079594281</c:v>
                </c:pt>
                <c:pt idx="244">
                  <c:v>15.333797623541706</c:v>
                </c:pt>
                <c:pt idx="245">
                  <c:v>15.191542205553608</c:v>
                </c:pt>
                <c:pt idx="246">
                  <c:v>15.047576422250268</c:v>
                </c:pt>
                <c:pt idx="247">
                  <c:v>14.901931733937431</c:v>
                </c:pt>
                <c:pt idx="248">
                  <c:v>14.754640470122238</c:v>
                </c:pt>
                <c:pt idx="249">
                  <c:v>14.605735834328449</c:v>
                </c:pt>
                <c:pt idx="250">
                  <c:v>14.455251908191704</c:v>
                </c:pt>
                <c:pt idx="251">
                  <c:v>14.303223654816183</c:v>
                </c:pt>
                <c:pt idx="252">
                  <c:v>14.149686921374929</c:v>
                </c:pt>
                <c:pt idx="253">
                  <c:v>13.994678440936948</c:v>
                </c:pt>
                <c:pt idx="254">
                  <c:v>13.838235833504893</c:v>
                </c:pt>
                <c:pt idx="255">
                  <c:v>13.680397606248203</c:v>
                </c:pt>
                <c:pt idx="256">
                  <c:v>13.521203152917426</c:v>
                </c:pt>
                <c:pt idx="257">
                  <c:v>13.360692752426143</c:v>
                </c:pt>
                <c:pt idx="258">
                  <c:v>13.198907566588236</c:v>
                </c:pt>
                <c:pt idx="259">
                  <c:v>13.035889636998899</c:v>
                </c:pt>
                <c:pt idx="260">
                  <c:v>12.871681881048849</c:v>
                </c:pt>
                <c:pt idx="261">
                  <c:v>12.706328087062257</c:v>
                </c:pt>
                <c:pt idx="262">
                  <c:v>12.539872908549887</c:v>
                </c:pt>
                <c:pt idx="263">
                  <c:v>12.372361857569809</c:v>
                </c:pt>
                <c:pt idx="264">
                  <c:v>12.20384129718947</c:v>
                </c:pt>
                <c:pt idx="265">
                  <c:v>12.034358433043435</c:v>
                </c:pt>
                <c:pt idx="266">
                  <c:v>11.863961303982686</c:v>
                </c:pt>
                <c:pt idx="267">
                  <c:v>11.692698771812042</c:v>
                </c:pt>
                <c:pt idx="268">
                  <c:v>11.520620510113581</c:v>
                </c:pt>
                <c:pt idx="269">
                  <c:v>11.347776992154927</c:v>
                </c:pt>
                <c:pt idx="270">
                  <c:v>11.174219477882382</c:v>
                </c:pt>
                <c:pt idx="271">
                  <c:v>11.000000000000004</c:v>
                </c:pt>
                <c:pt idx="272">
                  <c:v>10.825171349136715</c:v>
                </c:pt>
                <c:pt idx="273">
                  <c:v>10.6497870581049</c:v>
                </c:pt>
                <c:pt idx="274">
                  <c:v>10.473901385254699</c:v>
                </c:pt>
                <c:pt idx="275">
                  <c:v>10.297569296929534</c:v>
                </c:pt>
                <c:pt idx="276">
                  <c:v>10.120846449029525</c:v>
                </c:pt>
                <c:pt idx="277">
                  <c:v>9.9437891676903725</c:v>
                </c:pt>
                <c:pt idx="278">
                  <c:v>9.7664544290865223</c:v>
                </c:pt>
                <c:pt idx="279">
                  <c:v>9.5888998383685049</c:v>
                </c:pt>
                <c:pt idx="280">
                  <c:v>9.4111836077452686</c:v>
                </c:pt>
                <c:pt idx="281">
                  <c:v>9.2333645337236554</c:v>
                </c:pt>
                <c:pt idx="282">
                  <c:v>9.0555019735179503</c:v>
                </c:pt>
                <c:pt idx="283">
                  <c:v>8.8776558206437155</c:v>
                </c:pt>
                <c:pt idx="284">
                  <c:v>8.6998864797109334</c:v>
                </c:pt>
                <c:pt idx="285">
                  <c:v>8.5222548404327885</c:v>
                </c:pt>
                <c:pt idx="286">
                  <c:v>8.3448222508670078</c:v>
                </c:pt>
                <c:pt idx="287">
                  <c:v>8.1676504899082207</c:v>
                </c:pt>
                <c:pt idx="288">
                  <c:v>7.9908017390501529</c:v>
                </c:pt>
                <c:pt idx="289">
                  <c:v>7.8143385534380014</c:v>
                </c:pt>
                <c:pt idx="290">
                  <c:v>7.6383238322317997</c:v>
                </c:pt>
                <c:pt idx="291">
                  <c:v>7.4628207883028077</c:v>
                </c:pt>
                <c:pt idx="292">
                  <c:v>7.2878929172857019</c:v>
                </c:pt>
                <c:pt idx="293">
                  <c:v>7.1136039660102055</c:v>
                </c:pt>
                <c:pt idx="294">
                  <c:v>6.9400179003367635</c:v>
                </c:pt>
                <c:pt idx="295">
                  <c:v>6.7671988724214227</c:v>
                </c:pt>
                <c:pt idx="296">
                  <c:v>6.5952111874362735</c:v>
                </c:pt>
                <c:pt idx="297">
                  <c:v>6.4241192697720546</c:v>
                </c:pt>
                <c:pt idx="298">
                  <c:v>6.2539876287507701</c:v>
                </c:pt>
                <c:pt idx="299">
                  <c:v>6.0848808238764693</c:v>
                </c:pt>
                <c:pt idx="300">
                  <c:v>5.9168634296532376</c:v>
                </c:pt>
                <c:pt idx="301">
                  <c:v>5.7499999999999982</c:v>
                </c:pt>
                <c:pt idx="302">
                  <c:v>5.5843550322924038</c:v>
                </c:pt>
                <c:pt idx="303">
                  <c:v>5.4199929310624917</c:v>
                </c:pt>
                <c:pt idx="304">
                  <c:v>5.2569779713876343</c:v>
                </c:pt>
                <c:pt idx="305">
                  <c:v>5.0953742620004938</c:v>
                </c:pt>
                <c:pt idx="306">
                  <c:v>4.9352457081523742</c:v>
                </c:pt>
                <c:pt idx="307">
                  <c:v>4.776655974262745</c:v>
                </c:pt>
                <c:pt idx="308">
                  <c:v>4.6196684463880207</c:v>
                </c:pt>
                <c:pt idx="309">
                  <c:v>4.4643461945432481</c:v>
                </c:pt>
                <c:pt idx="310">
                  <c:v>4.3107519349105043</c:v>
                </c:pt>
                <c:pt idx="311">
                  <c:v>4.1589479919680725</c:v>
                </c:pt>
                <c:pt idx="312">
                  <c:v>4.0089962605749623</c:v>
                </c:pt>
                <c:pt idx="313">
                  <c:v>3.8609581680452494</c:v>
                </c:pt>
                <c:pt idx="314">
                  <c:v>3.7148946362470832</c:v>
                </c:pt>
                <c:pt idx="315">
                  <c:v>3.5708660437612854</c:v>
                </c:pt>
                <c:pt idx="316">
                  <c:v>3.4289321881345272</c:v>
                </c:pt>
                <c:pt idx="317">
                  <c:v>3.2891522482622415</c:v>
                </c:pt>
                <c:pt idx="318">
                  <c:v>3.1515847469362299</c:v>
                </c:pt>
                <c:pt idx="319">
                  <c:v>3.0162875135922307</c:v>
                </c:pt>
                <c:pt idx="320">
                  <c:v>2.8833176472922482</c:v>
                </c:pt>
                <c:pt idx="321">
                  <c:v>2.7527314799767573</c:v>
                </c:pt>
                <c:pt idx="322">
                  <c:v>2.6245845400214152</c:v>
                </c:pt>
                <c:pt idx="323">
                  <c:v>2.4989315161329513</c:v>
                </c:pt>
                <c:pt idx="324">
                  <c:v>2.3758262216185724</c:v>
                </c:pt>
                <c:pt idx="325">
                  <c:v>2.2553215590630531</c:v>
                </c:pt>
                <c:pt idx="326">
                  <c:v>2.1374694854472502</c:v>
                </c:pt>
                <c:pt idx="327">
                  <c:v>2.0223209777416304</c:v>
                </c:pt>
                <c:pt idx="328">
                  <c:v>1.9099259990078594</c:v>
                </c:pt>
                <c:pt idx="329">
                  <c:v>1.8003334650412082</c:v>
                </c:pt>
                <c:pt idx="330">
                  <c:v>1.693591211585934</c:v>
                </c:pt>
                <c:pt idx="331">
                  <c:v>1.5897459621556167</c:v>
                </c:pt>
                <c:pt idx="332">
                  <c:v>1.4888432964894389</c:v>
                </c:pt>
                <c:pt idx="333">
                  <c:v>1.3909276196753577</c:v>
                </c:pt>
                <c:pt idx="334">
                  <c:v>1.2960421319700857</c:v>
                </c:pt>
                <c:pt idx="335">
                  <c:v>1.204228799345499</c:v>
                </c:pt>
                <c:pt idx="336">
                  <c:v>1.1155283247902337</c:v>
                </c:pt>
                <c:pt idx="337">
                  <c:v>1.0299801203945611</c:v>
                </c:pt>
                <c:pt idx="338">
                  <c:v>0.94762228024610273</c:v>
                </c:pt>
                <c:pt idx="339">
                  <c:v>0.86849155416280155</c:v>
                </c:pt>
                <c:pt idx="340">
                  <c:v>0.792623322289288</c:v>
                </c:pt>
                <c:pt idx="341">
                  <c:v>0.72005157058142655</c:v>
                </c:pt>
                <c:pt idx="342">
                  <c:v>0.65080886720347453</c:v>
                </c:pt>
                <c:pt idx="343">
                  <c:v>0.58492633986099118</c:v>
                </c:pt>
                <c:pt idx="344">
                  <c:v>0.52243365409212239</c:v>
                </c:pt>
                <c:pt idx="345">
                  <c:v>0.46335899253860063</c:v>
                </c:pt>
                <c:pt idx="346">
                  <c:v>0.40772903521709752</c:v>
                </c:pt>
                <c:pt idx="347">
                  <c:v>0.35556894081057189</c:v>
                </c:pt>
                <c:pt idx="348">
                  <c:v>0.3069023289980653</c:v>
                </c:pt>
                <c:pt idx="349">
                  <c:v>0.26175126384064401</c:v>
                </c:pt>
                <c:pt idx="350">
                  <c:v>0.22013623823996648</c:v>
                </c:pt>
                <c:pt idx="351">
                  <c:v>0.18207615948496703</c:v>
                </c:pt>
                <c:pt idx="352">
                  <c:v>0.1475883359010467</c:v>
                </c:pt>
                <c:pt idx="353">
                  <c:v>0.11668846461513815</c:v>
                </c:pt>
                <c:pt idx="354">
                  <c:v>8.9390620448782099E-2</c:v>
                </c:pt>
                <c:pt idx="355">
                  <c:v>6.5707245950364257E-2</c:v>
                </c:pt>
                <c:pt idx="356">
                  <c:v>4.5649142576440538E-2</c:v>
                </c:pt>
                <c:pt idx="357">
                  <c:v>2.9225463030971677E-2</c:v>
                </c:pt>
                <c:pt idx="358">
                  <c:v>1.6443704770125078E-2</c:v>
                </c:pt>
                <c:pt idx="359">
                  <c:v>7.3097046791302245E-3</c:v>
                </c:pt>
                <c:pt idx="360">
                  <c:v>1.8276349265394787E-3</c:v>
                </c:pt>
                <c:pt idx="361">
                  <c:v>0</c:v>
                </c:pt>
              </c:numCache>
            </c:numRef>
          </c:yVal>
          <c:smooth val="1"/>
          <c:extLst>
            <c:ext xmlns:c16="http://schemas.microsoft.com/office/drawing/2014/chart" uri="{C3380CC4-5D6E-409C-BE32-E72D297353CC}">
              <c16:uniqueId val="{00000000-F33C-4019-82F5-0B4CD0D19709}"/>
            </c:ext>
          </c:extLst>
        </c:ser>
        <c:ser>
          <c:idx val="5"/>
          <c:order val="1"/>
          <c:tx>
            <c:strRef>
              <c:f>MOTION!$H$2</c:f>
              <c:strCache>
                <c:ptCount val="1"/>
                <c:pt idx="0">
                  <c:v>VELOCITY</c:v>
                </c:pt>
              </c:strCache>
            </c:strRef>
          </c:tx>
          <c:spPr>
            <a:ln w="12700">
              <a:solidFill>
                <a:srgbClr val="800000"/>
              </a:solidFill>
              <a:prstDash val="solid"/>
            </a:ln>
          </c:spPr>
          <c:marker>
            <c:symbol val="none"/>
          </c:marker>
          <c:yVal>
            <c:numRef>
              <c:f>MOTION!$H$3:$H$364</c:f>
              <c:numCache>
                <c:formatCode>General</c:formatCode>
                <c:ptCount val="362"/>
                <c:pt idx="0">
                  <c:v>0</c:v>
                </c:pt>
                <c:pt idx="1">
                  <c:v>0</c:v>
                </c:pt>
                <c:pt idx="2">
                  <c:v>0.45689133400200632</c:v>
                </c:pt>
                <c:pt idx="3">
                  <c:v>0.91357392361142753</c:v>
                </c:pt>
                <c:pt idx="4">
                  <c:v>1.3698391727826267</c:v>
                </c:pt>
                <c:pt idx="5">
                  <c:v>1.8254787820154066</c:v>
                </c:pt>
                <c:pt idx="6">
                  <c:v>2.2802848962567577</c:v>
                </c:pt>
                <c:pt idx="7">
                  <c:v>2.7340502523579242</c:v>
                </c:pt>
                <c:pt idx="8">
                  <c:v>3.1865683259393491</c:v>
                </c:pt>
                <c:pt idx="9">
                  <c:v>3.6376334775167507</c:v>
                </c:pt>
                <c:pt idx="10">
                  <c:v>4.0870410977424436</c:v>
                </c:pt>
                <c:pt idx="11">
                  <c:v>4.5345877516170017</c:v>
                </c:pt>
                <c:pt idx="12">
                  <c:v>4.9800713215276016</c:v>
                </c:pt>
                <c:pt idx="13">
                  <c:v>5.423291148970665</c:v>
                </c:pt>
                <c:pt idx="14">
                  <c:v>5.8640481748180164</c:v>
                </c:pt>
                <c:pt idx="15">
                  <c:v>6.3021450779873636</c:v>
                </c:pt>
                <c:pt idx="16">
                  <c:v>6.7373864123798191</c:v>
                </c:pt>
                <c:pt idx="17">
                  <c:v>7.1695787419491301</c:v>
                </c:pt>
                <c:pt idx="18">
                  <c:v>7.5985307737694336</c:v>
                </c:pt>
                <c:pt idx="19">
                  <c:v>8.0240534889706847</c:v>
                </c:pt>
                <c:pt idx="20">
                  <c:v>8.4459602714133641</c:v>
                </c:pt>
                <c:pt idx="21">
                  <c:v>8.8640670339765713</c:v>
                </c:pt>
                <c:pt idx="22">
                  <c:v>9.2781923423365278</c:v>
                </c:pt>
                <c:pt idx="23">
                  <c:v>9.6881575361152219</c:v>
                </c:pt>
                <c:pt idx="24">
                  <c:v>10.093786847282063</c:v>
                </c:pt>
                <c:pt idx="25">
                  <c:v>10.49490751569453</c:v>
                </c:pt>
                <c:pt idx="26">
                  <c:v>10.891349901667056</c:v>
                </c:pt>
                <c:pt idx="27">
                  <c:v>11.282947595460845</c:v>
                </c:pt>
                <c:pt idx="28">
                  <c:v>11.669537523590844</c:v>
                </c:pt>
                <c:pt idx="29">
                  <c:v>12.050960051849701</c:v>
                </c:pt>
                <c:pt idx="30">
                  <c:v>12.427059084952315</c:v>
                </c:pt>
                <c:pt idx="31">
                  <c:v>12.797682162708533</c:v>
                </c:pt>
                <c:pt idx="32">
                  <c:v>13.162680552635383</c:v>
                </c:pt>
                <c:pt idx="33">
                  <c:v>13.521909338924413</c:v>
                </c:pt>
                <c:pt idx="34">
                  <c:v>13.875227507683853</c:v>
                </c:pt>
                <c:pt idx="35">
                  <c:v>14.222498028379537</c:v>
                </c:pt>
                <c:pt idx="36">
                  <c:v>14.563587931402877</c:v>
                </c:pt>
                <c:pt idx="37">
                  <c:v>14.898368381698694</c:v>
                </c:pt>
                <c:pt idx="38">
                  <c:v>15.226714748389963</c:v>
                </c:pt>
                <c:pt idx="39">
                  <c:v>15.548506670341425</c:v>
                </c:pt>
                <c:pt idx="40">
                  <c:v>15.863628117608368</c:v>
                </c:pt>
                <c:pt idx="41">
                  <c:v>16.171967448721645</c:v>
                </c:pt>
                <c:pt idx="42">
                  <c:v>16.473417463764839</c:v>
                </c:pt>
                <c:pt idx="43">
                  <c:v>16.767875453204088</c:v>
                </c:pt>
                <c:pt idx="44">
                  <c:v>17.05524324243601</c:v>
                </c:pt>
                <c:pt idx="45">
                  <c:v>17.335427232024056</c:v>
                </c:pt>
                <c:pt idx="46">
                  <c:v>17.608338433598345</c:v>
                </c:pt>
                <c:pt idx="47">
                  <c:v>17.873892501399141</c:v>
                </c:pt>
                <c:pt idx="48">
                  <c:v>18.132009759448898</c:v>
                </c:pt>
                <c:pt idx="49">
                  <c:v>18.382615224342821</c:v>
                </c:pt>
                <c:pt idx="50">
                  <c:v>18.625638623652804</c:v>
                </c:pt>
                <c:pt idx="51">
                  <c:v>18.861014409944495</c:v>
                </c:pt>
                <c:pt idx="52">
                  <c:v>19.088681770412336</c:v>
                </c:pt>
                <c:pt idx="53">
                  <c:v>19.308584632142072</c:v>
                </c:pt>
                <c:pt idx="54">
                  <c:v>19.520671663015424</c:v>
                </c:pt>
                <c:pt idx="55">
                  <c:v>19.724896268276286</c:v>
                </c:pt>
                <c:pt idx="56">
                  <c:v>19.921216582782723</c:v>
                </c:pt>
                <c:pt idx="57">
                  <c:v>20.109595458973907</c:v>
                </c:pt>
                <c:pt idx="58">
                  <c:v>20.290000450585797</c:v>
                </c:pt>
                <c:pt idx="59">
                  <c:v>20.462403792154227</c:v>
                </c:pt>
                <c:pt idx="60">
                  <c:v>20.626782374348529</c:v>
                </c:pt>
                <c:pt idx="61">
                  <c:v>20.783117715183739</c:v>
                </c:pt>
                <c:pt idx="62">
                  <c:v>20.931395927163649</c:v>
                </c:pt>
                <c:pt idx="63">
                  <c:v>21.07160768041166</c:v>
                </c:pt>
                <c:pt idx="64">
                  <c:v>21.203748161850797</c:v>
                </c:pt>
                <c:pt idx="65">
                  <c:v>21.327817030498409</c:v>
                </c:pt>
                <c:pt idx="66">
                  <c:v>21.443818368945475</c:v>
                </c:pt>
                <c:pt idx="67">
                  <c:v>21.551760631094616</c:v>
                </c:pt>
                <c:pt idx="68">
                  <c:v>21.651656586234726</c:v>
                </c:pt>
                <c:pt idx="69">
                  <c:v>21.743523259534378</c:v>
                </c:pt>
                <c:pt idx="70">
                  <c:v>21.827381869039872</c:v>
                </c:pt>
                <c:pt idx="71">
                  <c:v>21.903257759267543</c:v>
                </c:pt>
                <c:pt idx="72">
                  <c:v>21.971180331483563</c:v>
                </c:pt>
                <c:pt idx="73">
                  <c:v>22.031182970768061</c:v>
                </c:pt>
                <c:pt idx="74">
                  <c:v>22.083302969963725</c:v>
                </c:pt>
                <c:pt idx="75">
                  <c:v>22.127581450612237</c:v>
                </c:pt>
                <c:pt idx="76">
                  <c:v>22.164063280985253</c:v>
                </c:pt>
                <c:pt idx="77">
                  <c:v>22.192796991319376</c:v>
                </c:pt>
                <c:pt idx="78">
                  <c:v>22.213834686367605</c:v>
                </c:pt>
                <c:pt idx="79">
                  <c:v>22.227231955382475</c:v>
                </c:pt>
                <c:pt idx="80">
                  <c:v>22.233047779648565</c:v>
                </c:pt>
                <c:pt idx="81">
                  <c:v>22.231344437684644</c:v>
                </c:pt>
                <c:pt idx="82">
                  <c:v>22.222187408237854</c:v>
                </c:pt>
                <c:pt idx="83">
                  <c:v>22.205645271194644</c:v>
                </c:pt>
                <c:pt idx="84">
                  <c:v>22.181789606535006</c:v>
                </c:pt>
                <c:pt idx="85">
                  <c:v>22.150694891458432</c:v>
                </c:pt>
                <c:pt idx="86">
                  <c:v>22.112438395811786</c:v>
                </c:pt>
                <c:pt idx="87">
                  <c:v>22.067100075950609</c:v>
                </c:pt>
                <c:pt idx="88">
                  <c:v>22.014762467166879</c:v>
                </c:pt>
                <c:pt idx="89">
                  <c:v>21.955510574817403</c:v>
                </c:pt>
                <c:pt idx="90">
                  <c:v>21.889431764287924</c:v>
                </c:pt>
                <c:pt idx="91">
                  <c:v>21.816615649929116</c:v>
                </c:pt>
                <c:pt idx="92">
                  <c:v>21.737153983101038</c:v>
                </c:pt>
                <c:pt idx="93">
                  <c:v>21.651140539463412</c:v>
                </c:pt>
                <c:pt idx="94">
                  <c:v>21.558671005649256</c:v>
                </c:pt>
                <c:pt idx="95">
                  <c:v>21.459842865459702</c:v>
                </c:pt>
                <c:pt idx="96">
                  <c:v>21.354755285717783</c:v>
                </c:pt>
                <c:pt idx="97">
                  <c:v>21.243509001918845</c:v>
                </c:pt>
                <c:pt idx="98">
                  <c:v>21.126206203814963</c:v>
                </c:pt>
                <c:pt idx="99">
                  <c:v>21.002950421070203</c:v>
                </c:pt>
                <c:pt idx="100">
                  <c:v>20.873846409122944</c:v>
                </c:pt>
                <c:pt idx="101">
                  <c:v>20.739000035390685</c:v>
                </c:pt>
                <c:pt idx="102">
                  <c:v>20.598518165951724</c:v>
                </c:pt>
                <c:pt idx="103">
                  <c:v>20.452508552837049</c:v>
                </c:pt>
                <c:pt idx="104">
                  <c:v>20.301079722064415</c:v>
                </c:pt>
                <c:pt idx="105">
                  <c:v>20.144340862545107</c:v>
                </c:pt>
                <c:pt idx="106">
                  <c:v>19.982401715992342</c:v>
                </c:pt>
                <c:pt idx="107">
                  <c:v>19.815372467958426</c:v>
                </c:pt>
                <c:pt idx="108">
                  <c:v>19.643363640125887</c:v>
                </c:pt>
                <c:pt idx="109">
                  <c:v>19.466485983975762</c:v>
                </c:pt>
                <c:pt idx="110">
                  <c:v>19.284850375953919</c:v>
                </c:pt>
                <c:pt idx="111">
                  <c:v>19.098567714253967</c:v>
                </c:pt>
                <c:pt idx="112">
                  <c:v>18.907748817332827</c:v>
                </c:pt>
                <c:pt idx="113">
                  <c:v>18.712504324272373</c:v>
                </c:pt>
                <c:pt idx="114">
                  <c:v>18.512944597097707</c:v>
                </c:pt>
                <c:pt idx="115">
                  <c:v>18.309179625159828</c:v>
                </c:pt>
                <c:pt idx="116">
                  <c:v>18.101318931687331</c:v>
                </c:pt>
                <c:pt idx="117">
                  <c:v>17.889471482608634</c:v>
                </c:pt>
                <c:pt idx="118">
                  <c:v>17.673745597742982</c:v>
                </c:pt>
                <c:pt idx="119">
                  <c:v>17.454248864454954</c:v>
                </c:pt>
                <c:pt idx="120">
                  <c:v>17.231088053863875</c:v>
                </c:pt>
                <c:pt idx="121">
                  <c:v>17.004369039695792</c:v>
                </c:pt>
                <c:pt idx="122">
                  <c:v>16.77419671986187</c:v>
                </c:pt>
                <c:pt idx="123">
                  <c:v>16.540674940843523</c:v>
                </c:pt>
                <c:pt idx="124">
                  <c:v>16.303906424960353</c:v>
                </c:pt>
                <c:pt idx="125">
                  <c:v>16.063992700593229</c:v>
                </c:pt>
                <c:pt idx="126">
                  <c:v>15.821034035430577</c:v>
                </c:pt>
                <c:pt idx="127">
                  <c:v>15.575129372801904</c:v>
                </c:pt>
                <c:pt idx="128">
                  <c:v>15.326376271158354</c:v>
                </c:pt>
                <c:pt idx="129">
                  <c:v>15.074870846755624</c:v>
                </c:pt>
                <c:pt idx="130">
                  <c:v>14.820707719590388</c:v>
                </c:pt>
                <c:pt idx="131">
                  <c:v>14.563979962636964</c:v>
                </c:pt>
                <c:pt idx="132">
                  <c:v>14.304779054426314</c:v>
                </c:pt>
                <c:pt idx="133">
                  <c:v>14.043194835005098</c:v>
                </c:pt>
                <c:pt idx="134">
                  <c:v>13.779315465307871</c:v>
                </c:pt>
                <c:pt idx="135">
                  <c:v>13.513227389971068</c:v>
                </c:pt>
                <c:pt idx="136">
                  <c:v>13.245015303612526</c:v>
                </c:pt>
                <c:pt idx="137">
                  <c:v>12.974762120595974</c:v>
                </c:pt>
                <c:pt idx="138">
                  <c:v>12.702548948294982</c:v>
                </c:pt>
                <c:pt idx="139">
                  <c:v>12.428455063866364</c:v>
                </c:pt>
                <c:pt idx="140">
                  <c:v>12.152557894538356</c:v>
                </c:pt>
                <c:pt idx="141">
                  <c:v>11.874933001414119</c:v>
                </c:pt>
                <c:pt idx="142">
                  <c:v>11.595654066786425</c:v>
                </c:pt>
                <c:pt idx="143">
                  <c:v>11.314792884954981</c:v>
                </c:pt>
                <c:pt idx="144">
                  <c:v>11.032419356532893</c:v>
                </c:pt>
                <c:pt idx="145">
                  <c:v>10.748601486224315</c:v>
                </c:pt>
                <c:pt idx="146">
                  <c:v>10.463405384050734</c:v>
                </c:pt>
                <c:pt idx="147">
                  <c:v>10.176895269998861</c:v>
                </c:pt>
                <c:pt idx="148">
                  <c:v>9.8891334820584067</c:v>
                </c:pt>
                <c:pt idx="149">
                  <c:v>9.6001804876137076</c:v>
                </c:pt>
                <c:pt idx="150">
                  <c:v>9.3100948981487264</c:v>
                </c:pt>
                <c:pt idx="151">
                  <c:v>9.0189334872205791</c:v>
                </c:pt>
                <c:pt idx="152">
                  <c:v>8.7267512116525428</c:v>
                </c:pt>
                <c:pt idx="153">
                  <c:v>8.4336012358929935</c:v>
                </c:pt>
                <c:pt idx="154">
                  <c:v>8.1395349594830293</c:v>
                </c:pt>
                <c:pt idx="155">
                  <c:v>7.8446020475710734</c:v>
                </c:pt>
                <c:pt idx="156">
                  <c:v>7.5488504644089103</c:v>
                </c:pt>
                <c:pt idx="157">
                  <c:v>7.2523265097597429</c:v>
                </c:pt>
                <c:pt idx="158">
                  <c:v>6.9550748581450508</c:v>
                </c:pt>
                <c:pt idx="159">
                  <c:v>6.6571386008532221</c:v>
                </c:pt>
                <c:pt idx="160">
                  <c:v>6.3585592906294819</c:v>
                </c:pt>
                <c:pt idx="161">
                  <c:v>6.0593769889629971</c:v>
                </c:pt>
                <c:pt idx="162">
                  <c:v>5.7596303158837294</c:v>
                </c:pt>
                <c:pt idx="163">
                  <c:v>5.4593565021783856</c:v>
                </c:pt>
                <c:pt idx="164">
                  <c:v>5.1585914439315985</c:v>
                </c:pt>
                <c:pt idx="165">
                  <c:v>4.8573697592953273</c:v>
                </c:pt>
                <c:pt idx="166">
                  <c:v>4.5557248473869132</c:v>
                </c:pt>
                <c:pt idx="167">
                  <c:v>4.2536889492130943</c:v>
                </c:pt>
                <c:pt idx="168">
                  <c:v>3.9512932105148204</c:v>
                </c:pt>
                <c:pt idx="169">
                  <c:v>3.648567746425238</c:v>
                </c:pt>
                <c:pt idx="170">
                  <c:v>3.3455417078307605</c:v>
                </c:pt>
                <c:pt idx="171">
                  <c:v>3.0422433493230443</c:v>
                </c:pt>
                <c:pt idx="172">
                  <c:v>2.7387000986275383</c:v>
                </c:pt>
                <c:pt idx="173">
                  <c:v>2.4349386273923117</c:v>
                </c:pt>
                <c:pt idx="174">
                  <c:v>2.1309849232193043</c:v>
                </c:pt>
                <c:pt idx="175">
                  <c:v>1.8268643628183387</c:v>
                </c:pt>
                <c:pt idx="176">
                  <c:v>1.522601786162761</c:v>
                </c:pt>
                <c:pt idx="177">
                  <c:v>1.2182215715245046</c:v>
                </c:pt>
                <c:pt idx="178">
                  <c:v>0.91374771126500054</c:v>
                </c:pt>
                <c:pt idx="179">
                  <c:v>0.60920388825743221</c:v>
                </c:pt>
                <c:pt idx="180">
                  <c:v>0.30461355281511859</c:v>
                </c:pt>
                <c:pt idx="181">
                  <c:v>2.1382874363876698E-15</c:v>
                </c:pt>
                <c:pt idx="182">
                  <c:v>-0.30461355281511432</c:v>
                </c:pt>
                <c:pt idx="183">
                  <c:v>-0.60920388825743566</c:v>
                </c:pt>
                <c:pt idx="184">
                  <c:v>-0.91374771126499599</c:v>
                </c:pt>
                <c:pt idx="185">
                  <c:v>-1.2182215715244924</c:v>
                </c:pt>
                <c:pt idx="186">
                  <c:v>-1.5226017861627488</c:v>
                </c:pt>
                <c:pt idx="187">
                  <c:v>-1.826864362818327</c:v>
                </c:pt>
                <c:pt idx="188">
                  <c:v>-2.1309849232193079</c:v>
                </c:pt>
                <c:pt idx="189">
                  <c:v>-2.4349386273923077</c:v>
                </c:pt>
                <c:pt idx="190">
                  <c:v>-2.7387000986275338</c:v>
                </c:pt>
                <c:pt idx="191">
                  <c:v>-3.0422433493230479</c:v>
                </c:pt>
                <c:pt idx="192">
                  <c:v>-3.3455417078307557</c:v>
                </c:pt>
                <c:pt idx="193">
                  <c:v>-3.648567746425234</c:v>
                </c:pt>
                <c:pt idx="194">
                  <c:v>-3.9512932105148235</c:v>
                </c:pt>
                <c:pt idx="195">
                  <c:v>-4.2536889492130907</c:v>
                </c:pt>
                <c:pt idx="196">
                  <c:v>-4.5557248473869008</c:v>
                </c:pt>
                <c:pt idx="197">
                  <c:v>-4.8573697592953149</c:v>
                </c:pt>
                <c:pt idx="198">
                  <c:v>-5.1585914439315861</c:v>
                </c:pt>
                <c:pt idx="199">
                  <c:v>-5.459356502178391</c:v>
                </c:pt>
                <c:pt idx="200">
                  <c:v>-5.759630315883725</c:v>
                </c:pt>
                <c:pt idx="201">
                  <c:v>-6.0593769889629936</c:v>
                </c:pt>
                <c:pt idx="202">
                  <c:v>-6.3585592906294854</c:v>
                </c:pt>
                <c:pt idx="203">
                  <c:v>-6.6571386008532167</c:v>
                </c:pt>
                <c:pt idx="204">
                  <c:v>-6.9550748581450401</c:v>
                </c:pt>
                <c:pt idx="205">
                  <c:v>-7.2523265097597323</c:v>
                </c:pt>
                <c:pt idx="206">
                  <c:v>-7.5488504644089067</c:v>
                </c:pt>
                <c:pt idx="207">
                  <c:v>-7.8446020475710689</c:v>
                </c:pt>
                <c:pt idx="208">
                  <c:v>-8.1395349594830169</c:v>
                </c:pt>
                <c:pt idx="209">
                  <c:v>-8.4336012358929882</c:v>
                </c:pt>
                <c:pt idx="210">
                  <c:v>-8.7267512116525392</c:v>
                </c:pt>
                <c:pt idx="211">
                  <c:v>-9.0189334872205826</c:v>
                </c:pt>
                <c:pt idx="212">
                  <c:v>-9.310094898148721</c:v>
                </c:pt>
                <c:pt idx="213">
                  <c:v>-9.6001804876137058</c:v>
                </c:pt>
                <c:pt idx="214">
                  <c:v>-9.8891334820584085</c:v>
                </c:pt>
                <c:pt idx="215">
                  <c:v>-10.176895269998857</c:v>
                </c:pt>
                <c:pt idx="216">
                  <c:v>-10.463405384050724</c:v>
                </c:pt>
                <c:pt idx="217">
                  <c:v>-10.74860148622431</c:v>
                </c:pt>
                <c:pt idx="218">
                  <c:v>-11.032419356532891</c:v>
                </c:pt>
                <c:pt idx="219">
                  <c:v>-11.314792884954972</c:v>
                </c:pt>
                <c:pt idx="220">
                  <c:v>-11.595654066786421</c:v>
                </c:pt>
                <c:pt idx="221">
                  <c:v>-11.874933001414114</c:v>
                </c:pt>
                <c:pt idx="222">
                  <c:v>-12.152557894538361</c:v>
                </c:pt>
                <c:pt idx="223">
                  <c:v>-12.428455063866361</c:v>
                </c:pt>
                <c:pt idx="224">
                  <c:v>-12.702548948294977</c:v>
                </c:pt>
                <c:pt idx="225">
                  <c:v>-12.97476212059598</c:v>
                </c:pt>
                <c:pt idx="226">
                  <c:v>-13.245015303612522</c:v>
                </c:pt>
                <c:pt idx="227">
                  <c:v>-13.513227389971055</c:v>
                </c:pt>
                <c:pt idx="228">
                  <c:v>-13.779315465307862</c:v>
                </c:pt>
                <c:pt idx="229">
                  <c:v>-14.043194835005092</c:v>
                </c:pt>
                <c:pt idx="230">
                  <c:v>-14.30477905442631</c:v>
                </c:pt>
                <c:pt idx="231">
                  <c:v>-14.563979962636962</c:v>
                </c:pt>
                <c:pt idx="232">
                  <c:v>-14.82070771959039</c:v>
                </c:pt>
                <c:pt idx="233">
                  <c:v>-15.074870846755624</c:v>
                </c:pt>
                <c:pt idx="234">
                  <c:v>-15.326376271158356</c:v>
                </c:pt>
                <c:pt idx="235">
                  <c:v>-15.5751293728019</c:v>
                </c:pt>
                <c:pt idx="236">
                  <c:v>-15.821034035430564</c:v>
                </c:pt>
                <c:pt idx="237">
                  <c:v>-16.063992700593221</c:v>
                </c:pt>
                <c:pt idx="238">
                  <c:v>-16.303906424960356</c:v>
                </c:pt>
                <c:pt idx="239">
                  <c:v>-16.54067494084352</c:v>
                </c:pt>
                <c:pt idx="240">
                  <c:v>-16.774196719861866</c:v>
                </c:pt>
                <c:pt idx="241">
                  <c:v>-17.004369039695781</c:v>
                </c:pt>
                <c:pt idx="242">
                  <c:v>-17.231088053863878</c:v>
                </c:pt>
                <c:pt idx="243">
                  <c:v>-17.45424886445495</c:v>
                </c:pt>
                <c:pt idx="244">
                  <c:v>-17.673745597742979</c:v>
                </c:pt>
                <c:pt idx="245">
                  <c:v>-17.889471482608631</c:v>
                </c:pt>
                <c:pt idx="246">
                  <c:v>-18.10131893168732</c:v>
                </c:pt>
                <c:pt idx="247">
                  <c:v>-18.309179625159828</c:v>
                </c:pt>
                <c:pt idx="248">
                  <c:v>-18.512944597097707</c:v>
                </c:pt>
                <c:pt idx="249">
                  <c:v>-18.71250432427237</c:v>
                </c:pt>
                <c:pt idx="250">
                  <c:v>-18.907748817332823</c:v>
                </c:pt>
                <c:pt idx="251">
                  <c:v>-19.09856771425396</c:v>
                </c:pt>
                <c:pt idx="252">
                  <c:v>-19.284850375953919</c:v>
                </c:pt>
                <c:pt idx="253">
                  <c:v>-19.466485983975762</c:v>
                </c:pt>
                <c:pt idx="254">
                  <c:v>-19.64336364012588</c:v>
                </c:pt>
                <c:pt idx="255">
                  <c:v>-19.815372467958429</c:v>
                </c:pt>
                <c:pt idx="256">
                  <c:v>-19.982401715992346</c:v>
                </c:pt>
                <c:pt idx="257">
                  <c:v>-20.144340862545107</c:v>
                </c:pt>
                <c:pt idx="258">
                  <c:v>-20.301079722064408</c:v>
                </c:pt>
                <c:pt idx="259">
                  <c:v>-20.452508552837042</c:v>
                </c:pt>
                <c:pt idx="260">
                  <c:v>-20.598518165951717</c:v>
                </c:pt>
                <c:pt idx="261">
                  <c:v>-20.739000035390685</c:v>
                </c:pt>
                <c:pt idx="262">
                  <c:v>-20.873846409122944</c:v>
                </c:pt>
                <c:pt idx="263">
                  <c:v>-21.002950421070206</c:v>
                </c:pt>
                <c:pt idx="264">
                  <c:v>-21.126206203814963</c:v>
                </c:pt>
                <c:pt idx="265">
                  <c:v>-21.243509001918845</c:v>
                </c:pt>
                <c:pt idx="266">
                  <c:v>-21.354755285717783</c:v>
                </c:pt>
                <c:pt idx="267">
                  <c:v>-21.459842865459702</c:v>
                </c:pt>
                <c:pt idx="268">
                  <c:v>-21.558671005649252</c:v>
                </c:pt>
                <c:pt idx="269">
                  <c:v>-21.651140539463405</c:v>
                </c:pt>
                <c:pt idx="270">
                  <c:v>-21.737153983101038</c:v>
                </c:pt>
                <c:pt idx="271">
                  <c:v>-21.816615649929116</c:v>
                </c:pt>
                <c:pt idx="272">
                  <c:v>-21.889431764287924</c:v>
                </c:pt>
                <c:pt idx="273">
                  <c:v>-21.955510574817403</c:v>
                </c:pt>
                <c:pt idx="274">
                  <c:v>-22.014762467166879</c:v>
                </c:pt>
                <c:pt idx="275">
                  <c:v>-22.067100075950609</c:v>
                </c:pt>
                <c:pt idx="276">
                  <c:v>-22.112438395811786</c:v>
                </c:pt>
                <c:pt idx="277">
                  <c:v>-22.150694891458432</c:v>
                </c:pt>
                <c:pt idx="278">
                  <c:v>-22.181789606535006</c:v>
                </c:pt>
                <c:pt idx="279">
                  <c:v>-22.205645271194648</c:v>
                </c:pt>
                <c:pt idx="280">
                  <c:v>-22.222187408237854</c:v>
                </c:pt>
                <c:pt idx="281">
                  <c:v>-22.231344437684644</c:v>
                </c:pt>
                <c:pt idx="282">
                  <c:v>-22.233047779648565</c:v>
                </c:pt>
                <c:pt idx="283">
                  <c:v>-22.227231955382475</c:v>
                </c:pt>
                <c:pt idx="284">
                  <c:v>-22.213834686367605</c:v>
                </c:pt>
                <c:pt idx="285">
                  <c:v>-22.192796991319376</c:v>
                </c:pt>
                <c:pt idx="286">
                  <c:v>-22.164063280985253</c:v>
                </c:pt>
                <c:pt idx="287">
                  <c:v>-22.127581450612237</c:v>
                </c:pt>
                <c:pt idx="288">
                  <c:v>-22.083302969963725</c:v>
                </c:pt>
                <c:pt idx="289">
                  <c:v>-22.031182970768061</c:v>
                </c:pt>
                <c:pt idx="290">
                  <c:v>-21.971180331483563</c:v>
                </c:pt>
                <c:pt idx="291">
                  <c:v>-21.903257759267543</c:v>
                </c:pt>
                <c:pt idx="292">
                  <c:v>-21.827381869039876</c:v>
                </c:pt>
                <c:pt idx="293">
                  <c:v>-21.743523259534378</c:v>
                </c:pt>
                <c:pt idx="294">
                  <c:v>-21.651656586234729</c:v>
                </c:pt>
                <c:pt idx="295">
                  <c:v>-21.551760631094616</c:v>
                </c:pt>
                <c:pt idx="296">
                  <c:v>-21.443818368945475</c:v>
                </c:pt>
                <c:pt idx="297">
                  <c:v>-21.327817030498405</c:v>
                </c:pt>
                <c:pt idx="298">
                  <c:v>-21.2037481618508</c:v>
                </c:pt>
                <c:pt idx="299">
                  <c:v>-21.071607680411667</c:v>
                </c:pt>
                <c:pt idx="300">
                  <c:v>-20.931395927163653</c:v>
                </c:pt>
                <c:pt idx="301">
                  <c:v>-20.783117715183739</c:v>
                </c:pt>
                <c:pt idx="302">
                  <c:v>-20.626782374348529</c:v>
                </c:pt>
                <c:pt idx="303">
                  <c:v>-20.46240379215423</c:v>
                </c:pt>
                <c:pt idx="304">
                  <c:v>-20.290000450585804</c:v>
                </c:pt>
                <c:pt idx="305">
                  <c:v>-20.10959545897391</c:v>
                </c:pt>
                <c:pt idx="306">
                  <c:v>-19.921216582782723</c:v>
                </c:pt>
                <c:pt idx="307">
                  <c:v>-19.724896268276286</c:v>
                </c:pt>
                <c:pt idx="308">
                  <c:v>-19.520671663015428</c:v>
                </c:pt>
                <c:pt idx="309">
                  <c:v>-19.308584632142068</c:v>
                </c:pt>
                <c:pt idx="310">
                  <c:v>-19.088681770412336</c:v>
                </c:pt>
                <c:pt idx="311">
                  <c:v>-18.861014409944499</c:v>
                </c:pt>
                <c:pt idx="312">
                  <c:v>-18.625638623652808</c:v>
                </c:pt>
                <c:pt idx="313">
                  <c:v>-18.382615224342832</c:v>
                </c:pt>
                <c:pt idx="314">
                  <c:v>-18.132009759448909</c:v>
                </c:pt>
                <c:pt idx="315">
                  <c:v>-17.873892501399155</c:v>
                </c:pt>
                <c:pt idx="316">
                  <c:v>-17.608338433598348</c:v>
                </c:pt>
                <c:pt idx="317">
                  <c:v>-17.335427232024063</c:v>
                </c:pt>
                <c:pt idx="318">
                  <c:v>-17.055243242436006</c:v>
                </c:pt>
                <c:pt idx="319">
                  <c:v>-16.767875453204088</c:v>
                </c:pt>
                <c:pt idx="320">
                  <c:v>-16.473417463764843</c:v>
                </c:pt>
                <c:pt idx="321">
                  <c:v>-16.171967448721652</c:v>
                </c:pt>
                <c:pt idx="322">
                  <c:v>-15.86362811760838</c:v>
                </c:pt>
                <c:pt idx="323">
                  <c:v>-15.548506670341443</c:v>
                </c:pt>
                <c:pt idx="324">
                  <c:v>-15.226714748389963</c:v>
                </c:pt>
                <c:pt idx="325">
                  <c:v>-14.898368381698699</c:v>
                </c:pt>
                <c:pt idx="326">
                  <c:v>-14.563587931402889</c:v>
                </c:pt>
                <c:pt idx="327">
                  <c:v>-14.222498028379546</c:v>
                </c:pt>
                <c:pt idx="328">
                  <c:v>-13.875227507683851</c:v>
                </c:pt>
                <c:pt idx="329">
                  <c:v>-13.521909338924434</c:v>
                </c:pt>
                <c:pt idx="330">
                  <c:v>-13.16268055263539</c:v>
                </c:pt>
                <c:pt idx="331">
                  <c:v>-12.797682162708545</c:v>
                </c:pt>
                <c:pt idx="332">
                  <c:v>-12.427059084952313</c:v>
                </c:pt>
                <c:pt idx="333">
                  <c:v>-12.050960051849701</c:v>
                </c:pt>
                <c:pt idx="334">
                  <c:v>-11.669537523590851</c:v>
                </c:pt>
                <c:pt idx="335">
                  <c:v>-11.282947595460834</c:v>
                </c:pt>
                <c:pt idx="336">
                  <c:v>-10.89134990166707</c:v>
                </c:pt>
                <c:pt idx="337">
                  <c:v>-10.49490751569453</c:v>
                </c:pt>
                <c:pt idx="338">
                  <c:v>-10.093786847282088</c:v>
                </c:pt>
                <c:pt idx="339">
                  <c:v>-9.688157536115229</c:v>
                </c:pt>
                <c:pt idx="340">
                  <c:v>-9.2781923423365402</c:v>
                </c:pt>
                <c:pt idx="341">
                  <c:v>-8.8640670339765695</c:v>
                </c:pt>
                <c:pt idx="342">
                  <c:v>-8.4459602714133872</c:v>
                </c:pt>
                <c:pt idx="343">
                  <c:v>-8.0240534889706918</c:v>
                </c:pt>
                <c:pt idx="344">
                  <c:v>-7.5985307737694203</c:v>
                </c:pt>
                <c:pt idx="345">
                  <c:v>-7.1695787419491461</c:v>
                </c:pt>
                <c:pt idx="346">
                  <c:v>-6.7373864123798182</c:v>
                </c:pt>
                <c:pt idx="347">
                  <c:v>-6.3021450779873662</c:v>
                </c:pt>
                <c:pt idx="348">
                  <c:v>-5.8640481748180244</c:v>
                </c:pt>
                <c:pt idx="349">
                  <c:v>-5.4232911489706792</c:v>
                </c:pt>
                <c:pt idx="350">
                  <c:v>-4.980071321527598</c:v>
                </c:pt>
                <c:pt idx="351">
                  <c:v>-4.5345877516170265</c:v>
                </c:pt>
                <c:pt idx="352">
                  <c:v>-4.0870410977424498</c:v>
                </c:pt>
                <c:pt idx="353">
                  <c:v>-3.6376334775167622</c:v>
                </c:pt>
                <c:pt idx="354">
                  <c:v>-3.1865683259393656</c:v>
                </c:pt>
                <c:pt idx="355">
                  <c:v>-2.7340502523579229</c:v>
                </c:pt>
                <c:pt idx="356">
                  <c:v>-2.2802848962567617</c:v>
                </c:pt>
                <c:pt idx="357">
                  <c:v>-1.8254787820153924</c:v>
                </c:pt>
                <c:pt idx="358">
                  <c:v>-1.3698391727826409</c:v>
                </c:pt>
                <c:pt idx="359">
                  <c:v>-0.91357392361142375</c:v>
                </c:pt>
                <c:pt idx="360">
                  <c:v>-0.45689133400203086</c:v>
                </c:pt>
                <c:pt idx="361">
                  <c:v>-6.4148623091630098E-15</c:v>
                </c:pt>
              </c:numCache>
            </c:numRef>
          </c:yVal>
          <c:smooth val="1"/>
          <c:extLst>
            <c:ext xmlns:c16="http://schemas.microsoft.com/office/drawing/2014/chart" uri="{C3380CC4-5D6E-409C-BE32-E72D297353CC}">
              <c16:uniqueId val="{00000001-F33C-4019-82F5-0B4CD0D19709}"/>
            </c:ext>
          </c:extLst>
        </c:ser>
        <c:dLbls>
          <c:showLegendKey val="0"/>
          <c:showVal val="0"/>
          <c:showCatName val="0"/>
          <c:showSerName val="0"/>
          <c:showPercent val="0"/>
          <c:showBubbleSize val="0"/>
        </c:dLbls>
        <c:axId val="2041352528"/>
        <c:axId val="1"/>
      </c:scatterChart>
      <c:valAx>
        <c:axId val="2041352528"/>
        <c:scaling>
          <c:orientation val="minMax"/>
          <c:max val="360"/>
        </c:scaling>
        <c:delete val="0"/>
        <c:axPos val="b"/>
        <c:title>
          <c:tx>
            <c:rich>
              <a:bodyPr/>
              <a:lstStyle/>
              <a:p>
                <a:pPr>
                  <a:defRPr sz="1800" b="1" i="0" u="none" strike="noStrike" baseline="0">
                    <a:solidFill>
                      <a:srgbClr val="000000"/>
                    </a:solidFill>
                    <a:latin typeface="Arial"/>
                    <a:ea typeface="Arial"/>
                    <a:cs typeface="Arial"/>
                  </a:defRPr>
                </a:pPr>
                <a:r>
                  <a:rPr lang="en-US"/>
                  <a:t>degrees</a:t>
                </a:r>
              </a:p>
            </c:rich>
          </c:tx>
          <c:layout>
            <c:manualLayout>
              <c:xMode val="edge"/>
              <c:yMode val="edge"/>
              <c:x val="0.4038748137108793"/>
              <c:y val="0.8564356435643564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1"/>
        <c:crosses val="autoZero"/>
        <c:crossBetween val="midCat"/>
        <c:majorUnit val="45"/>
      </c:valAx>
      <c:valAx>
        <c:axId val="1"/>
        <c:scaling>
          <c:orientation val="minMax"/>
        </c:scaling>
        <c:delete val="0"/>
        <c:axPos val="l"/>
        <c:majorGridlines>
          <c:spPr>
            <a:ln w="3175">
              <a:solidFill>
                <a:srgbClr val="000000"/>
              </a:solidFill>
              <a:prstDash val="solid"/>
            </a:ln>
          </c:spPr>
        </c:majorGridlines>
        <c:title>
          <c:tx>
            <c:rich>
              <a:bodyPr/>
              <a:lstStyle/>
              <a:p>
                <a:pPr>
                  <a:defRPr sz="1800" b="1" i="0" u="none" strike="noStrike" baseline="0">
                    <a:solidFill>
                      <a:srgbClr val="000000"/>
                    </a:solidFill>
                    <a:latin typeface="Arial"/>
                    <a:ea typeface="Arial"/>
                    <a:cs typeface="Arial"/>
                  </a:defRPr>
                </a:pPr>
                <a:r>
                  <a:rPr lang="en-US"/>
                  <a:t>displ(inch)/vel(ips)</a:t>
                </a:r>
              </a:p>
            </c:rich>
          </c:tx>
          <c:layout>
            <c:manualLayout>
              <c:xMode val="edge"/>
              <c:yMode val="edge"/>
              <c:x val="2.3845007451564829E-2"/>
              <c:y val="0.170792079207920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2041352528"/>
        <c:crosses val="autoZero"/>
        <c:crossBetween val="midCat"/>
      </c:valAx>
      <c:spPr>
        <a:noFill/>
        <a:ln w="12700">
          <a:solidFill>
            <a:srgbClr val="808080"/>
          </a:solidFill>
          <a:prstDash val="solid"/>
        </a:ln>
      </c:spPr>
    </c:plotArea>
    <c:legend>
      <c:legendPos val="r"/>
      <c:layout>
        <c:manualLayout>
          <c:xMode val="edge"/>
          <c:yMode val="edge"/>
          <c:x val="0.83159463487332341"/>
          <c:y val="0.3910891089108911"/>
          <c:w val="0.15648286140089418"/>
          <c:h val="0.11138613861386139"/>
        </c:manualLayout>
      </c:layout>
      <c:overlay val="0"/>
      <c:spPr>
        <a:solidFill>
          <a:srgbClr val="FFFFFF"/>
        </a:solidFill>
        <a:ln w="3175">
          <a:solidFill>
            <a:srgbClr val="000000"/>
          </a:solidFill>
          <a:prstDash val="solid"/>
        </a:ln>
      </c:spPr>
      <c:txPr>
        <a:bodyPr/>
        <a:lstStyle/>
        <a:p>
          <a:pPr>
            <a:defRPr sz="985"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a:ea typeface="Arial"/>
                <a:cs typeface="Arial"/>
              </a:defRPr>
            </a:pPr>
            <a:r>
              <a:rPr lang="en-US" sz="2000" dirty="0"/>
              <a:t>ACCELERATION</a:t>
            </a:r>
          </a:p>
        </c:rich>
      </c:tx>
      <c:layout>
        <c:manualLayout>
          <c:xMode val="edge"/>
          <c:yMode val="edge"/>
          <c:x val="0.43261074614193934"/>
          <c:y val="8.2251082251082255E-2"/>
        </c:manualLayout>
      </c:layout>
      <c:overlay val="0"/>
      <c:spPr>
        <a:noFill/>
        <a:ln w="25400">
          <a:solidFill>
            <a:srgbClr val="000000"/>
          </a:solidFill>
          <a:prstDash val="solid"/>
        </a:ln>
      </c:spPr>
    </c:title>
    <c:autoTitleDeleted val="0"/>
    <c:plotArea>
      <c:layout>
        <c:manualLayout>
          <c:layoutTarget val="inner"/>
          <c:xMode val="edge"/>
          <c:yMode val="edge"/>
          <c:x val="0.15581884056575246"/>
          <c:y val="0.2000002536529191"/>
          <c:w val="0.79290093553712004"/>
          <c:h val="0.62078000809152811"/>
        </c:manualLayout>
      </c:layout>
      <c:scatterChart>
        <c:scatterStyle val="lineMarker"/>
        <c:varyColors val="0"/>
        <c:ser>
          <c:idx val="0"/>
          <c:order val="0"/>
          <c:spPr>
            <a:ln w="12700">
              <a:solidFill>
                <a:srgbClr val="000000"/>
              </a:solidFill>
              <a:prstDash val="solid"/>
            </a:ln>
          </c:spPr>
          <c:marker>
            <c:symbol val="none"/>
          </c:marker>
          <c:xVal>
            <c:numRef>
              <c:f>MOTION!$C$4:$C$364</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MOTION!$K$4:$K$364</c:f>
              <c:numCache>
                <c:formatCode>General</c:formatCode>
                <c:ptCount val="361"/>
                <c:pt idx="0">
                  <c:v>0.68538919452009417</c:v>
                </c:pt>
                <c:pt idx="1">
                  <c:v>0.68523261767857446</c:v>
                </c:pt>
                <c:pt idx="2">
                  <c:v>0.68476299843278798</c:v>
                </c:pt>
                <c:pt idx="3">
                  <c:v>0.68398067050768796</c:v>
                </c:pt>
                <c:pt idx="4">
                  <c:v>0.68288618974044535</c:v>
                </c:pt>
                <c:pt idx="5">
                  <c:v>0.68148033352427173</c:v>
                </c:pt>
                <c:pt idx="6">
                  <c:v>0.67976410003066623</c:v>
                </c:pt>
                <c:pt idx="7">
                  <c:v>0.67773870721098661</c:v>
                </c:pt>
                <c:pt idx="8">
                  <c:v>0.67540559157849245</c:v>
                </c:pt>
                <c:pt idx="9">
                  <c:v>0.67276640677226196</c:v>
                </c:pt>
                <c:pt idx="10">
                  <c:v>0.66982302190463927</c:v>
                </c:pt>
                <c:pt idx="11">
                  <c:v>0.66657751969411383</c:v>
                </c:pt>
                <c:pt idx="12">
                  <c:v>0.6630321943857802</c:v>
                </c:pt>
                <c:pt idx="13">
                  <c:v>0.65918954946177732</c:v>
                </c:pt>
                <c:pt idx="14">
                  <c:v>0.65505229514433505</c:v>
                </c:pt>
                <c:pt idx="15">
                  <c:v>0.65062334569431013</c:v>
                </c:pt>
                <c:pt idx="16">
                  <c:v>0.64590581650831214</c:v>
                </c:pt>
                <c:pt idx="17">
                  <c:v>0.64090302101776586</c:v>
                </c:pt>
                <c:pt idx="18">
                  <c:v>0.63561846739347061</c:v>
                </c:pt>
                <c:pt idx="19">
                  <c:v>0.63005585505944939</c:v>
                </c:pt>
                <c:pt idx="20">
                  <c:v>0.62421907102009355</c:v>
                </c:pt>
                <c:pt idx="21">
                  <c:v>0.61811218600482376</c:v>
                </c:pt>
                <c:pt idx="22">
                  <c:v>0.61173945043469768</c:v>
                </c:pt>
                <c:pt idx="23">
                  <c:v>0.60510529021559345</c:v>
                </c:pt>
                <c:pt idx="24">
                  <c:v>0.59821430236280082</c:v>
                </c:pt>
                <c:pt idx="25">
                  <c:v>0.59107125046204112</c:v>
                </c:pt>
                <c:pt idx="26">
                  <c:v>0.58368105997211961</c:v>
                </c:pt>
                <c:pt idx="27">
                  <c:v>0.57604881337460001</c:v>
                </c:pt>
                <c:pt idx="28">
                  <c:v>0.56817974517605796</c:v>
                </c:pt>
                <c:pt idx="29">
                  <c:v>0.5600792367686388</c:v>
                </c:pt>
                <c:pt idx="30">
                  <c:v>0.55175281115480435</c:v>
                </c:pt>
                <c:pt idx="31">
                  <c:v>0.54320612754230535</c:v>
                </c:pt>
                <c:pt idx="32">
                  <c:v>0.53444497581556272</c:v>
                </c:pt>
                <c:pt idx="33">
                  <c:v>0.52547527088977508</c:v>
                </c:pt>
                <c:pt idx="34">
                  <c:v>0.51630304695420315</c:v>
                </c:pt>
                <c:pt idx="35">
                  <c:v>0.50693445161120498</c:v>
                </c:pt>
                <c:pt idx="36">
                  <c:v>0.49737573991770495</c:v>
                </c:pt>
                <c:pt idx="37">
                  <c:v>0.48763326833589243</c:v>
                </c:pt>
                <c:pt idx="38">
                  <c:v>0.47771348860004142</c:v>
                </c:pt>
                <c:pt idx="39">
                  <c:v>0.4676229415064303</c:v>
                </c:pt>
                <c:pt idx="40">
                  <c:v>0.45736825063342862</c:v>
                </c:pt>
                <c:pt idx="41">
                  <c:v>0.44695611599888402</c:v>
                </c:pt>
                <c:pt idx="42">
                  <c:v>0.43639330766201273</c:v>
                </c:pt>
                <c:pt idx="43">
                  <c:v>0.4256866592770519</c:v>
                </c:pt>
                <c:pt idx="44">
                  <c:v>0.41484306160597528</c:v>
                </c:pt>
                <c:pt idx="45">
                  <c:v>0.40386945599762025</c:v>
                </c:pt>
                <c:pt idx="46">
                  <c:v>0.39277282784059725</c:v>
                </c:pt>
                <c:pt idx="47">
                  <c:v>0.38156019999737611</c:v>
                </c:pt>
                <c:pt idx="48">
                  <c:v>0.37023862622695997</c:v>
                </c:pt>
                <c:pt idx="49">
                  <c:v>0.35881518460355194</c:v>
                </c:pt>
                <c:pt idx="50">
                  <c:v>0.34729697093862499</c:v>
                </c:pt>
                <c:pt idx="51">
                  <c:v>0.33569109221378318</c:v>
                </c:pt>
                <c:pt idx="52">
                  <c:v>0.32400466003178302</c:v>
                </c:pt>
                <c:pt idx="53">
                  <c:v>0.31224478409305162</c:v>
                </c:pt>
                <c:pt idx="54">
                  <c:v>0.3004185657049962</c:v>
                </c:pt>
                <c:pt idx="55">
                  <c:v>0.28853309133135341</c:v>
                </c:pt>
                <c:pt idx="56">
                  <c:v>0.2765954261887652</c:v>
                </c:pt>
                <c:pt idx="57">
                  <c:v>0.26461260789770408</c:v>
                </c:pt>
                <c:pt idx="58">
                  <c:v>0.25259164019479508</c:v>
                </c:pt>
                <c:pt idx="59">
                  <c:v>0.24053948671349987</c:v>
                </c:pt>
                <c:pt idx="60">
                  <c:v>0.22846306484003148</c:v>
                </c:pt>
                <c:pt idx="61">
                  <c:v>0.21636923965127858</c:v>
                </c:pt>
                <c:pt idx="62">
                  <c:v>0.20426481794139834</c:v>
                </c:pt>
                <c:pt idx="63">
                  <c:v>0.19215654234363108</c:v>
                </c:pt>
                <c:pt idx="64">
                  <c:v>0.18005108555376217</c:v>
                </c:pt>
                <c:pt idx="65">
                  <c:v>0.16795504466152458</c:v>
                </c:pt>
                <c:pt idx="66">
                  <c:v>0.15587493559610144</c:v>
                </c:pt>
                <c:pt idx="67">
                  <c:v>0.14381718769173688</c:v>
                </c:pt>
                <c:pt idx="68">
                  <c:v>0.13178813837931466</c:v>
                </c:pt>
                <c:pt idx="69">
                  <c:v>0.1197940280096048</c:v>
                </c:pt>
                <c:pt idx="70">
                  <c:v>0.10784099481370436</c:v>
                </c:pt>
                <c:pt idx="71">
                  <c:v>9.5935070006039638E-2</c:v>
                </c:pt>
                <c:pt idx="72">
                  <c:v>8.4082173035102625E-2</c:v>
                </c:pt>
                <c:pt idx="73">
                  <c:v>7.2288106986920453E-2</c:v>
                </c:pt>
                <c:pt idx="74">
                  <c:v>6.0558554146059346E-2</c:v>
                </c:pt>
                <c:pt idx="75">
                  <c:v>4.8899071718771212E-2</c:v>
                </c:pt>
                <c:pt idx="76">
                  <c:v>3.7315087722686255E-2</c:v>
                </c:pt>
                <c:pt idx="77">
                  <c:v>2.5811897047249194E-2</c:v>
                </c:pt>
                <c:pt idx="78">
                  <c:v>1.4394657688887013E-2</c:v>
                </c:pt>
                <c:pt idx="79">
                  <c:v>3.0683871646709883E-3</c:v>
                </c:pt>
                <c:pt idx="80">
                  <c:v>-8.1620408919719743E-3</c:v>
                </c:pt>
                <c:pt idx="81">
                  <c:v>-1.9291899950182267E-2</c:v>
                </c:pt>
                <c:pt idx="82">
                  <c:v>-3.0316613612128018E-2</c:v>
                </c:pt>
                <c:pt idx="83">
                  <c:v>-4.123175845214351E-2</c:v>
                </c:pt>
                <c:pt idx="84">
                  <c:v>-5.2033066661917433E-2</c:v>
                </c:pt>
                <c:pt idx="85">
                  <c:v>-6.2716428499348553E-2</c:v>
                </c:pt>
                <c:pt idx="86">
                  <c:v>-7.3277894538918836E-2</c:v>
                </c:pt>
                <c:pt idx="87">
                  <c:v>-8.371367772168449E-2</c:v>
                </c:pt>
                <c:pt idx="88">
                  <c:v>-9.4020155203227374E-2</c:v>
                </c:pt>
                <c:pt idx="89">
                  <c:v>-0.10419386999815902</c:v>
                </c:pt>
                <c:pt idx="90">
                  <c:v>-0.11423153242001567</c:v>
                </c:pt>
                <c:pt idx="91">
                  <c:v>-0.12413002131563736</c:v>
                </c:pt>
                <c:pt idx="92">
                  <c:v>-0.13388638509336701</c:v>
                </c:pt>
                <c:pt idx="93">
                  <c:v>-0.14349784254466805</c:v>
                </c:pt>
                <c:pt idx="94">
                  <c:v>-0.15296178345899916</c:v>
                </c:pt>
                <c:pt idx="95">
                  <c:v>-0.16227576903204519</c:v>
                </c:pt>
                <c:pt idx="96">
                  <c:v>-0.17143753206765108</c:v>
                </c:pt>
                <c:pt idx="97">
                  <c:v>-0.18044497697405476</c:v>
                </c:pt>
                <c:pt idx="98">
                  <c:v>-0.18929617955526645</c:v>
                </c:pt>
                <c:pt idx="99">
                  <c:v>-0.19798938659869186</c:v>
                </c:pt>
                <c:pt idx="100">
                  <c:v>-0.20652301526033801</c:v>
                </c:pt>
                <c:pt idx="101">
                  <c:v>-0.21489565224919313</c:v>
                </c:pt>
                <c:pt idx="102">
                  <c:v>-0.22310605281260451</c:v>
                </c:pt>
                <c:pt idx="103">
                  <c:v>-0.23115313952472993</c:v>
                </c:pt>
                <c:pt idx="104">
                  <c:v>-0.23903600088036486</c:v>
                </c:pt>
                <c:pt idx="105">
                  <c:v>-0.24675388969668988</c:v>
                </c:pt>
                <c:pt idx="106">
                  <c:v>-0.25430622132571001</c:v>
                </c:pt>
                <c:pt idx="107">
                  <c:v>-0.26169257168038512</c:v>
                </c:pt>
                <c:pt idx="108">
                  <c:v>-0.26891267507767352</c:v>
                </c:pt>
                <c:pt idx="109">
                  <c:v>-0.27596642190193404</c:v>
                </c:pt>
                <c:pt idx="110">
                  <c:v>-0.28285385609234109</c:v>
                </c:pt>
                <c:pt idx="111">
                  <c:v>-0.28957517245818049</c:v>
                </c:pt>
                <c:pt idx="112">
                  <c:v>-0.29613071382609929</c:v>
                </c:pt>
                <c:pt idx="113">
                  <c:v>-0.30252096802358114</c:v>
                </c:pt>
                <c:pt idx="114">
                  <c:v>-0.30874656470311473</c:v>
                </c:pt>
                <c:pt idx="115">
                  <c:v>-0.31480827201170924</c:v>
                </c:pt>
                <c:pt idx="116">
                  <c:v>-0.32070699311059742</c:v>
                </c:pt>
                <c:pt idx="117">
                  <c:v>-0.32644376255014057</c:v>
                </c:pt>
                <c:pt idx="118">
                  <c:v>-0.33201974250512079</c:v>
                </c:pt>
                <c:pt idx="119">
                  <c:v>-0.33743621887577097</c:v>
                </c:pt>
                <c:pt idx="120">
                  <c:v>-0.34269459726004703</c:v>
                </c:pt>
                <c:pt idx="121">
                  <c:v>-0.34779639880280361</c:v>
                </c:pt>
                <c:pt idx="122">
                  <c:v>-0.35274325592766703</c:v>
                </c:pt>
                <c:pt idx="123">
                  <c:v>-0.35753690795754728</c:v>
                </c:pt>
                <c:pt idx="124">
                  <c:v>-0.36217919662984793</c:v>
                </c:pt>
                <c:pt idx="125">
                  <c:v>-0.36667206151256238</c:v>
                </c:pt>
                <c:pt idx="126">
                  <c:v>-0.37101753532755133</c:v>
                </c:pt>
                <c:pt idx="127">
                  <c:v>-0.37521773918740547</c:v>
                </c:pt>
                <c:pt idx="128">
                  <c:v>-0.37927487775239327</c:v>
                </c:pt>
                <c:pt idx="129">
                  <c:v>-0.38319123431408142</c:v>
                </c:pt>
                <c:pt idx="130">
                  <c:v>-0.38696916581229818</c:v>
                </c:pt>
                <c:pt idx="131">
                  <c:v>-0.39061109779217962</c:v>
                </c:pt>
                <c:pt idx="132">
                  <c:v>-0.39411951930810674</c:v>
                </c:pt>
                <c:pt idx="133">
                  <c:v>-0.39749697778139215</c:v>
                </c:pt>
                <c:pt idx="134">
                  <c:v>-0.40074607381862498</c:v>
                </c:pt>
                <c:pt idx="135">
                  <c:v>-0.4038694559976202</c:v>
                </c:pt>
                <c:pt idx="136">
                  <c:v>-0.40686981562794727</c:v>
                </c:pt>
                <c:pt idx="137">
                  <c:v>-0.40974988149303576</c:v>
                </c:pt>
                <c:pt idx="138">
                  <c:v>-0.4125124145808659</c:v>
                </c:pt>
                <c:pt idx="139">
                  <c:v>-0.41516020281025623</c:v>
                </c:pt>
                <c:pt idx="140">
                  <c:v>-0.41769605575975538</c:v>
                </c:pt>
                <c:pt idx="141">
                  <c:v>-0.42012279940613201</c:v>
                </c:pt>
                <c:pt idx="142">
                  <c:v>-0.42244327087943118</c:v>
                </c:pt>
                <c:pt idx="143">
                  <c:v>-0.42466031324153858</c:v>
                </c:pt>
                <c:pt idx="144">
                  <c:v>-0.42677677029514965</c:v>
                </c:pt>
                <c:pt idx="145">
                  <c:v>-0.42879548142999591</c:v>
                </c:pt>
                <c:pt idx="146">
                  <c:v>-0.43071927651312036</c:v>
                </c:pt>
                <c:pt idx="147">
                  <c:v>-0.43255097082993182</c:v>
                </c:pt>
                <c:pt idx="148">
                  <c:v>-0.43429336008269082</c:v>
                </c:pt>
                <c:pt idx="149">
                  <c:v>-0.43594921545300153</c:v>
                </c:pt>
                <c:pt idx="150">
                  <c:v>-0.43752127873478863</c:v>
                </c:pt>
                <c:pt idx="151">
                  <c:v>-0.43901225754414641</c:v>
                </c:pt>
                <c:pt idx="152">
                  <c:v>-0.44042482061233529</c:v>
                </c:pt>
                <c:pt idx="153">
                  <c:v>-0.44176159316809044</c:v>
                </c:pt>
                <c:pt idx="154">
                  <c:v>-0.44302515241528428</c:v>
                </c:pt>
                <c:pt idx="155">
                  <c:v>-0.44421802311185649</c:v>
                </c:pt>
                <c:pt idx="156">
                  <c:v>-0.44534267325578752</c:v>
                </c:pt>
                <c:pt idx="157">
                  <c:v>-0.44640150988374894</c:v>
                </c:pt>
                <c:pt idx="158">
                  <c:v>-0.4473968749879132</c:v>
                </c:pt>
                <c:pt idx="159">
                  <c:v>-0.44833104155624809</c:v>
                </c:pt>
                <c:pt idx="160">
                  <c:v>-0.44920620974145664</c:v>
                </c:pt>
                <c:pt idx="161">
                  <c:v>-0.45002450316355486</c:v>
                </c:pt>
                <c:pt idx="162">
                  <c:v>-0.4507879653508996</c:v>
                </c:pt>
                <c:pt idx="163">
                  <c:v>-0.45149855632430108</c:v>
                </c:pt>
                <c:pt idx="164">
                  <c:v>-0.45215814932866133</c:v>
                </c:pt>
                <c:pt idx="165">
                  <c:v>-0.45276852771639148</c:v>
                </c:pt>
                <c:pt idx="166">
                  <c:v>-0.45333138198665646</c:v>
                </c:pt>
                <c:pt idx="167">
                  <c:v>-0.45384830698429657</c:v>
                </c:pt>
                <c:pt idx="168">
                  <c:v>-0.45432079926206265</c:v>
                </c:pt>
                <c:pt idx="169">
                  <c:v>-0.45475025460959145</c:v>
                </c:pt>
                <c:pt idx="170">
                  <c:v>-0.45513796575232923</c:v>
                </c:pt>
                <c:pt idx="171">
                  <c:v>-0.45548512022338788</c:v>
                </c:pt>
                <c:pt idx="172">
                  <c:v>-0.45579279841109777</c:v>
                </c:pt>
                <c:pt idx="173">
                  <c:v>-0.4560619717847883</c:v>
                </c:pt>
                <c:pt idx="174">
                  <c:v>-0.45629350130109753</c:v>
                </c:pt>
                <c:pt idx="175">
                  <c:v>-0.45648813599287807</c:v>
                </c:pt>
                <c:pt idx="176">
                  <c:v>-0.45664651174252735</c:v>
                </c:pt>
                <c:pt idx="177">
                  <c:v>-0.45676915024133508</c:v>
                </c:pt>
                <c:pt idx="178">
                  <c:v>-0.45685645813619341</c:v>
                </c:pt>
                <c:pt idx="179">
                  <c:v>-0.45690872636477825</c:v>
                </c:pt>
                <c:pt idx="180">
                  <c:v>-0.4569261296800628</c:v>
                </c:pt>
                <c:pt idx="181">
                  <c:v>-0.45690872636477825</c:v>
                </c:pt>
                <c:pt idx="182">
                  <c:v>-0.45685645813619341</c:v>
                </c:pt>
                <c:pt idx="183">
                  <c:v>-0.45676915024133508</c:v>
                </c:pt>
                <c:pt idx="184">
                  <c:v>-0.45664651174252741</c:v>
                </c:pt>
                <c:pt idx="185">
                  <c:v>-0.45648813599287807</c:v>
                </c:pt>
                <c:pt idx="186">
                  <c:v>-0.45629350130109758</c:v>
                </c:pt>
                <c:pt idx="187">
                  <c:v>-0.4560619717847883</c:v>
                </c:pt>
                <c:pt idx="188">
                  <c:v>-0.45579279841109777</c:v>
                </c:pt>
                <c:pt idx="189">
                  <c:v>-0.45548512022338794</c:v>
                </c:pt>
                <c:pt idx="190">
                  <c:v>-0.45513796575232923</c:v>
                </c:pt>
                <c:pt idx="191">
                  <c:v>-0.45475025460959145</c:v>
                </c:pt>
                <c:pt idx="192">
                  <c:v>-0.45432079926206265</c:v>
                </c:pt>
                <c:pt idx="193">
                  <c:v>-0.45384830698429657</c:v>
                </c:pt>
                <c:pt idx="194">
                  <c:v>-0.4533313819866564</c:v>
                </c:pt>
                <c:pt idx="195">
                  <c:v>-0.45276852771639153</c:v>
                </c:pt>
                <c:pt idx="196">
                  <c:v>-0.45215814932866133</c:v>
                </c:pt>
                <c:pt idx="197">
                  <c:v>-0.45149855632430108</c:v>
                </c:pt>
                <c:pt idx="198">
                  <c:v>-0.45078796535089971</c:v>
                </c:pt>
                <c:pt idx="199">
                  <c:v>-0.45002450316355486</c:v>
                </c:pt>
                <c:pt idx="200">
                  <c:v>-0.44920620974145664</c:v>
                </c:pt>
                <c:pt idx="201">
                  <c:v>-0.44833104155624809</c:v>
                </c:pt>
                <c:pt idx="202">
                  <c:v>-0.4473968749879132</c:v>
                </c:pt>
                <c:pt idx="203">
                  <c:v>-0.44640150988374894</c:v>
                </c:pt>
                <c:pt idx="204">
                  <c:v>-0.44534267325578752</c:v>
                </c:pt>
                <c:pt idx="205">
                  <c:v>-0.44421802311185649</c:v>
                </c:pt>
                <c:pt idx="206">
                  <c:v>-0.44302515241528428</c:v>
                </c:pt>
                <c:pt idx="207">
                  <c:v>-0.44176159316809049</c:v>
                </c:pt>
                <c:pt idx="208">
                  <c:v>-0.44042482061233534</c:v>
                </c:pt>
                <c:pt idx="209">
                  <c:v>-0.43901225754414641</c:v>
                </c:pt>
                <c:pt idx="210">
                  <c:v>-0.43752127873478858</c:v>
                </c:pt>
                <c:pt idx="211">
                  <c:v>-0.43594921545300153</c:v>
                </c:pt>
                <c:pt idx="212">
                  <c:v>-0.43429336008269087</c:v>
                </c:pt>
                <c:pt idx="213">
                  <c:v>-0.43255097082993182</c:v>
                </c:pt>
                <c:pt idx="214">
                  <c:v>-0.43071927651312042</c:v>
                </c:pt>
                <c:pt idx="215">
                  <c:v>-0.42879548142999602</c:v>
                </c:pt>
                <c:pt idx="216">
                  <c:v>-0.42677677029514971</c:v>
                </c:pt>
                <c:pt idx="217">
                  <c:v>-0.42466031324153858</c:v>
                </c:pt>
                <c:pt idx="218">
                  <c:v>-0.42244327087943123</c:v>
                </c:pt>
                <c:pt idx="219">
                  <c:v>-0.42012279940613201</c:v>
                </c:pt>
                <c:pt idx="220">
                  <c:v>-0.41769605575975544</c:v>
                </c:pt>
                <c:pt idx="221">
                  <c:v>-0.41516020281025623</c:v>
                </c:pt>
                <c:pt idx="222">
                  <c:v>-0.41251241458086596</c:v>
                </c:pt>
                <c:pt idx="223">
                  <c:v>-0.40974988149303576</c:v>
                </c:pt>
                <c:pt idx="224">
                  <c:v>-0.40686981562794727</c:v>
                </c:pt>
                <c:pt idx="225">
                  <c:v>-0.40386945599762025</c:v>
                </c:pt>
                <c:pt idx="226">
                  <c:v>-0.4007460738186252</c:v>
                </c:pt>
                <c:pt idx="227">
                  <c:v>-0.39749697778139231</c:v>
                </c:pt>
                <c:pt idx="228">
                  <c:v>-0.39411951930810679</c:v>
                </c:pt>
                <c:pt idx="229">
                  <c:v>-0.39061109779217962</c:v>
                </c:pt>
                <c:pt idx="230">
                  <c:v>-0.38696916581229818</c:v>
                </c:pt>
                <c:pt idx="231">
                  <c:v>-0.38319123431408142</c:v>
                </c:pt>
                <c:pt idx="232">
                  <c:v>-0.37927487775239321</c:v>
                </c:pt>
                <c:pt idx="233">
                  <c:v>-0.37521773918740547</c:v>
                </c:pt>
                <c:pt idx="234">
                  <c:v>-0.37101753532755138</c:v>
                </c:pt>
                <c:pt idx="235">
                  <c:v>-0.3666720615125626</c:v>
                </c:pt>
                <c:pt idx="236">
                  <c:v>-0.36217919662984815</c:v>
                </c:pt>
                <c:pt idx="237">
                  <c:v>-0.35753690795754722</c:v>
                </c:pt>
                <c:pt idx="238">
                  <c:v>-0.35274325592766709</c:v>
                </c:pt>
                <c:pt idx="239">
                  <c:v>-0.34779639880280366</c:v>
                </c:pt>
                <c:pt idx="240">
                  <c:v>-0.34269459726004725</c:v>
                </c:pt>
                <c:pt idx="241">
                  <c:v>-0.33743621887577085</c:v>
                </c:pt>
                <c:pt idx="242">
                  <c:v>-0.3320197425051209</c:v>
                </c:pt>
                <c:pt idx="243">
                  <c:v>-0.32644376255014063</c:v>
                </c:pt>
                <c:pt idx="244">
                  <c:v>-0.32070699311059753</c:v>
                </c:pt>
                <c:pt idx="245">
                  <c:v>-0.31480827201170947</c:v>
                </c:pt>
                <c:pt idx="246">
                  <c:v>-0.30874656470311473</c:v>
                </c:pt>
                <c:pt idx="247">
                  <c:v>-0.30252096802358119</c:v>
                </c:pt>
                <c:pt idx="248">
                  <c:v>-0.29613071382609935</c:v>
                </c:pt>
                <c:pt idx="249">
                  <c:v>-0.28957517245818065</c:v>
                </c:pt>
                <c:pt idx="250">
                  <c:v>-0.28285385609234143</c:v>
                </c:pt>
                <c:pt idx="251">
                  <c:v>-0.2759664219019341</c:v>
                </c:pt>
                <c:pt idx="252">
                  <c:v>-0.26891267507767364</c:v>
                </c:pt>
                <c:pt idx="253">
                  <c:v>-0.26169257168038529</c:v>
                </c:pt>
                <c:pt idx="254">
                  <c:v>-0.25430622132570996</c:v>
                </c:pt>
                <c:pt idx="255">
                  <c:v>-0.24675388969668979</c:v>
                </c:pt>
                <c:pt idx="256">
                  <c:v>-0.23903600088036486</c:v>
                </c:pt>
                <c:pt idx="257">
                  <c:v>-0.23115313952473013</c:v>
                </c:pt>
                <c:pt idx="258">
                  <c:v>-0.22310605281260484</c:v>
                </c:pt>
                <c:pt idx="259">
                  <c:v>-0.21489565224919344</c:v>
                </c:pt>
                <c:pt idx="260">
                  <c:v>-0.20652301526033801</c:v>
                </c:pt>
                <c:pt idx="261">
                  <c:v>-0.19798938659869186</c:v>
                </c:pt>
                <c:pt idx="262">
                  <c:v>-0.18929617955526626</c:v>
                </c:pt>
                <c:pt idx="263">
                  <c:v>-0.18044497697405468</c:v>
                </c:pt>
                <c:pt idx="264">
                  <c:v>-0.17143753206765111</c:v>
                </c:pt>
                <c:pt idx="265">
                  <c:v>-0.16227576903204519</c:v>
                </c:pt>
                <c:pt idx="266">
                  <c:v>-0.1529617834589993</c:v>
                </c:pt>
                <c:pt idx="267">
                  <c:v>-0.14349784254466844</c:v>
                </c:pt>
                <c:pt idx="268">
                  <c:v>-0.13388638509336753</c:v>
                </c:pt>
                <c:pt idx="269">
                  <c:v>-0.12413002131563736</c:v>
                </c:pt>
                <c:pt idx="270">
                  <c:v>-0.11423153242001581</c:v>
                </c:pt>
                <c:pt idx="271">
                  <c:v>-0.10419386999815916</c:v>
                </c:pt>
                <c:pt idx="272">
                  <c:v>-9.4020155203227262E-2</c:v>
                </c:pt>
                <c:pt idx="273">
                  <c:v>-8.371367772168449E-2</c:v>
                </c:pt>
                <c:pt idx="274">
                  <c:v>-7.3277894538918975E-2</c:v>
                </c:pt>
                <c:pt idx="275">
                  <c:v>-6.271642849934872E-2</c:v>
                </c:pt>
                <c:pt idx="276">
                  <c:v>-5.2033066661917697E-2</c:v>
                </c:pt>
                <c:pt idx="277">
                  <c:v>-4.1231758452143392E-2</c:v>
                </c:pt>
                <c:pt idx="278">
                  <c:v>-3.0316613612128177E-2</c:v>
                </c:pt>
                <c:pt idx="279">
                  <c:v>-1.9291899950182427E-2</c:v>
                </c:pt>
                <c:pt idx="280">
                  <c:v>-8.1620408919722606E-3</c:v>
                </c:pt>
                <c:pt idx="281">
                  <c:v>3.0683871646705442E-3</c:v>
                </c:pt>
                <c:pt idx="282">
                  <c:v>1.4394657688886411E-2</c:v>
                </c:pt>
                <c:pt idx="283">
                  <c:v>2.5811897047249194E-2</c:v>
                </c:pt>
                <c:pt idx="284">
                  <c:v>3.7315087722685956E-2</c:v>
                </c:pt>
                <c:pt idx="285">
                  <c:v>4.8899071718771482E-2</c:v>
                </c:pt>
                <c:pt idx="286">
                  <c:v>6.0558554146059498E-2</c:v>
                </c:pt>
                <c:pt idx="287">
                  <c:v>7.2288106986920397E-2</c:v>
                </c:pt>
                <c:pt idx="288">
                  <c:v>8.4082173035102473E-2</c:v>
                </c:pt>
                <c:pt idx="289">
                  <c:v>9.5935070006039305E-2</c:v>
                </c:pt>
                <c:pt idx="290">
                  <c:v>0.10784099481370388</c:v>
                </c:pt>
                <c:pt idx="291">
                  <c:v>0.11979402800960419</c:v>
                </c:pt>
                <c:pt idx="292">
                  <c:v>0.13178813837931466</c:v>
                </c:pt>
                <c:pt idx="293">
                  <c:v>0.14381718769173657</c:v>
                </c:pt>
                <c:pt idx="294">
                  <c:v>0.15587493559610169</c:v>
                </c:pt>
                <c:pt idx="295">
                  <c:v>0.16795504466152475</c:v>
                </c:pt>
                <c:pt idx="296">
                  <c:v>0.18005108555376215</c:v>
                </c:pt>
                <c:pt idx="297">
                  <c:v>0.19215654234363097</c:v>
                </c:pt>
                <c:pt idx="298">
                  <c:v>0.20426481794139797</c:v>
                </c:pt>
                <c:pt idx="299">
                  <c:v>0.21636923965127811</c:v>
                </c:pt>
                <c:pt idx="300">
                  <c:v>0.22846306484003148</c:v>
                </c:pt>
                <c:pt idx="301">
                  <c:v>0.24053948671349967</c:v>
                </c:pt>
                <c:pt idx="302">
                  <c:v>0.25259164019479491</c:v>
                </c:pt>
                <c:pt idx="303">
                  <c:v>0.26461260789770363</c:v>
                </c:pt>
                <c:pt idx="304">
                  <c:v>0.27659542618876476</c:v>
                </c:pt>
                <c:pt idx="305">
                  <c:v>0.28853309133135335</c:v>
                </c:pt>
                <c:pt idx="306">
                  <c:v>0.30041856570499598</c:v>
                </c:pt>
                <c:pt idx="307">
                  <c:v>0.31224478409305129</c:v>
                </c:pt>
                <c:pt idx="308">
                  <c:v>0.32400466003178324</c:v>
                </c:pt>
                <c:pt idx="309">
                  <c:v>0.33569109221378318</c:v>
                </c:pt>
                <c:pt idx="310">
                  <c:v>0.34729697093862488</c:v>
                </c:pt>
                <c:pt idx="311">
                  <c:v>0.35881518460355172</c:v>
                </c:pt>
                <c:pt idx="312">
                  <c:v>0.37023862622695963</c:v>
                </c:pt>
                <c:pt idx="313">
                  <c:v>0.38156019999737573</c:v>
                </c:pt>
                <c:pt idx="314">
                  <c:v>0.39277282784059653</c:v>
                </c:pt>
                <c:pt idx="315">
                  <c:v>0.40386945599762009</c:v>
                </c:pt>
                <c:pt idx="316">
                  <c:v>0.41484306160597495</c:v>
                </c:pt>
                <c:pt idx="317">
                  <c:v>0.42568665927705202</c:v>
                </c:pt>
                <c:pt idx="318">
                  <c:v>0.43639330766201273</c:v>
                </c:pt>
                <c:pt idx="319">
                  <c:v>0.44695611599888385</c:v>
                </c:pt>
                <c:pt idx="320">
                  <c:v>0.45736825063342845</c:v>
                </c:pt>
                <c:pt idx="321">
                  <c:v>0.46762294150643008</c:v>
                </c:pt>
                <c:pt idx="322">
                  <c:v>0.47771348860004104</c:v>
                </c:pt>
                <c:pt idx="323">
                  <c:v>0.48763326833589243</c:v>
                </c:pt>
                <c:pt idx="324">
                  <c:v>0.49737573991770484</c:v>
                </c:pt>
                <c:pt idx="325">
                  <c:v>0.50693445161120487</c:v>
                </c:pt>
                <c:pt idx="326">
                  <c:v>0.51630304695420293</c:v>
                </c:pt>
                <c:pt idx="327">
                  <c:v>0.52547527088977508</c:v>
                </c:pt>
                <c:pt idx="328">
                  <c:v>0.53444497581556216</c:v>
                </c:pt>
                <c:pt idx="329">
                  <c:v>0.54320612754230513</c:v>
                </c:pt>
                <c:pt idx="330">
                  <c:v>0.55175281115480401</c:v>
                </c:pt>
                <c:pt idx="331">
                  <c:v>0.56007923676863891</c:v>
                </c:pt>
                <c:pt idx="332">
                  <c:v>0.56817974517605796</c:v>
                </c:pt>
                <c:pt idx="333">
                  <c:v>0.5760488133745999</c:v>
                </c:pt>
                <c:pt idx="334">
                  <c:v>0.58368105997211972</c:v>
                </c:pt>
                <c:pt idx="335">
                  <c:v>0.5910712504620409</c:v>
                </c:pt>
                <c:pt idx="336">
                  <c:v>0.59821430236280093</c:v>
                </c:pt>
                <c:pt idx="337">
                  <c:v>0.60510529021559301</c:v>
                </c:pt>
                <c:pt idx="338">
                  <c:v>0.61173945043469757</c:v>
                </c:pt>
                <c:pt idx="339">
                  <c:v>0.61811218600482354</c:v>
                </c:pt>
                <c:pt idx="340">
                  <c:v>0.62421907102009355</c:v>
                </c:pt>
                <c:pt idx="341">
                  <c:v>0.63005585505944905</c:v>
                </c:pt>
                <c:pt idx="342">
                  <c:v>0.63561846739347061</c:v>
                </c:pt>
                <c:pt idx="343">
                  <c:v>0.64090302101776597</c:v>
                </c:pt>
                <c:pt idx="344">
                  <c:v>0.64590581650831191</c:v>
                </c:pt>
                <c:pt idx="345">
                  <c:v>0.65062334569431013</c:v>
                </c:pt>
                <c:pt idx="346">
                  <c:v>0.65505229514433505</c:v>
                </c:pt>
                <c:pt idx="347">
                  <c:v>0.65918954946177721</c:v>
                </c:pt>
                <c:pt idx="348">
                  <c:v>0.66303219438578009</c:v>
                </c:pt>
                <c:pt idx="349">
                  <c:v>0.66657751969411383</c:v>
                </c:pt>
                <c:pt idx="350">
                  <c:v>0.66982302190463916</c:v>
                </c:pt>
                <c:pt idx="351">
                  <c:v>0.67276640677226185</c:v>
                </c:pt>
                <c:pt idx="352">
                  <c:v>0.67540559157849234</c:v>
                </c:pt>
                <c:pt idx="353">
                  <c:v>0.67773870721098661</c:v>
                </c:pt>
                <c:pt idx="354">
                  <c:v>0.67976410003066623</c:v>
                </c:pt>
                <c:pt idx="355">
                  <c:v>0.68148033352427173</c:v>
                </c:pt>
                <c:pt idx="356">
                  <c:v>0.68288618974044546</c:v>
                </c:pt>
                <c:pt idx="357">
                  <c:v>0.68398067050768796</c:v>
                </c:pt>
                <c:pt idx="358">
                  <c:v>0.68476299843278798</c:v>
                </c:pt>
                <c:pt idx="359">
                  <c:v>0.68523261767857446</c:v>
                </c:pt>
                <c:pt idx="360">
                  <c:v>0.68538919452009417</c:v>
                </c:pt>
              </c:numCache>
            </c:numRef>
          </c:yVal>
          <c:smooth val="0"/>
          <c:extLst>
            <c:ext xmlns:c16="http://schemas.microsoft.com/office/drawing/2014/chart" uri="{C3380CC4-5D6E-409C-BE32-E72D297353CC}">
              <c16:uniqueId val="{00000000-1828-4661-A1A3-A93EADA1144D}"/>
            </c:ext>
          </c:extLst>
        </c:ser>
        <c:dLbls>
          <c:showLegendKey val="0"/>
          <c:showVal val="0"/>
          <c:showCatName val="0"/>
          <c:showSerName val="0"/>
          <c:showPercent val="0"/>
          <c:showBubbleSize val="0"/>
        </c:dLbls>
        <c:axId val="2041350032"/>
        <c:axId val="1"/>
      </c:scatterChart>
      <c:valAx>
        <c:axId val="2041350032"/>
        <c:scaling>
          <c:orientation val="minMax"/>
          <c:max val="360"/>
          <c:min val="0"/>
        </c:scaling>
        <c:delete val="0"/>
        <c:axPos val="b"/>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CRANKANGLE</a:t>
                </a:r>
              </a:p>
            </c:rich>
          </c:tx>
          <c:layout>
            <c:manualLayout>
              <c:xMode val="edge"/>
              <c:yMode val="edge"/>
              <c:x val="0.46153935053653256"/>
              <c:y val="0.90129984438393418"/>
            </c:manualLayout>
          </c:layout>
          <c:overlay val="0"/>
          <c:spPr>
            <a:noFill/>
            <a:ln w="25400">
              <a:noFill/>
            </a:ln>
          </c:spPr>
        </c:title>
        <c:numFmt formatCode="General" sourceLinked="1"/>
        <c:majorTickMark val="in"/>
        <c:minorTickMark val="in"/>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1"/>
        <c:crossesAt val="-4"/>
        <c:crossBetween val="midCat"/>
        <c:majorUnit val="60"/>
        <c:minorUnit val="5"/>
      </c:valAx>
      <c:valAx>
        <c:axId val="1"/>
        <c:scaling>
          <c:orientation val="minMax"/>
          <c:max val="2"/>
          <c:min val="-2"/>
        </c:scaling>
        <c:delete val="0"/>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1000" b="1" i="0" u="none" strike="noStrike" baseline="0">
                    <a:solidFill>
                      <a:srgbClr val="000000"/>
                    </a:solidFill>
                    <a:latin typeface="Arial"/>
                    <a:ea typeface="Arial"/>
                    <a:cs typeface="Arial"/>
                  </a:defRPr>
                </a:pPr>
                <a:r>
                  <a:rPr lang="en-US" sz="1600" dirty="0"/>
                  <a:t>Ft/sec^2
Thousands</a:t>
                </a:r>
              </a:p>
            </c:rich>
          </c:tx>
          <c:layout>
            <c:manualLayout>
              <c:xMode val="edge"/>
              <c:yMode val="edge"/>
              <c:x val="3.1558246190532144E-2"/>
              <c:y val="0.41558494265541629"/>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2041350032"/>
        <c:crosses val="autoZero"/>
        <c:crossBetween val="midCat"/>
        <c:majorUnit val="1"/>
        <c:minorUnit val="0.5"/>
      </c:valAx>
      <c:spPr>
        <a:solidFill>
          <a:srgbClr val="FFFFFF"/>
        </a:solidFill>
        <a:ln w="25400">
          <a:solidFill>
            <a:srgbClr val="000000"/>
          </a:solidFill>
          <a:prstDash val="solid"/>
        </a:ln>
      </c:spPr>
    </c:plotArea>
    <c:plotVisOnly val="0"/>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image" Target="../media/image9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6.png"/></Relationships>
</file>

<file path=ppt/drawings/drawing1.xml><?xml version="1.0" encoding="utf-8"?>
<c:userShapes xmlns:c="http://schemas.openxmlformats.org/drawingml/2006/chart">
  <cdr:relSizeAnchor xmlns:cdr="http://schemas.openxmlformats.org/drawingml/2006/chartDrawing">
    <cdr:from>
      <cdr:x>0.16772</cdr:x>
      <cdr:y>0</cdr:y>
    </cdr:from>
    <cdr:to>
      <cdr:x>0.83227</cdr:x>
      <cdr:y>0.05479</cdr:y>
    </cdr:to>
    <cdr:sp macro="" textlink="">
      <cdr:nvSpPr>
        <cdr:cNvPr id="2" name="TextBox 1">
          <a:extLst xmlns:a="http://schemas.openxmlformats.org/drawingml/2006/main">
            <a:ext uri="{FF2B5EF4-FFF2-40B4-BE49-F238E27FC236}">
              <a16:creationId xmlns:a16="http://schemas.microsoft.com/office/drawing/2014/main" id="{6D6C2482-9C70-479B-B286-61CA92E8CEB9}"/>
            </a:ext>
          </a:extLst>
        </cdr:cNvPr>
        <cdr:cNvSpPr txBox="1"/>
      </cdr:nvSpPr>
      <cdr:spPr>
        <a:xfrm xmlns:a="http://schemas.openxmlformats.org/drawingml/2006/main">
          <a:off x="1341967" y="-685800"/>
          <a:ext cx="5317065"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t>50 in con rod length and 20 in stroke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42" name="Rectangle 6">
            <a:extLst>
              <a:ext uri="{FF2B5EF4-FFF2-40B4-BE49-F238E27FC236}">
                <a16:creationId xmlns:a16="http://schemas.microsoft.com/office/drawing/2014/main" id="{1A4F157A-2D60-4B3A-A193-D24ECBB9DE5C}"/>
              </a:ext>
            </a:extLst>
          </p:cNvPr>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88140" tIns="44070" rIns="88140" bIns="44070" numCol="1" anchor="b" anchorCtr="0" compatLnSpc="1">
            <a:prstTxWarp prst="textNoShape">
              <a:avLst/>
            </a:prstTxWarp>
          </a:bodyPr>
          <a:lstStyle>
            <a:lvl1pPr eaLnBrk="0" hangingPunct="0">
              <a:defRPr kumimoji="1" sz="1200">
                <a:latin typeface="Times New Roman" pitchFamily="18" charset="0"/>
                <a:cs typeface="Arial" charset="0"/>
              </a:defRPr>
            </a:lvl1pPr>
          </a:lstStyle>
          <a:p>
            <a:pPr>
              <a:defRPr/>
            </a:pPr>
            <a:r>
              <a:rPr lang="en-US"/>
              <a:t>Intermediate Compressor Analysis</a:t>
            </a:r>
          </a:p>
        </p:txBody>
      </p:sp>
      <p:sp>
        <p:nvSpPr>
          <p:cNvPr id="372743" name="Rectangle 7">
            <a:extLst>
              <a:ext uri="{FF2B5EF4-FFF2-40B4-BE49-F238E27FC236}">
                <a16:creationId xmlns:a16="http://schemas.microsoft.com/office/drawing/2014/main" id="{B16102A7-0593-4547-B701-8B713F9123D8}"/>
              </a:ext>
            </a:extLst>
          </p:cNvPr>
          <p:cNvSpPr>
            <a:spLocks noGrp="1" noChangeArrowheads="1"/>
          </p:cNvSpPr>
          <p:nvPr>
            <p:ph type="sldNum" sz="quarter" idx="3"/>
          </p:nvPr>
        </p:nvSpPr>
        <p:spPr bwMode="auto">
          <a:xfrm>
            <a:off x="3944938" y="8855075"/>
            <a:ext cx="3067050" cy="442913"/>
          </a:xfrm>
          <a:prstGeom prst="rect">
            <a:avLst/>
          </a:prstGeom>
          <a:noFill/>
          <a:ln w="9525">
            <a:noFill/>
            <a:miter lim="800000"/>
            <a:headEnd/>
            <a:tailEnd/>
          </a:ln>
          <a:effectLst/>
        </p:spPr>
        <p:txBody>
          <a:bodyPr vert="horz" wrap="square" lIns="88157" tIns="44079" rIns="88157" bIns="44079" numCol="1" anchor="b" anchorCtr="0" compatLnSpc="1">
            <a:prstTxWarp prst="textNoShape">
              <a:avLst/>
            </a:prstTxWarp>
          </a:bodyPr>
          <a:lstStyle>
            <a:lvl1pPr algn="r" eaLnBrk="1" hangingPunct="1">
              <a:defRPr sz="1200"/>
            </a:lvl1pPr>
          </a:lstStyle>
          <a:p>
            <a:pPr>
              <a:defRPr/>
            </a:pPr>
            <a:fld id="{4D9D5951-1A96-4996-AE17-978E77EB548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04" name="Rectangle 8">
            <a:extLst>
              <a:ext uri="{FF2B5EF4-FFF2-40B4-BE49-F238E27FC236}">
                <a16:creationId xmlns:a16="http://schemas.microsoft.com/office/drawing/2014/main" id="{88932424-A87A-4DEA-8B3E-387CB82806DD}"/>
              </a:ext>
            </a:extLst>
          </p:cNvPr>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65" tIns="46581" rIns="93165" bIns="46581" numCol="1" anchor="t" anchorCtr="0" compatLnSpc="1">
            <a:prstTxWarp prst="textNoShape">
              <a:avLst/>
            </a:prstTxWarp>
          </a:bodyPr>
          <a:lstStyle>
            <a:lvl1pPr defTabSz="932080" eaLnBrk="0" hangingPunct="0">
              <a:spcBef>
                <a:spcPct val="20000"/>
              </a:spcBef>
              <a:buFontTx/>
              <a:buChar char="•"/>
              <a:defRPr sz="1300">
                <a:latin typeface="Tahoma" pitchFamily="34" charset="0"/>
                <a:cs typeface="Arial" charset="0"/>
              </a:defRPr>
            </a:lvl1pPr>
          </a:lstStyle>
          <a:p>
            <a:pPr>
              <a:defRPr/>
            </a:pPr>
            <a:endParaRPr lang="en-US"/>
          </a:p>
        </p:txBody>
      </p:sp>
      <p:sp>
        <p:nvSpPr>
          <p:cNvPr id="2051" name="Rectangle 9">
            <a:extLst>
              <a:ext uri="{FF2B5EF4-FFF2-40B4-BE49-F238E27FC236}">
                <a16:creationId xmlns:a16="http://schemas.microsoft.com/office/drawing/2014/main" id="{1BA39D5F-BF8B-4698-942E-7145420B5835}"/>
              </a:ext>
            </a:extLst>
          </p:cNvPr>
          <p:cNvSpPr>
            <a:spLocks noGrp="1" noRot="1" noChangeAspect="1" noChangeArrowheads="1"/>
          </p:cNvSpPr>
          <p:nvPr>
            <p:ph type="sldImg" idx="2"/>
          </p:nvPr>
        </p:nvSpPr>
        <p:spPr bwMode="auto">
          <a:xfrm>
            <a:off x="1182688" y="698500"/>
            <a:ext cx="4643437"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506" name="Rectangle 10">
            <a:extLst>
              <a:ext uri="{FF2B5EF4-FFF2-40B4-BE49-F238E27FC236}">
                <a16:creationId xmlns:a16="http://schemas.microsoft.com/office/drawing/2014/main" id="{1BA6D350-D770-4495-9C1D-43033D0B8AF0}"/>
              </a:ext>
            </a:extLst>
          </p:cNvPr>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a:effectLst/>
        </p:spPr>
        <p:txBody>
          <a:bodyPr vert="horz" wrap="square" lIns="93165" tIns="46581" rIns="93165" bIns="465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2507" name="Rectangle 11">
            <a:extLst>
              <a:ext uri="{FF2B5EF4-FFF2-40B4-BE49-F238E27FC236}">
                <a16:creationId xmlns:a16="http://schemas.microsoft.com/office/drawing/2014/main" id="{C8A9F340-6661-40AA-A92E-6572A31EF3C1}"/>
              </a:ext>
            </a:extLst>
          </p:cNvPr>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65" tIns="46581" rIns="93165" bIns="46581" numCol="1" anchor="t" anchorCtr="0" compatLnSpc="1">
            <a:prstTxWarp prst="textNoShape">
              <a:avLst/>
            </a:prstTxWarp>
          </a:bodyPr>
          <a:lstStyle>
            <a:lvl1pPr algn="r" defTabSz="932080" eaLnBrk="0" hangingPunct="0">
              <a:spcBef>
                <a:spcPct val="20000"/>
              </a:spcBef>
              <a:buFontTx/>
              <a:buChar char="•"/>
              <a:defRPr sz="1300">
                <a:latin typeface="Tahoma" pitchFamily="34" charset="0"/>
                <a:cs typeface="Arial" charset="0"/>
              </a:defRPr>
            </a:lvl1pPr>
          </a:lstStyle>
          <a:p>
            <a:pPr>
              <a:defRPr/>
            </a:pPr>
            <a:endParaRPr lang="en-US"/>
          </a:p>
        </p:txBody>
      </p:sp>
      <p:sp>
        <p:nvSpPr>
          <p:cNvPr id="362508" name="Rectangle 12">
            <a:extLst>
              <a:ext uri="{FF2B5EF4-FFF2-40B4-BE49-F238E27FC236}">
                <a16:creationId xmlns:a16="http://schemas.microsoft.com/office/drawing/2014/main" id="{869CDA73-4935-47B7-95EA-AF9E0B01C80D}"/>
              </a:ext>
            </a:extLst>
          </p:cNvPr>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165" tIns="46581" rIns="93165" bIns="46581" numCol="1" anchor="b" anchorCtr="0" compatLnSpc="1">
            <a:prstTxWarp prst="textNoShape">
              <a:avLst/>
            </a:prstTxWarp>
          </a:bodyPr>
          <a:lstStyle>
            <a:lvl1pPr defTabSz="932080" eaLnBrk="0" hangingPunct="0">
              <a:spcBef>
                <a:spcPct val="20000"/>
              </a:spcBef>
              <a:buFontTx/>
              <a:buChar char="•"/>
              <a:defRPr sz="1300">
                <a:latin typeface="Tahoma" pitchFamily="34" charset="0"/>
                <a:cs typeface="Arial" charset="0"/>
              </a:defRPr>
            </a:lvl1pPr>
          </a:lstStyle>
          <a:p>
            <a:pPr>
              <a:defRPr/>
            </a:pPr>
            <a:r>
              <a:rPr lang="en-US"/>
              <a:t>Basic Compressor Analysis</a:t>
            </a:r>
          </a:p>
        </p:txBody>
      </p:sp>
      <p:sp>
        <p:nvSpPr>
          <p:cNvPr id="362509" name="Rectangle 13">
            <a:extLst>
              <a:ext uri="{FF2B5EF4-FFF2-40B4-BE49-F238E27FC236}">
                <a16:creationId xmlns:a16="http://schemas.microsoft.com/office/drawing/2014/main" id="{65CFF97B-0D99-4C54-9EF7-65ADE0701A1C}"/>
              </a:ext>
            </a:extLst>
          </p:cNvPr>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65" tIns="46581" rIns="93165" bIns="46581" numCol="1" anchor="b" anchorCtr="0" compatLnSpc="1">
            <a:prstTxWarp prst="textNoShape">
              <a:avLst/>
            </a:prstTxWarp>
          </a:bodyPr>
          <a:lstStyle>
            <a:lvl1pPr algn="r" defTabSz="931863" eaLnBrk="0" hangingPunct="0">
              <a:spcBef>
                <a:spcPct val="20000"/>
              </a:spcBef>
              <a:buFontTx/>
              <a:buChar char="•"/>
              <a:defRPr sz="1300">
                <a:latin typeface="Tahoma" panose="020B0604030504040204" pitchFamily="34" charset="0"/>
              </a:defRPr>
            </a:lvl1pPr>
          </a:lstStyle>
          <a:p>
            <a:pPr>
              <a:defRPr/>
            </a:pPr>
            <a:fld id="{39A82E97-7A06-4D5B-BC64-3E40CC0DF8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2">
            <a:extLst>
              <a:ext uri="{FF2B5EF4-FFF2-40B4-BE49-F238E27FC236}">
                <a16:creationId xmlns:a16="http://schemas.microsoft.com/office/drawing/2014/main" id="{6890365F-8994-4684-A19A-9975F42B08C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49507" name="Rectangle 13">
            <a:extLst>
              <a:ext uri="{FF2B5EF4-FFF2-40B4-BE49-F238E27FC236}">
                <a16:creationId xmlns:a16="http://schemas.microsoft.com/office/drawing/2014/main" id="{9E85DA61-9CA9-4BCF-BC15-59C6D7B47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737F135-2424-4E64-AF31-633A056386B7}" type="slidenum">
              <a:rPr kumimoji="0" lang="en-US" altLang="en-US" sz="1300" smtClean="0">
                <a:latin typeface="Tahoma" panose="020B0604030504040204" pitchFamily="34" charset="0"/>
              </a:rPr>
              <a:pPr>
                <a:spcBef>
                  <a:spcPct val="20000"/>
                </a:spcBef>
              </a:pPr>
              <a:t>2</a:t>
            </a:fld>
            <a:endParaRPr kumimoji="0" lang="en-US" altLang="en-US" sz="1300">
              <a:latin typeface="Tahoma" panose="020B0604030504040204" pitchFamily="34" charset="0"/>
            </a:endParaRPr>
          </a:p>
        </p:txBody>
      </p:sp>
      <p:sp>
        <p:nvSpPr>
          <p:cNvPr id="149508" name="Rectangle 2">
            <a:extLst>
              <a:ext uri="{FF2B5EF4-FFF2-40B4-BE49-F238E27FC236}">
                <a16:creationId xmlns:a16="http://schemas.microsoft.com/office/drawing/2014/main" id="{07818438-643D-484B-A999-44F3586E114B}"/>
              </a:ext>
            </a:extLst>
          </p:cNvPr>
          <p:cNvSpPr>
            <a:spLocks noGrp="1" noRot="1" noChangeAspect="1" noChangeArrowheads="1" noTextEdit="1"/>
          </p:cNvSpPr>
          <p:nvPr>
            <p:ph type="sldImg"/>
          </p:nvPr>
        </p:nvSpPr>
        <p:spPr>
          <a:ln/>
        </p:spPr>
      </p:sp>
      <p:sp>
        <p:nvSpPr>
          <p:cNvPr id="149509" name="Rectangle 3">
            <a:extLst>
              <a:ext uri="{FF2B5EF4-FFF2-40B4-BE49-F238E27FC236}">
                <a16:creationId xmlns:a16="http://schemas.microsoft.com/office/drawing/2014/main" id="{95F35FFE-CDDA-4697-87F7-4DFAA89F0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2">
            <a:extLst>
              <a:ext uri="{FF2B5EF4-FFF2-40B4-BE49-F238E27FC236}">
                <a16:creationId xmlns:a16="http://schemas.microsoft.com/office/drawing/2014/main" id="{5A8CE155-5013-4DF3-9871-7062893898D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4579" name="Rectangle 13">
            <a:extLst>
              <a:ext uri="{FF2B5EF4-FFF2-40B4-BE49-F238E27FC236}">
                <a16:creationId xmlns:a16="http://schemas.microsoft.com/office/drawing/2014/main" id="{555C4354-0390-4373-B71C-D728119AB7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A945208-B46A-4B35-BAAE-51C135E28FE6}" type="slidenum">
              <a:rPr kumimoji="0" lang="en-US" altLang="en-US" sz="1300" smtClean="0">
                <a:latin typeface="Tahoma" panose="020B0604030504040204" pitchFamily="34" charset="0"/>
              </a:rPr>
              <a:pPr>
                <a:spcBef>
                  <a:spcPct val="20000"/>
                </a:spcBef>
              </a:pPr>
              <a:t>12</a:t>
            </a:fld>
            <a:endParaRPr kumimoji="0" lang="en-US" altLang="en-US" sz="1300">
              <a:latin typeface="Tahoma" panose="020B0604030504040204" pitchFamily="34" charset="0"/>
            </a:endParaRPr>
          </a:p>
        </p:txBody>
      </p:sp>
      <p:sp>
        <p:nvSpPr>
          <p:cNvPr id="24580" name="Rectangle 2">
            <a:extLst>
              <a:ext uri="{FF2B5EF4-FFF2-40B4-BE49-F238E27FC236}">
                <a16:creationId xmlns:a16="http://schemas.microsoft.com/office/drawing/2014/main" id="{4F76F711-7829-4D5F-9065-E909BE7CA8C0}"/>
              </a:ext>
            </a:extLst>
          </p:cNvPr>
          <p:cNvSpPr>
            <a:spLocks noGrp="1" noRot="1" noChangeAspect="1" noChangeArrowheads="1" noTextEdit="1"/>
          </p:cNvSpPr>
          <p:nvPr>
            <p:ph type="sldImg"/>
          </p:nvPr>
        </p:nvSpPr>
        <p:spPr>
          <a:ln/>
        </p:spPr>
      </p:sp>
      <p:sp>
        <p:nvSpPr>
          <p:cNvPr id="24581" name="Rectangle 3">
            <a:extLst>
              <a:ext uri="{FF2B5EF4-FFF2-40B4-BE49-F238E27FC236}">
                <a16:creationId xmlns:a16="http://schemas.microsoft.com/office/drawing/2014/main" id="{F0626EFD-F949-45AF-BDFE-4704C90714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2">
            <a:extLst>
              <a:ext uri="{FF2B5EF4-FFF2-40B4-BE49-F238E27FC236}">
                <a16:creationId xmlns:a16="http://schemas.microsoft.com/office/drawing/2014/main" id="{13B5D883-7799-413A-9D98-6BEC9DDACD5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29379" name="Rectangle 13">
            <a:extLst>
              <a:ext uri="{FF2B5EF4-FFF2-40B4-BE49-F238E27FC236}">
                <a16:creationId xmlns:a16="http://schemas.microsoft.com/office/drawing/2014/main" id="{46FDAF93-556F-4CE1-A9AD-DF0A7B982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546E9D2-BC51-4703-98AD-9164DA4AD913}" type="slidenum">
              <a:rPr kumimoji="0" lang="en-US" altLang="en-US" sz="1300" smtClean="0">
                <a:latin typeface="Tahoma" panose="020B0604030504040204" pitchFamily="34" charset="0"/>
              </a:rPr>
              <a:pPr>
                <a:spcBef>
                  <a:spcPct val="20000"/>
                </a:spcBef>
              </a:pPr>
              <a:t>110</a:t>
            </a:fld>
            <a:endParaRPr kumimoji="0" lang="en-US" altLang="en-US" sz="1300">
              <a:latin typeface="Tahoma" panose="020B0604030504040204" pitchFamily="34" charset="0"/>
            </a:endParaRPr>
          </a:p>
        </p:txBody>
      </p:sp>
      <p:sp>
        <p:nvSpPr>
          <p:cNvPr id="229380" name="Rectangle 2">
            <a:extLst>
              <a:ext uri="{FF2B5EF4-FFF2-40B4-BE49-F238E27FC236}">
                <a16:creationId xmlns:a16="http://schemas.microsoft.com/office/drawing/2014/main" id="{66578EE2-C7A9-448C-98AF-2BE51C768F56}"/>
              </a:ext>
            </a:extLst>
          </p:cNvPr>
          <p:cNvSpPr>
            <a:spLocks noGrp="1" noRot="1" noChangeAspect="1" noChangeArrowheads="1" noTextEdit="1"/>
          </p:cNvSpPr>
          <p:nvPr>
            <p:ph type="sldImg"/>
          </p:nvPr>
        </p:nvSpPr>
        <p:spPr>
          <a:ln/>
        </p:spPr>
      </p:sp>
      <p:sp>
        <p:nvSpPr>
          <p:cNvPr id="229381" name="Rectangle 3">
            <a:extLst>
              <a:ext uri="{FF2B5EF4-FFF2-40B4-BE49-F238E27FC236}">
                <a16:creationId xmlns:a16="http://schemas.microsoft.com/office/drawing/2014/main" id="{47B0E7FC-5547-46D2-92E5-59DC7E3E79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2">
            <a:extLst>
              <a:ext uri="{FF2B5EF4-FFF2-40B4-BE49-F238E27FC236}">
                <a16:creationId xmlns:a16="http://schemas.microsoft.com/office/drawing/2014/main" id="{025CE921-3CF0-4029-A5BB-31EF3D51BB2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31427" name="Rectangle 13">
            <a:extLst>
              <a:ext uri="{FF2B5EF4-FFF2-40B4-BE49-F238E27FC236}">
                <a16:creationId xmlns:a16="http://schemas.microsoft.com/office/drawing/2014/main" id="{E6F61600-FE48-4702-812D-2B035B98CF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11E2E79-3FB2-4647-B3C7-A4AA466C0B16}" type="slidenum">
              <a:rPr kumimoji="0" lang="en-US" altLang="en-US" sz="1300" smtClean="0">
                <a:latin typeface="Tahoma" panose="020B0604030504040204" pitchFamily="34" charset="0"/>
              </a:rPr>
              <a:pPr>
                <a:spcBef>
                  <a:spcPct val="20000"/>
                </a:spcBef>
              </a:pPr>
              <a:t>111</a:t>
            </a:fld>
            <a:endParaRPr kumimoji="0" lang="en-US" altLang="en-US" sz="1300">
              <a:latin typeface="Tahoma" panose="020B0604030504040204" pitchFamily="34" charset="0"/>
            </a:endParaRPr>
          </a:p>
        </p:txBody>
      </p:sp>
      <p:sp>
        <p:nvSpPr>
          <p:cNvPr id="231428" name="Rectangle 2">
            <a:extLst>
              <a:ext uri="{FF2B5EF4-FFF2-40B4-BE49-F238E27FC236}">
                <a16:creationId xmlns:a16="http://schemas.microsoft.com/office/drawing/2014/main" id="{A9EB3868-3E58-4ACC-BFBB-674E3045E36E}"/>
              </a:ext>
            </a:extLst>
          </p:cNvPr>
          <p:cNvSpPr>
            <a:spLocks noGrp="1" noRot="1" noChangeAspect="1" noChangeArrowheads="1" noTextEdit="1"/>
          </p:cNvSpPr>
          <p:nvPr>
            <p:ph type="sldImg"/>
          </p:nvPr>
        </p:nvSpPr>
        <p:spPr>
          <a:ln/>
        </p:spPr>
      </p:sp>
      <p:sp>
        <p:nvSpPr>
          <p:cNvPr id="231429" name="Rectangle 3">
            <a:extLst>
              <a:ext uri="{FF2B5EF4-FFF2-40B4-BE49-F238E27FC236}">
                <a16:creationId xmlns:a16="http://schemas.microsoft.com/office/drawing/2014/main" id="{83943F34-C170-468F-A324-A3E3CFA23B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2">
            <a:extLst>
              <a:ext uri="{FF2B5EF4-FFF2-40B4-BE49-F238E27FC236}">
                <a16:creationId xmlns:a16="http://schemas.microsoft.com/office/drawing/2014/main" id="{CA4588F0-FBCD-43CF-89C4-632C7C33D6E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233475" name="Rectangle 13">
            <a:extLst>
              <a:ext uri="{FF2B5EF4-FFF2-40B4-BE49-F238E27FC236}">
                <a16:creationId xmlns:a16="http://schemas.microsoft.com/office/drawing/2014/main" id="{61D609C2-E332-4CB5-88C4-7D1B427EA5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7DD2636-2279-4ACC-8F35-4F710355B84C}" type="slidenum">
              <a:rPr kumimoji="0" lang="en-US" altLang="en-US" sz="1300" smtClean="0">
                <a:latin typeface="Tahoma" panose="020B0604030504040204" pitchFamily="34" charset="0"/>
              </a:rPr>
              <a:pPr>
                <a:spcBef>
                  <a:spcPct val="20000"/>
                </a:spcBef>
              </a:pPr>
              <a:t>112</a:t>
            </a:fld>
            <a:endParaRPr kumimoji="0" lang="en-US" altLang="en-US" sz="1300">
              <a:latin typeface="Tahoma" panose="020B0604030504040204" pitchFamily="34" charset="0"/>
            </a:endParaRPr>
          </a:p>
        </p:txBody>
      </p:sp>
      <p:sp>
        <p:nvSpPr>
          <p:cNvPr id="233476" name="Rectangle 2">
            <a:extLst>
              <a:ext uri="{FF2B5EF4-FFF2-40B4-BE49-F238E27FC236}">
                <a16:creationId xmlns:a16="http://schemas.microsoft.com/office/drawing/2014/main" id="{EF338049-289E-489D-96E8-1EF594324666}"/>
              </a:ext>
            </a:extLst>
          </p:cNvPr>
          <p:cNvSpPr>
            <a:spLocks noGrp="1" noRot="1" noChangeAspect="1" noChangeArrowheads="1" noTextEdit="1"/>
          </p:cNvSpPr>
          <p:nvPr>
            <p:ph type="sldImg"/>
          </p:nvPr>
        </p:nvSpPr>
        <p:spPr>
          <a:ln/>
        </p:spPr>
      </p:sp>
      <p:sp>
        <p:nvSpPr>
          <p:cNvPr id="233477" name="Rectangle 3">
            <a:extLst>
              <a:ext uri="{FF2B5EF4-FFF2-40B4-BE49-F238E27FC236}">
                <a16:creationId xmlns:a16="http://schemas.microsoft.com/office/drawing/2014/main" id="{DBFB6708-CA86-47DE-84A8-079318DFB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2">
            <a:extLst>
              <a:ext uri="{FF2B5EF4-FFF2-40B4-BE49-F238E27FC236}">
                <a16:creationId xmlns:a16="http://schemas.microsoft.com/office/drawing/2014/main" id="{8014E35F-9778-4781-9EA3-C2C759CCBBE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35523" name="Rectangle 13">
            <a:extLst>
              <a:ext uri="{FF2B5EF4-FFF2-40B4-BE49-F238E27FC236}">
                <a16:creationId xmlns:a16="http://schemas.microsoft.com/office/drawing/2014/main" id="{5B224247-E333-4124-B049-194FCE992D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450148F-E6F5-4D43-B9C6-2469D7C1D26B}" type="slidenum">
              <a:rPr kumimoji="0" lang="en-US" altLang="en-US" sz="1300" smtClean="0">
                <a:latin typeface="Tahoma" panose="020B0604030504040204" pitchFamily="34" charset="0"/>
              </a:rPr>
              <a:pPr>
                <a:spcBef>
                  <a:spcPct val="20000"/>
                </a:spcBef>
              </a:pPr>
              <a:t>113</a:t>
            </a:fld>
            <a:endParaRPr kumimoji="0" lang="en-US" altLang="en-US" sz="1300">
              <a:latin typeface="Tahoma" panose="020B0604030504040204" pitchFamily="34" charset="0"/>
            </a:endParaRPr>
          </a:p>
        </p:txBody>
      </p:sp>
      <p:sp>
        <p:nvSpPr>
          <p:cNvPr id="235524" name="Rectangle 2">
            <a:extLst>
              <a:ext uri="{FF2B5EF4-FFF2-40B4-BE49-F238E27FC236}">
                <a16:creationId xmlns:a16="http://schemas.microsoft.com/office/drawing/2014/main" id="{E1F4DEB7-00CD-4F22-B2DA-7151603E6704}"/>
              </a:ext>
            </a:extLst>
          </p:cNvPr>
          <p:cNvSpPr>
            <a:spLocks noGrp="1" noRot="1" noChangeAspect="1" noChangeArrowheads="1" noTextEdit="1"/>
          </p:cNvSpPr>
          <p:nvPr>
            <p:ph type="sldImg"/>
          </p:nvPr>
        </p:nvSpPr>
        <p:spPr>
          <a:ln/>
        </p:spPr>
      </p:sp>
      <p:sp>
        <p:nvSpPr>
          <p:cNvPr id="235525" name="Rectangle 3">
            <a:extLst>
              <a:ext uri="{FF2B5EF4-FFF2-40B4-BE49-F238E27FC236}">
                <a16:creationId xmlns:a16="http://schemas.microsoft.com/office/drawing/2014/main" id="{BC9E4E61-64AC-4BE9-ADD9-EDD59F8575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2">
            <a:extLst>
              <a:ext uri="{FF2B5EF4-FFF2-40B4-BE49-F238E27FC236}">
                <a16:creationId xmlns:a16="http://schemas.microsoft.com/office/drawing/2014/main" id="{06655D14-D843-4850-B1D0-ABB03C07254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37571" name="Rectangle 13">
            <a:extLst>
              <a:ext uri="{FF2B5EF4-FFF2-40B4-BE49-F238E27FC236}">
                <a16:creationId xmlns:a16="http://schemas.microsoft.com/office/drawing/2014/main" id="{D9021B3D-442E-4E26-A93F-9EDA03015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9764574-C85D-403B-BDB8-C5085C20513A}" type="slidenum">
              <a:rPr kumimoji="0" lang="en-US" altLang="en-US" sz="1300" smtClean="0">
                <a:latin typeface="Tahoma" panose="020B0604030504040204" pitchFamily="34" charset="0"/>
              </a:rPr>
              <a:pPr>
                <a:spcBef>
                  <a:spcPct val="20000"/>
                </a:spcBef>
              </a:pPr>
              <a:t>114</a:t>
            </a:fld>
            <a:endParaRPr kumimoji="0" lang="en-US" altLang="en-US" sz="1300">
              <a:latin typeface="Tahoma" panose="020B0604030504040204" pitchFamily="34" charset="0"/>
            </a:endParaRPr>
          </a:p>
        </p:txBody>
      </p:sp>
      <p:sp>
        <p:nvSpPr>
          <p:cNvPr id="237572" name="Rectangle 2">
            <a:extLst>
              <a:ext uri="{FF2B5EF4-FFF2-40B4-BE49-F238E27FC236}">
                <a16:creationId xmlns:a16="http://schemas.microsoft.com/office/drawing/2014/main" id="{AFD1BB35-E782-4946-8463-C3CA25D5B1DA}"/>
              </a:ext>
            </a:extLst>
          </p:cNvPr>
          <p:cNvSpPr>
            <a:spLocks noGrp="1" noRot="1" noChangeAspect="1" noChangeArrowheads="1" noTextEdit="1"/>
          </p:cNvSpPr>
          <p:nvPr>
            <p:ph type="sldImg"/>
          </p:nvPr>
        </p:nvSpPr>
        <p:spPr>
          <a:ln/>
        </p:spPr>
      </p:sp>
      <p:sp>
        <p:nvSpPr>
          <p:cNvPr id="237573" name="Rectangle 3">
            <a:extLst>
              <a:ext uri="{FF2B5EF4-FFF2-40B4-BE49-F238E27FC236}">
                <a16:creationId xmlns:a16="http://schemas.microsoft.com/office/drawing/2014/main" id="{B8E338DA-188B-43A6-9AC1-ADAE5934CD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2">
            <a:extLst>
              <a:ext uri="{FF2B5EF4-FFF2-40B4-BE49-F238E27FC236}">
                <a16:creationId xmlns:a16="http://schemas.microsoft.com/office/drawing/2014/main" id="{654C8C43-B92A-4648-A285-AD3CF9036FA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41667" name="Rectangle 13">
            <a:extLst>
              <a:ext uri="{FF2B5EF4-FFF2-40B4-BE49-F238E27FC236}">
                <a16:creationId xmlns:a16="http://schemas.microsoft.com/office/drawing/2014/main" id="{7B031FC4-6CAE-4826-A41F-BC13B8E2E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B229119-9461-412F-A98D-7FB96FA35C73}" type="slidenum">
              <a:rPr kumimoji="0" lang="en-US" altLang="en-US" sz="1300" smtClean="0">
                <a:latin typeface="Tahoma" panose="020B0604030504040204" pitchFamily="34" charset="0"/>
              </a:rPr>
              <a:pPr>
                <a:spcBef>
                  <a:spcPct val="20000"/>
                </a:spcBef>
              </a:pPr>
              <a:t>115</a:t>
            </a:fld>
            <a:endParaRPr kumimoji="0" lang="en-US" altLang="en-US" sz="1300">
              <a:latin typeface="Tahoma" panose="020B0604030504040204" pitchFamily="34" charset="0"/>
            </a:endParaRPr>
          </a:p>
        </p:txBody>
      </p:sp>
      <p:sp>
        <p:nvSpPr>
          <p:cNvPr id="241668" name="Rectangle 2">
            <a:extLst>
              <a:ext uri="{FF2B5EF4-FFF2-40B4-BE49-F238E27FC236}">
                <a16:creationId xmlns:a16="http://schemas.microsoft.com/office/drawing/2014/main" id="{F8A77671-DB3B-4EED-9572-D9EF9DEFEA1D}"/>
              </a:ext>
            </a:extLst>
          </p:cNvPr>
          <p:cNvSpPr>
            <a:spLocks noGrp="1" noRot="1" noChangeAspect="1" noChangeArrowheads="1" noTextEdit="1"/>
          </p:cNvSpPr>
          <p:nvPr>
            <p:ph type="sldImg"/>
          </p:nvPr>
        </p:nvSpPr>
        <p:spPr>
          <a:ln/>
        </p:spPr>
      </p:sp>
      <p:sp>
        <p:nvSpPr>
          <p:cNvPr id="241669" name="Rectangle 3">
            <a:extLst>
              <a:ext uri="{FF2B5EF4-FFF2-40B4-BE49-F238E27FC236}">
                <a16:creationId xmlns:a16="http://schemas.microsoft.com/office/drawing/2014/main" id="{39CF309E-D75D-4401-B63F-3B8D5C28E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2">
            <a:extLst>
              <a:ext uri="{FF2B5EF4-FFF2-40B4-BE49-F238E27FC236}">
                <a16:creationId xmlns:a16="http://schemas.microsoft.com/office/drawing/2014/main" id="{D59FFB2F-1FF6-4769-A998-CA5C6CD06A2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43715" name="Rectangle 13">
            <a:extLst>
              <a:ext uri="{FF2B5EF4-FFF2-40B4-BE49-F238E27FC236}">
                <a16:creationId xmlns:a16="http://schemas.microsoft.com/office/drawing/2014/main" id="{48761C42-0717-416F-BF0D-1FC51C7C19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993DB30-460A-402C-8C6D-DCF7690F120D}" type="slidenum">
              <a:rPr kumimoji="0" lang="en-US" altLang="en-US" sz="1300" smtClean="0">
                <a:latin typeface="Tahoma" panose="020B0604030504040204" pitchFamily="34" charset="0"/>
              </a:rPr>
              <a:pPr>
                <a:spcBef>
                  <a:spcPct val="20000"/>
                </a:spcBef>
              </a:pPr>
              <a:t>116</a:t>
            </a:fld>
            <a:endParaRPr kumimoji="0" lang="en-US" altLang="en-US" sz="1300">
              <a:latin typeface="Tahoma" panose="020B0604030504040204" pitchFamily="34" charset="0"/>
            </a:endParaRPr>
          </a:p>
        </p:txBody>
      </p:sp>
      <p:sp>
        <p:nvSpPr>
          <p:cNvPr id="243716" name="Rectangle 2">
            <a:extLst>
              <a:ext uri="{FF2B5EF4-FFF2-40B4-BE49-F238E27FC236}">
                <a16:creationId xmlns:a16="http://schemas.microsoft.com/office/drawing/2014/main" id="{52ED17DB-6E71-4A9C-8E60-871168DD9DA8}"/>
              </a:ext>
            </a:extLst>
          </p:cNvPr>
          <p:cNvSpPr>
            <a:spLocks noGrp="1" noRot="1" noChangeAspect="1" noChangeArrowheads="1" noTextEdit="1"/>
          </p:cNvSpPr>
          <p:nvPr>
            <p:ph type="sldImg"/>
          </p:nvPr>
        </p:nvSpPr>
        <p:spPr>
          <a:ln/>
        </p:spPr>
      </p:sp>
      <p:sp>
        <p:nvSpPr>
          <p:cNvPr id="243717" name="Rectangle 3">
            <a:extLst>
              <a:ext uri="{FF2B5EF4-FFF2-40B4-BE49-F238E27FC236}">
                <a16:creationId xmlns:a16="http://schemas.microsoft.com/office/drawing/2014/main" id="{3341B650-E8AD-4A6C-85CC-F8A7ED9C89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2">
            <a:extLst>
              <a:ext uri="{FF2B5EF4-FFF2-40B4-BE49-F238E27FC236}">
                <a16:creationId xmlns:a16="http://schemas.microsoft.com/office/drawing/2014/main" id="{FD825C0B-3798-4F4E-BE1B-6DC4D3FB419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45763" name="Rectangle 13">
            <a:extLst>
              <a:ext uri="{FF2B5EF4-FFF2-40B4-BE49-F238E27FC236}">
                <a16:creationId xmlns:a16="http://schemas.microsoft.com/office/drawing/2014/main" id="{AEAC4EDA-09D4-4AD6-B613-E2CA994398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5CD53EF-D05F-457F-B8B3-0F32FBAC4C6A}" type="slidenum">
              <a:rPr kumimoji="0" lang="en-US" altLang="en-US" sz="1300" smtClean="0">
                <a:latin typeface="Tahoma" panose="020B0604030504040204" pitchFamily="34" charset="0"/>
              </a:rPr>
              <a:pPr>
                <a:spcBef>
                  <a:spcPct val="20000"/>
                </a:spcBef>
              </a:pPr>
              <a:t>117</a:t>
            </a:fld>
            <a:endParaRPr kumimoji="0" lang="en-US" altLang="en-US" sz="1300">
              <a:latin typeface="Tahoma" panose="020B0604030504040204" pitchFamily="34" charset="0"/>
            </a:endParaRPr>
          </a:p>
        </p:txBody>
      </p:sp>
      <p:sp>
        <p:nvSpPr>
          <p:cNvPr id="245764" name="Rectangle 2">
            <a:extLst>
              <a:ext uri="{FF2B5EF4-FFF2-40B4-BE49-F238E27FC236}">
                <a16:creationId xmlns:a16="http://schemas.microsoft.com/office/drawing/2014/main" id="{2EED8194-2378-4374-A566-C8736461B55D}"/>
              </a:ext>
            </a:extLst>
          </p:cNvPr>
          <p:cNvSpPr>
            <a:spLocks noGrp="1" noRot="1" noChangeAspect="1" noChangeArrowheads="1" noTextEdit="1"/>
          </p:cNvSpPr>
          <p:nvPr>
            <p:ph type="sldImg"/>
          </p:nvPr>
        </p:nvSpPr>
        <p:spPr>
          <a:ln/>
        </p:spPr>
      </p:sp>
      <p:sp>
        <p:nvSpPr>
          <p:cNvPr id="245765" name="Rectangle 3">
            <a:extLst>
              <a:ext uri="{FF2B5EF4-FFF2-40B4-BE49-F238E27FC236}">
                <a16:creationId xmlns:a16="http://schemas.microsoft.com/office/drawing/2014/main" id="{F7F6B9C8-6DEE-4DC6-801A-38A310C627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12">
            <a:extLst>
              <a:ext uri="{FF2B5EF4-FFF2-40B4-BE49-F238E27FC236}">
                <a16:creationId xmlns:a16="http://schemas.microsoft.com/office/drawing/2014/main" id="{B3DEF7B4-176B-4069-8D71-0FEF4FC76E2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47811" name="Rectangle 13">
            <a:extLst>
              <a:ext uri="{FF2B5EF4-FFF2-40B4-BE49-F238E27FC236}">
                <a16:creationId xmlns:a16="http://schemas.microsoft.com/office/drawing/2014/main" id="{B58039F5-BA51-4242-9A14-11A1C418E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5E5CF6B-9A3D-43BA-921C-9F27BBE930B8}" type="slidenum">
              <a:rPr kumimoji="0" lang="en-US" altLang="en-US" sz="1300" smtClean="0">
                <a:latin typeface="Tahoma" panose="020B0604030504040204" pitchFamily="34" charset="0"/>
              </a:rPr>
              <a:pPr>
                <a:spcBef>
                  <a:spcPct val="20000"/>
                </a:spcBef>
              </a:pPr>
              <a:t>118</a:t>
            </a:fld>
            <a:endParaRPr kumimoji="0" lang="en-US" altLang="en-US" sz="1300">
              <a:latin typeface="Tahoma" panose="020B0604030504040204" pitchFamily="34" charset="0"/>
            </a:endParaRPr>
          </a:p>
        </p:txBody>
      </p:sp>
      <p:sp>
        <p:nvSpPr>
          <p:cNvPr id="247812" name="Rectangle 2">
            <a:extLst>
              <a:ext uri="{FF2B5EF4-FFF2-40B4-BE49-F238E27FC236}">
                <a16:creationId xmlns:a16="http://schemas.microsoft.com/office/drawing/2014/main" id="{9BDC55F0-4215-437C-BD41-18AC1056E779}"/>
              </a:ext>
            </a:extLst>
          </p:cNvPr>
          <p:cNvSpPr>
            <a:spLocks noGrp="1" noRot="1" noChangeAspect="1" noChangeArrowheads="1" noTextEdit="1"/>
          </p:cNvSpPr>
          <p:nvPr>
            <p:ph type="sldImg"/>
          </p:nvPr>
        </p:nvSpPr>
        <p:spPr>
          <a:ln/>
        </p:spPr>
      </p:sp>
      <p:sp>
        <p:nvSpPr>
          <p:cNvPr id="247813" name="Rectangle 3">
            <a:extLst>
              <a:ext uri="{FF2B5EF4-FFF2-40B4-BE49-F238E27FC236}">
                <a16:creationId xmlns:a16="http://schemas.microsoft.com/office/drawing/2014/main" id="{FA827913-C583-4985-A03C-2C58A3A46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2">
            <a:extLst>
              <a:ext uri="{FF2B5EF4-FFF2-40B4-BE49-F238E27FC236}">
                <a16:creationId xmlns:a16="http://schemas.microsoft.com/office/drawing/2014/main" id="{B850BAB0-905A-41D7-9A14-28B223A1C44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51907" name="Rectangle 13">
            <a:extLst>
              <a:ext uri="{FF2B5EF4-FFF2-40B4-BE49-F238E27FC236}">
                <a16:creationId xmlns:a16="http://schemas.microsoft.com/office/drawing/2014/main" id="{FF8ABDD7-8C45-4719-AB40-B970BA5573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82DB1BD-2655-42C3-89B5-0331473336B0}" type="slidenum">
              <a:rPr kumimoji="0" lang="en-US" altLang="en-US" sz="1300" smtClean="0">
                <a:latin typeface="Tahoma" panose="020B0604030504040204" pitchFamily="34" charset="0"/>
              </a:rPr>
              <a:pPr>
                <a:spcBef>
                  <a:spcPct val="20000"/>
                </a:spcBef>
              </a:pPr>
              <a:t>120</a:t>
            </a:fld>
            <a:endParaRPr kumimoji="0" lang="en-US" altLang="en-US" sz="1300">
              <a:latin typeface="Tahoma" panose="020B0604030504040204" pitchFamily="34" charset="0"/>
            </a:endParaRPr>
          </a:p>
        </p:txBody>
      </p:sp>
      <p:sp>
        <p:nvSpPr>
          <p:cNvPr id="251908" name="Rectangle 2">
            <a:extLst>
              <a:ext uri="{FF2B5EF4-FFF2-40B4-BE49-F238E27FC236}">
                <a16:creationId xmlns:a16="http://schemas.microsoft.com/office/drawing/2014/main" id="{A7D97D94-327C-4603-903D-1C0C3F498D7F}"/>
              </a:ext>
            </a:extLst>
          </p:cNvPr>
          <p:cNvSpPr>
            <a:spLocks noGrp="1" noRot="1" noChangeAspect="1" noChangeArrowheads="1" noTextEdit="1"/>
          </p:cNvSpPr>
          <p:nvPr>
            <p:ph type="sldImg"/>
          </p:nvPr>
        </p:nvSpPr>
        <p:spPr>
          <a:ln/>
        </p:spPr>
      </p:sp>
      <p:sp>
        <p:nvSpPr>
          <p:cNvPr id="251909" name="Rectangle 3">
            <a:extLst>
              <a:ext uri="{FF2B5EF4-FFF2-40B4-BE49-F238E27FC236}">
                <a16:creationId xmlns:a16="http://schemas.microsoft.com/office/drawing/2014/main" id="{DEAF0DE3-8EF5-44B1-AF63-29009A49AC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2">
            <a:extLst>
              <a:ext uri="{FF2B5EF4-FFF2-40B4-BE49-F238E27FC236}">
                <a16:creationId xmlns:a16="http://schemas.microsoft.com/office/drawing/2014/main" id="{06BB7A41-E23E-491E-941F-AAA7E50ECD6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6627" name="Rectangle 13">
            <a:extLst>
              <a:ext uri="{FF2B5EF4-FFF2-40B4-BE49-F238E27FC236}">
                <a16:creationId xmlns:a16="http://schemas.microsoft.com/office/drawing/2014/main" id="{A85652E4-DBFE-4842-9621-E8500FB9B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4D81283-3D35-4BBA-ABDB-BF2B4EAB0BF3}" type="slidenum">
              <a:rPr kumimoji="0" lang="en-US" altLang="en-US" sz="1300" smtClean="0">
                <a:latin typeface="Tahoma" panose="020B0604030504040204" pitchFamily="34" charset="0"/>
              </a:rPr>
              <a:pPr>
                <a:spcBef>
                  <a:spcPct val="20000"/>
                </a:spcBef>
              </a:pPr>
              <a:t>13</a:t>
            </a:fld>
            <a:endParaRPr kumimoji="0" lang="en-US" altLang="en-US" sz="1300">
              <a:latin typeface="Tahoma" panose="020B0604030504040204" pitchFamily="34" charset="0"/>
            </a:endParaRPr>
          </a:p>
        </p:txBody>
      </p:sp>
      <p:sp>
        <p:nvSpPr>
          <p:cNvPr id="26628" name="Rectangle 2">
            <a:extLst>
              <a:ext uri="{FF2B5EF4-FFF2-40B4-BE49-F238E27FC236}">
                <a16:creationId xmlns:a16="http://schemas.microsoft.com/office/drawing/2014/main" id="{D5A54B4A-9171-4077-91FE-618752AB95F8}"/>
              </a:ext>
            </a:extLst>
          </p:cNvPr>
          <p:cNvSpPr>
            <a:spLocks noGrp="1" noRot="1" noChangeAspect="1" noChangeArrowheads="1" noTextEdit="1"/>
          </p:cNvSpPr>
          <p:nvPr>
            <p:ph type="sldImg"/>
          </p:nvPr>
        </p:nvSpPr>
        <p:spPr>
          <a:ln/>
        </p:spPr>
      </p:sp>
      <p:sp>
        <p:nvSpPr>
          <p:cNvPr id="26629" name="Rectangle 3">
            <a:extLst>
              <a:ext uri="{FF2B5EF4-FFF2-40B4-BE49-F238E27FC236}">
                <a16:creationId xmlns:a16="http://schemas.microsoft.com/office/drawing/2014/main" id="{FB0272E2-8932-44A8-9DB8-5A0C04DE3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12">
            <a:extLst>
              <a:ext uri="{FF2B5EF4-FFF2-40B4-BE49-F238E27FC236}">
                <a16:creationId xmlns:a16="http://schemas.microsoft.com/office/drawing/2014/main" id="{2E5C3BB0-DB2C-4C51-B156-F8D993AA515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53955" name="Rectangle 13">
            <a:extLst>
              <a:ext uri="{FF2B5EF4-FFF2-40B4-BE49-F238E27FC236}">
                <a16:creationId xmlns:a16="http://schemas.microsoft.com/office/drawing/2014/main" id="{BE10DC0D-0ED6-4D66-BFC4-2E8B46B941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789E0EE-FE3C-474E-8F9B-5E65D9CE17F3}" type="slidenum">
              <a:rPr kumimoji="0" lang="en-US" altLang="en-US" sz="1300" smtClean="0">
                <a:latin typeface="Tahoma" panose="020B0604030504040204" pitchFamily="34" charset="0"/>
              </a:rPr>
              <a:pPr>
                <a:spcBef>
                  <a:spcPct val="20000"/>
                </a:spcBef>
              </a:pPr>
              <a:t>121</a:t>
            </a:fld>
            <a:endParaRPr kumimoji="0" lang="en-US" altLang="en-US" sz="1300">
              <a:latin typeface="Tahoma" panose="020B0604030504040204" pitchFamily="34" charset="0"/>
            </a:endParaRPr>
          </a:p>
        </p:txBody>
      </p:sp>
      <p:sp>
        <p:nvSpPr>
          <p:cNvPr id="253956" name="Rectangle 2">
            <a:extLst>
              <a:ext uri="{FF2B5EF4-FFF2-40B4-BE49-F238E27FC236}">
                <a16:creationId xmlns:a16="http://schemas.microsoft.com/office/drawing/2014/main" id="{A0D1D947-71F3-437C-96B6-9EED39AE643B}"/>
              </a:ext>
            </a:extLst>
          </p:cNvPr>
          <p:cNvSpPr>
            <a:spLocks noGrp="1" noRot="1" noChangeAspect="1" noChangeArrowheads="1" noTextEdit="1"/>
          </p:cNvSpPr>
          <p:nvPr>
            <p:ph type="sldImg"/>
          </p:nvPr>
        </p:nvSpPr>
        <p:spPr>
          <a:ln/>
        </p:spPr>
      </p:sp>
      <p:sp>
        <p:nvSpPr>
          <p:cNvPr id="253957" name="Rectangle 3">
            <a:extLst>
              <a:ext uri="{FF2B5EF4-FFF2-40B4-BE49-F238E27FC236}">
                <a16:creationId xmlns:a16="http://schemas.microsoft.com/office/drawing/2014/main" id="{2F5E1850-88AF-4A8A-BB55-D9DAEA0D86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12">
            <a:extLst>
              <a:ext uri="{FF2B5EF4-FFF2-40B4-BE49-F238E27FC236}">
                <a16:creationId xmlns:a16="http://schemas.microsoft.com/office/drawing/2014/main" id="{4787D441-1769-4A40-AE28-7F8A0DA489E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56003" name="Rectangle 13">
            <a:extLst>
              <a:ext uri="{FF2B5EF4-FFF2-40B4-BE49-F238E27FC236}">
                <a16:creationId xmlns:a16="http://schemas.microsoft.com/office/drawing/2014/main" id="{7FC872AD-9958-4BA4-ABDB-A9391E462C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8708547-49D5-44B4-949A-D100F146C2CF}" type="slidenum">
              <a:rPr kumimoji="0" lang="en-US" altLang="en-US" sz="1300" smtClean="0">
                <a:latin typeface="Tahoma" panose="020B0604030504040204" pitchFamily="34" charset="0"/>
              </a:rPr>
              <a:pPr>
                <a:spcBef>
                  <a:spcPct val="20000"/>
                </a:spcBef>
              </a:pPr>
              <a:t>122</a:t>
            </a:fld>
            <a:endParaRPr kumimoji="0" lang="en-US" altLang="en-US" sz="1300">
              <a:latin typeface="Tahoma" panose="020B0604030504040204" pitchFamily="34" charset="0"/>
            </a:endParaRPr>
          </a:p>
        </p:txBody>
      </p:sp>
      <p:sp>
        <p:nvSpPr>
          <p:cNvPr id="256004" name="Rectangle 2">
            <a:extLst>
              <a:ext uri="{FF2B5EF4-FFF2-40B4-BE49-F238E27FC236}">
                <a16:creationId xmlns:a16="http://schemas.microsoft.com/office/drawing/2014/main" id="{6044BE14-6D1E-4BBB-B8CA-FBD11179D89E}"/>
              </a:ext>
            </a:extLst>
          </p:cNvPr>
          <p:cNvSpPr>
            <a:spLocks noGrp="1" noRot="1" noChangeAspect="1" noChangeArrowheads="1" noTextEdit="1"/>
          </p:cNvSpPr>
          <p:nvPr>
            <p:ph type="sldImg"/>
          </p:nvPr>
        </p:nvSpPr>
        <p:spPr>
          <a:ln/>
        </p:spPr>
      </p:sp>
      <p:sp>
        <p:nvSpPr>
          <p:cNvPr id="256005" name="Rectangle 3">
            <a:extLst>
              <a:ext uri="{FF2B5EF4-FFF2-40B4-BE49-F238E27FC236}">
                <a16:creationId xmlns:a16="http://schemas.microsoft.com/office/drawing/2014/main" id="{3CDB59BF-C00B-4531-9190-CC0994981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12">
            <a:extLst>
              <a:ext uri="{FF2B5EF4-FFF2-40B4-BE49-F238E27FC236}">
                <a16:creationId xmlns:a16="http://schemas.microsoft.com/office/drawing/2014/main" id="{A3CD0142-4DD5-460A-A742-ADF22D4F8F1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58051" name="Rectangle 13">
            <a:extLst>
              <a:ext uri="{FF2B5EF4-FFF2-40B4-BE49-F238E27FC236}">
                <a16:creationId xmlns:a16="http://schemas.microsoft.com/office/drawing/2014/main" id="{EB347277-B10B-4D01-ABE9-C2E447243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9312B44-8430-43C6-B0F4-3C7D68E4A6D5}" type="slidenum">
              <a:rPr kumimoji="0" lang="en-US" altLang="en-US" sz="1300" smtClean="0">
                <a:latin typeface="Tahoma" panose="020B0604030504040204" pitchFamily="34" charset="0"/>
              </a:rPr>
              <a:pPr>
                <a:spcBef>
                  <a:spcPct val="20000"/>
                </a:spcBef>
              </a:pPr>
              <a:t>123</a:t>
            </a:fld>
            <a:endParaRPr kumimoji="0" lang="en-US" altLang="en-US" sz="1300">
              <a:latin typeface="Tahoma" panose="020B0604030504040204" pitchFamily="34" charset="0"/>
            </a:endParaRPr>
          </a:p>
        </p:txBody>
      </p:sp>
      <p:sp>
        <p:nvSpPr>
          <p:cNvPr id="258052" name="Rectangle 2">
            <a:extLst>
              <a:ext uri="{FF2B5EF4-FFF2-40B4-BE49-F238E27FC236}">
                <a16:creationId xmlns:a16="http://schemas.microsoft.com/office/drawing/2014/main" id="{DCF54B93-8E83-4D7A-9010-AF622A7003D4}"/>
              </a:ext>
            </a:extLst>
          </p:cNvPr>
          <p:cNvSpPr>
            <a:spLocks noGrp="1" noRot="1" noChangeAspect="1" noChangeArrowheads="1" noTextEdit="1"/>
          </p:cNvSpPr>
          <p:nvPr>
            <p:ph type="sldImg"/>
          </p:nvPr>
        </p:nvSpPr>
        <p:spPr>
          <a:ln/>
        </p:spPr>
      </p:sp>
      <p:sp>
        <p:nvSpPr>
          <p:cNvPr id="258053" name="Rectangle 3">
            <a:extLst>
              <a:ext uri="{FF2B5EF4-FFF2-40B4-BE49-F238E27FC236}">
                <a16:creationId xmlns:a16="http://schemas.microsoft.com/office/drawing/2014/main" id="{ECE41231-6AF5-4968-9EB9-C20279646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12">
            <a:extLst>
              <a:ext uri="{FF2B5EF4-FFF2-40B4-BE49-F238E27FC236}">
                <a16:creationId xmlns:a16="http://schemas.microsoft.com/office/drawing/2014/main" id="{5555C7E7-DD22-4A68-8290-4D49401C52D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60099" name="Rectangle 13">
            <a:extLst>
              <a:ext uri="{FF2B5EF4-FFF2-40B4-BE49-F238E27FC236}">
                <a16:creationId xmlns:a16="http://schemas.microsoft.com/office/drawing/2014/main" id="{279F5CFE-ABA8-44CE-86DC-C329B8C600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DAFB00C-9C88-4014-9C87-9E1915A5A7DC}" type="slidenum">
              <a:rPr kumimoji="0" lang="en-US" altLang="en-US" sz="1300" smtClean="0">
                <a:latin typeface="Tahoma" panose="020B0604030504040204" pitchFamily="34" charset="0"/>
              </a:rPr>
              <a:pPr>
                <a:spcBef>
                  <a:spcPct val="20000"/>
                </a:spcBef>
              </a:pPr>
              <a:t>124</a:t>
            </a:fld>
            <a:endParaRPr kumimoji="0" lang="en-US" altLang="en-US" sz="1300">
              <a:latin typeface="Tahoma" panose="020B0604030504040204" pitchFamily="34" charset="0"/>
            </a:endParaRPr>
          </a:p>
        </p:txBody>
      </p:sp>
      <p:sp>
        <p:nvSpPr>
          <p:cNvPr id="260100" name="Rectangle 2">
            <a:extLst>
              <a:ext uri="{FF2B5EF4-FFF2-40B4-BE49-F238E27FC236}">
                <a16:creationId xmlns:a16="http://schemas.microsoft.com/office/drawing/2014/main" id="{1F74C42E-4E2E-47C3-8B81-BC9DDAA0D39B}"/>
              </a:ext>
            </a:extLst>
          </p:cNvPr>
          <p:cNvSpPr>
            <a:spLocks noGrp="1" noRot="1" noChangeAspect="1" noChangeArrowheads="1" noTextEdit="1"/>
          </p:cNvSpPr>
          <p:nvPr>
            <p:ph type="sldImg"/>
          </p:nvPr>
        </p:nvSpPr>
        <p:spPr>
          <a:ln/>
        </p:spPr>
      </p:sp>
      <p:sp>
        <p:nvSpPr>
          <p:cNvPr id="260101" name="Rectangle 3">
            <a:extLst>
              <a:ext uri="{FF2B5EF4-FFF2-40B4-BE49-F238E27FC236}">
                <a16:creationId xmlns:a16="http://schemas.microsoft.com/office/drawing/2014/main" id="{B6A3FD3A-78EC-42E5-B57E-5E0FDF6039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2">
            <a:extLst>
              <a:ext uri="{FF2B5EF4-FFF2-40B4-BE49-F238E27FC236}">
                <a16:creationId xmlns:a16="http://schemas.microsoft.com/office/drawing/2014/main" id="{7FEC82DE-D7E6-41B5-A314-E9A2893E151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62147" name="Rectangle 13">
            <a:extLst>
              <a:ext uri="{FF2B5EF4-FFF2-40B4-BE49-F238E27FC236}">
                <a16:creationId xmlns:a16="http://schemas.microsoft.com/office/drawing/2014/main" id="{BF7AFABD-74FA-480E-B5D2-F807F003C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B64510E-BA39-41FE-BFE0-63D091A6CB2C}" type="slidenum">
              <a:rPr kumimoji="0" lang="en-US" altLang="en-US" sz="1300" smtClean="0">
                <a:latin typeface="Tahoma" panose="020B0604030504040204" pitchFamily="34" charset="0"/>
              </a:rPr>
              <a:pPr>
                <a:spcBef>
                  <a:spcPct val="20000"/>
                </a:spcBef>
              </a:pPr>
              <a:t>125</a:t>
            </a:fld>
            <a:endParaRPr kumimoji="0" lang="en-US" altLang="en-US" sz="1300">
              <a:latin typeface="Tahoma" panose="020B0604030504040204" pitchFamily="34" charset="0"/>
            </a:endParaRPr>
          </a:p>
        </p:txBody>
      </p:sp>
      <p:sp>
        <p:nvSpPr>
          <p:cNvPr id="262148" name="Rectangle 2">
            <a:extLst>
              <a:ext uri="{FF2B5EF4-FFF2-40B4-BE49-F238E27FC236}">
                <a16:creationId xmlns:a16="http://schemas.microsoft.com/office/drawing/2014/main" id="{BD095984-4C3E-4480-B002-C8368E5E9D24}"/>
              </a:ext>
            </a:extLst>
          </p:cNvPr>
          <p:cNvSpPr>
            <a:spLocks noGrp="1" noRot="1" noChangeAspect="1" noChangeArrowheads="1" noTextEdit="1"/>
          </p:cNvSpPr>
          <p:nvPr>
            <p:ph type="sldImg"/>
          </p:nvPr>
        </p:nvSpPr>
        <p:spPr>
          <a:ln/>
        </p:spPr>
      </p:sp>
      <p:sp>
        <p:nvSpPr>
          <p:cNvPr id="262149" name="Rectangle 3">
            <a:extLst>
              <a:ext uri="{FF2B5EF4-FFF2-40B4-BE49-F238E27FC236}">
                <a16:creationId xmlns:a16="http://schemas.microsoft.com/office/drawing/2014/main" id="{757ECF71-779D-456D-AD0F-F61E29F8ED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12">
            <a:extLst>
              <a:ext uri="{FF2B5EF4-FFF2-40B4-BE49-F238E27FC236}">
                <a16:creationId xmlns:a16="http://schemas.microsoft.com/office/drawing/2014/main" id="{5BAC1D9A-6279-4DB2-BF0E-CADE82B91AC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64195" name="Rectangle 13">
            <a:extLst>
              <a:ext uri="{FF2B5EF4-FFF2-40B4-BE49-F238E27FC236}">
                <a16:creationId xmlns:a16="http://schemas.microsoft.com/office/drawing/2014/main" id="{13CF16CC-3BE7-4727-ADAF-64A0E38E5B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AD9A9A0-0F80-48B1-961E-0130128ACA1A}" type="slidenum">
              <a:rPr kumimoji="0" lang="en-US" altLang="en-US" sz="1300" smtClean="0">
                <a:latin typeface="Tahoma" panose="020B0604030504040204" pitchFamily="34" charset="0"/>
              </a:rPr>
              <a:pPr>
                <a:spcBef>
                  <a:spcPct val="20000"/>
                </a:spcBef>
              </a:pPr>
              <a:t>126</a:t>
            </a:fld>
            <a:endParaRPr kumimoji="0" lang="en-US" altLang="en-US" sz="1300">
              <a:latin typeface="Tahoma" panose="020B0604030504040204" pitchFamily="34" charset="0"/>
            </a:endParaRPr>
          </a:p>
        </p:txBody>
      </p:sp>
      <p:sp>
        <p:nvSpPr>
          <p:cNvPr id="264196" name="Rectangle 2">
            <a:extLst>
              <a:ext uri="{FF2B5EF4-FFF2-40B4-BE49-F238E27FC236}">
                <a16:creationId xmlns:a16="http://schemas.microsoft.com/office/drawing/2014/main" id="{CA3B5940-610D-4588-B072-F0C1E320C91C}"/>
              </a:ext>
            </a:extLst>
          </p:cNvPr>
          <p:cNvSpPr>
            <a:spLocks noGrp="1" noRot="1" noChangeAspect="1" noChangeArrowheads="1" noTextEdit="1"/>
          </p:cNvSpPr>
          <p:nvPr>
            <p:ph type="sldImg"/>
          </p:nvPr>
        </p:nvSpPr>
        <p:spPr>
          <a:ln/>
        </p:spPr>
      </p:sp>
      <p:sp>
        <p:nvSpPr>
          <p:cNvPr id="264197" name="Rectangle 3">
            <a:extLst>
              <a:ext uri="{FF2B5EF4-FFF2-40B4-BE49-F238E27FC236}">
                <a16:creationId xmlns:a16="http://schemas.microsoft.com/office/drawing/2014/main" id="{442EC76A-F06E-43D8-8C83-7F8FE0694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12">
            <a:extLst>
              <a:ext uri="{FF2B5EF4-FFF2-40B4-BE49-F238E27FC236}">
                <a16:creationId xmlns:a16="http://schemas.microsoft.com/office/drawing/2014/main" id="{E42486C9-CE85-4990-A371-59CDF188B4E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66243" name="Rectangle 13">
            <a:extLst>
              <a:ext uri="{FF2B5EF4-FFF2-40B4-BE49-F238E27FC236}">
                <a16:creationId xmlns:a16="http://schemas.microsoft.com/office/drawing/2014/main" id="{A3B58CD0-7606-4543-932A-1DA157CEF0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54CE9C8-B930-45D0-B86B-561101720E8A}" type="slidenum">
              <a:rPr kumimoji="0" lang="en-US" altLang="en-US" sz="1300" smtClean="0">
                <a:latin typeface="Tahoma" panose="020B0604030504040204" pitchFamily="34" charset="0"/>
              </a:rPr>
              <a:pPr>
                <a:spcBef>
                  <a:spcPct val="20000"/>
                </a:spcBef>
              </a:pPr>
              <a:t>127</a:t>
            </a:fld>
            <a:endParaRPr kumimoji="0" lang="en-US" altLang="en-US" sz="1300">
              <a:latin typeface="Tahoma" panose="020B0604030504040204" pitchFamily="34" charset="0"/>
            </a:endParaRPr>
          </a:p>
        </p:txBody>
      </p:sp>
      <p:sp>
        <p:nvSpPr>
          <p:cNvPr id="266244" name="Rectangle 2">
            <a:extLst>
              <a:ext uri="{FF2B5EF4-FFF2-40B4-BE49-F238E27FC236}">
                <a16:creationId xmlns:a16="http://schemas.microsoft.com/office/drawing/2014/main" id="{1D6A1A31-BD46-4B7F-9570-DE7E6E7C3598}"/>
              </a:ext>
            </a:extLst>
          </p:cNvPr>
          <p:cNvSpPr>
            <a:spLocks noGrp="1" noRot="1" noChangeAspect="1" noChangeArrowheads="1" noTextEdit="1"/>
          </p:cNvSpPr>
          <p:nvPr>
            <p:ph type="sldImg"/>
          </p:nvPr>
        </p:nvSpPr>
        <p:spPr>
          <a:ln/>
        </p:spPr>
      </p:sp>
      <p:sp>
        <p:nvSpPr>
          <p:cNvPr id="266245" name="Rectangle 3">
            <a:extLst>
              <a:ext uri="{FF2B5EF4-FFF2-40B4-BE49-F238E27FC236}">
                <a16:creationId xmlns:a16="http://schemas.microsoft.com/office/drawing/2014/main" id="{3FCEF00D-0023-4B7A-BB69-A47C174BFB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9091135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2">
            <a:extLst>
              <a:ext uri="{FF2B5EF4-FFF2-40B4-BE49-F238E27FC236}">
                <a16:creationId xmlns:a16="http://schemas.microsoft.com/office/drawing/2014/main" id="{52FD3440-F173-4ECD-A6D5-A63F50746A7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68291" name="Rectangle 13">
            <a:extLst>
              <a:ext uri="{FF2B5EF4-FFF2-40B4-BE49-F238E27FC236}">
                <a16:creationId xmlns:a16="http://schemas.microsoft.com/office/drawing/2014/main" id="{41C09F21-8C31-4047-BE64-7F10110240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65EF67E-6B03-4C07-9FCD-9DEAE106E378}" type="slidenum">
              <a:rPr kumimoji="0" lang="en-US" altLang="en-US" sz="1300" smtClean="0">
                <a:latin typeface="Tahoma" panose="020B0604030504040204" pitchFamily="34" charset="0"/>
              </a:rPr>
              <a:pPr>
                <a:spcBef>
                  <a:spcPct val="20000"/>
                </a:spcBef>
              </a:pPr>
              <a:t>128</a:t>
            </a:fld>
            <a:endParaRPr kumimoji="0" lang="en-US" altLang="en-US" sz="1300">
              <a:latin typeface="Tahoma" panose="020B0604030504040204" pitchFamily="34" charset="0"/>
            </a:endParaRPr>
          </a:p>
        </p:txBody>
      </p:sp>
      <p:sp>
        <p:nvSpPr>
          <p:cNvPr id="268292" name="Rectangle 2">
            <a:extLst>
              <a:ext uri="{FF2B5EF4-FFF2-40B4-BE49-F238E27FC236}">
                <a16:creationId xmlns:a16="http://schemas.microsoft.com/office/drawing/2014/main" id="{29CD18EB-A534-49DA-8E76-642AB2E7325A}"/>
              </a:ext>
            </a:extLst>
          </p:cNvPr>
          <p:cNvSpPr>
            <a:spLocks noGrp="1" noRot="1" noChangeAspect="1" noChangeArrowheads="1" noTextEdit="1"/>
          </p:cNvSpPr>
          <p:nvPr>
            <p:ph type="sldImg"/>
          </p:nvPr>
        </p:nvSpPr>
        <p:spPr>
          <a:ln/>
        </p:spPr>
      </p:sp>
      <p:sp>
        <p:nvSpPr>
          <p:cNvPr id="268293" name="Rectangle 3">
            <a:extLst>
              <a:ext uri="{FF2B5EF4-FFF2-40B4-BE49-F238E27FC236}">
                <a16:creationId xmlns:a16="http://schemas.microsoft.com/office/drawing/2014/main" id="{EE2011AD-D665-4589-8190-32903362CB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2">
            <a:extLst>
              <a:ext uri="{FF2B5EF4-FFF2-40B4-BE49-F238E27FC236}">
                <a16:creationId xmlns:a16="http://schemas.microsoft.com/office/drawing/2014/main" id="{B97AEA3F-70C6-4E7B-B3CD-A872B075828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70339" name="Rectangle 13">
            <a:extLst>
              <a:ext uri="{FF2B5EF4-FFF2-40B4-BE49-F238E27FC236}">
                <a16:creationId xmlns:a16="http://schemas.microsoft.com/office/drawing/2014/main" id="{4C2E09E9-B6F6-4F47-957F-93B58D32D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4C49B0C-1B87-42DF-9573-5F3D5A5523E8}" type="slidenum">
              <a:rPr kumimoji="0" lang="en-US" altLang="en-US" sz="1300" smtClean="0">
                <a:latin typeface="Tahoma" panose="020B0604030504040204" pitchFamily="34" charset="0"/>
              </a:rPr>
              <a:pPr>
                <a:spcBef>
                  <a:spcPct val="20000"/>
                </a:spcBef>
              </a:pPr>
              <a:t>129</a:t>
            </a:fld>
            <a:endParaRPr kumimoji="0" lang="en-US" altLang="en-US" sz="1300">
              <a:latin typeface="Tahoma" panose="020B0604030504040204" pitchFamily="34" charset="0"/>
            </a:endParaRPr>
          </a:p>
        </p:txBody>
      </p:sp>
      <p:sp>
        <p:nvSpPr>
          <p:cNvPr id="270340" name="Rectangle 2">
            <a:extLst>
              <a:ext uri="{FF2B5EF4-FFF2-40B4-BE49-F238E27FC236}">
                <a16:creationId xmlns:a16="http://schemas.microsoft.com/office/drawing/2014/main" id="{1FF3CC53-E74F-4478-BEBE-662ECFF36F69}"/>
              </a:ext>
            </a:extLst>
          </p:cNvPr>
          <p:cNvSpPr>
            <a:spLocks noGrp="1" noRot="1" noChangeAspect="1" noChangeArrowheads="1" noTextEdit="1"/>
          </p:cNvSpPr>
          <p:nvPr>
            <p:ph type="sldImg"/>
          </p:nvPr>
        </p:nvSpPr>
        <p:spPr>
          <a:ln/>
        </p:spPr>
      </p:sp>
      <p:sp>
        <p:nvSpPr>
          <p:cNvPr id="270341" name="Rectangle 3">
            <a:extLst>
              <a:ext uri="{FF2B5EF4-FFF2-40B4-BE49-F238E27FC236}">
                <a16:creationId xmlns:a16="http://schemas.microsoft.com/office/drawing/2014/main" id="{2315B291-8FA0-42D6-BC0E-4C883C53E6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2">
            <a:extLst>
              <a:ext uri="{FF2B5EF4-FFF2-40B4-BE49-F238E27FC236}">
                <a16:creationId xmlns:a16="http://schemas.microsoft.com/office/drawing/2014/main" id="{68B451C5-581F-45DF-8736-8BB2817A0B8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72387" name="Rectangle 13">
            <a:extLst>
              <a:ext uri="{FF2B5EF4-FFF2-40B4-BE49-F238E27FC236}">
                <a16:creationId xmlns:a16="http://schemas.microsoft.com/office/drawing/2014/main" id="{77E05FBF-D897-40F8-A3D8-AA45C2E1F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C902C1E-C576-4A4D-B2BA-E8CB722E6A46}" type="slidenum">
              <a:rPr kumimoji="0" lang="en-US" altLang="en-US" sz="1300" smtClean="0">
                <a:latin typeface="Tahoma" panose="020B0604030504040204" pitchFamily="34" charset="0"/>
              </a:rPr>
              <a:pPr>
                <a:spcBef>
                  <a:spcPct val="20000"/>
                </a:spcBef>
              </a:pPr>
              <a:t>130</a:t>
            </a:fld>
            <a:endParaRPr kumimoji="0" lang="en-US" altLang="en-US" sz="1300">
              <a:latin typeface="Tahoma" panose="020B0604030504040204" pitchFamily="34" charset="0"/>
            </a:endParaRPr>
          </a:p>
        </p:txBody>
      </p:sp>
      <p:sp>
        <p:nvSpPr>
          <p:cNvPr id="272388" name="Rectangle 2">
            <a:extLst>
              <a:ext uri="{FF2B5EF4-FFF2-40B4-BE49-F238E27FC236}">
                <a16:creationId xmlns:a16="http://schemas.microsoft.com/office/drawing/2014/main" id="{03EA131B-C498-459C-9684-52D2698A8FBF}"/>
              </a:ext>
            </a:extLst>
          </p:cNvPr>
          <p:cNvSpPr>
            <a:spLocks noGrp="1" noRot="1" noChangeAspect="1" noChangeArrowheads="1" noTextEdit="1"/>
          </p:cNvSpPr>
          <p:nvPr>
            <p:ph type="sldImg"/>
          </p:nvPr>
        </p:nvSpPr>
        <p:spPr>
          <a:ln/>
        </p:spPr>
      </p:sp>
      <p:sp>
        <p:nvSpPr>
          <p:cNvPr id="272389" name="Rectangle 3">
            <a:extLst>
              <a:ext uri="{FF2B5EF4-FFF2-40B4-BE49-F238E27FC236}">
                <a16:creationId xmlns:a16="http://schemas.microsoft.com/office/drawing/2014/main" id="{34F9383F-B3C6-49B3-879B-AAE356A32B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a:extLst>
              <a:ext uri="{FF2B5EF4-FFF2-40B4-BE49-F238E27FC236}">
                <a16:creationId xmlns:a16="http://schemas.microsoft.com/office/drawing/2014/main" id="{2144AD2F-6C45-4244-A589-0D9DE15F58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8675" name="Rectangle 13">
            <a:extLst>
              <a:ext uri="{FF2B5EF4-FFF2-40B4-BE49-F238E27FC236}">
                <a16:creationId xmlns:a16="http://schemas.microsoft.com/office/drawing/2014/main" id="{A3D78625-D481-45E2-A7BD-8CBA328375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E040C8D-0596-4F0C-AEDB-A703841BDC8D}" type="slidenum">
              <a:rPr kumimoji="0" lang="en-US" altLang="en-US" sz="1300" smtClean="0">
                <a:latin typeface="Tahoma" panose="020B0604030504040204" pitchFamily="34" charset="0"/>
              </a:rPr>
              <a:pPr>
                <a:spcBef>
                  <a:spcPct val="20000"/>
                </a:spcBef>
              </a:pPr>
              <a:t>14</a:t>
            </a:fld>
            <a:endParaRPr kumimoji="0" lang="en-US" altLang="en-US" sz="1300">
              <a:latin typeface="Tahoma" panose="020B0604030504040204" pitchFamily="34" charset="0"/>
            </a:endParaRPr>
          </a:p>
        </p:txBody>
      </p:sp>
      <p:sp>
        <p:nvSpPr>
          <p:cNvPr id="28676" name="Rectangle 2">
            <a:extLst>
              <a:ext uri="{FF2B5EF4-FFF2-40B4-BE49-F238E27FC236}">
                <a16:creationId xmlns:a16="http://schemas.microsoft.com/office/drawing/2014/main" id="{36061650-F0A1-4716-9B00-3C25E6CD775E}"/>
              </a:ext>
            </a:extLst>
          </p:cNvPr>
          <p:cNvSpPr>
            <a:spLocks noGrp="1" noRot="1" noChangeAspect="1" noChangeArrowheads="1" noTextEdit="1"/>
          </p:cNvSpPr>
          <p:nvPr>
            <p:ph type="sldImg"/>
          </p:nvPr>
        </p:nvSpPr>
        <p:spPr>
          <a:solidFill>
            <a:srgbClr val="FFFFFF"/>
          </a:solidFill>
          <a:ln/>
        </p:spPr>
      </p:sp>
      <p:sp>
        <p:nvSpPr>
          <p:cNvPr id="28677" name="Rectangle 3">
            <a:extLst>
              <a:ext uri="{FF2B5EF4-FFF2-40B4-BE49-F238E27FC236}">
                <a16:creationId xmlns:a16="http://schemas.microsoft.com/office/drawing/2014/main" id="{345C5231-6939-46A1-AC4B-FF00CA3963A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2">
            <a:extLst>
              <a:ext uri="{FF2B5EF4-FFF2-40B4-BE49-F238E27FC236}">
                <a16:creationId xmlns:a16="http://schemas.microsoft.com/office/drawing/2014/main" id="{4C593BB0-ACF2-4B0C-BDA9-9E40F8684D9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74435" name="Rectangle 13">
            <a:extLst>
              <a:ext uri="{FF2B5EF4-FFF2-40B4-BE49-F238E27FC236}">
                <a16:creationId xmlns:a16="http://schemas.microsoft.com/office/drawing/2014/main" id="{012BE5D3-A47E-4CF4-94DB-90FC78E421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303BE81-28C2-410F-BD89-1A4E6E4E74DB}" type="slidenum">
              <a:rPr kumimoji="0" lang="en-US" altLang="en-US" sz="1300" smtClean="0">
                <a:latin typeface="Tahoma" panose="020B0604030504040204" pitchFamily="34" charset="0"/>
              </a:rPr>
              <a:pPr>
                <a:spcBef>
                  <a:spcPct val="20000"/>
                </a:spcBef>
              </a:pPr>
              <a:t>131</a:t>
            </a:fld>
            <a:endParaRPr kumimoji="0" lang="en-US" altLang="en-US" sz="1300">
              <a:latin typeface="Tahoma" panose="020B0604030504040204" pitchFamily="34" charset="0"/>
            </a:endParaRPr>
          </a:p>
        </p:txBody>
      </p:sp>
      <p:sp>
        <p:nvSpPr>
          <p:cNvPr id="274436" name="Rectangle 2">
            <a:extLst>
              <a:ext uri="{FF2B5EF4-FFF2-40B4-BE49-F238E27FC236}">
                <a16:creationId xmlns:a16="http://schemas.microsoft.com/office/drawing/2014/main" id="{8A45E47F-6B90-4940-836D-7DEB17AAC2ED}"/>
              </a:ext>
            </a:extLst>
          </p:cNvPr>
          <p:cNvSpPr>
            <a:spLocks noGrp="1" noRot="1" noChangeAspect="1" noChangeArrowheads="1" noTextEdit="1"/>
          </p:cNvSpPr>
          <p:nvPr>
            <p:ph type="sldImg"/>
          </p:nvPr>
        </p:nvSpPr>
        <p:spPr>
          <a:ln/>
        </p:spPr>
      </p:sp>
      <p:sp>
        <p:nvSpPr>
          <p:cNvPr id="274437" name="Rectangle 3">
            <a:extLst>
              <a:ext uri="{FF2B5EF4-FFF2-40B4-BE49-F238E27FC236}">
                <a16:creationId xmlns:a16="http://schemas.microsoft.com/office/drawing/2014/main" id="{EEDAE637-7DED-4755-9B2D-FD9ADB5D01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2">
            <a:extLst>
              <a:ext uri="{FF2B5EF4-FFF2-40B4-BE49-F238E27FC236}">
                <a16:creationId xmlns:a16="http://schemas.microsoft.com/office/drawing/2014/main" id="{10E81AC2-A303-4CE9-BF1F-E74F4D795A9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76483" name="Rectangle 13">
            <a:extLst>
              <a:ext uri="{FF2B5EF4-FFF2-40B4-BE49-F238E27FC236}">
                <a16:creationId xmlns:a16="http://schemas.microsoft.com/office/drawing/2014/main" id="{30B27CF9-3E44-402F-8BA5-F8006EBC3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5407615-7464-4399-80D8-75BBD7B0E799}" type="slidenum">
              <a:rPr kumimoji="0" lang="en-US" altLang="en-US" sz="1300" smtClean="0">
                <a:latin typeface="Tahoma" panose="020B0604030504040204" pitchFamily="34" charset="0"/>
              </a:rPr>
              <a:pPr>
                <a:spcBef>
                  <a:spcPct val="20000"/>
                </a:spcBef>
              </a:pPr>
              <a:t>132</a:t>
            </a:fld>
            <a:endParaRPr kumimoji="0" lang="en-US" altLang="en-US" sz="1300">
              <a:latin typeface="Tahoma" panose="020B0604030504040204" pitchFamily="34" charset="0"/>
            </a:endParaRPr>
          </a:p>
        </p:txBody>
      </p:sp>
      <p:sp>
        <p:nvSpPr>
          <p:cNvPr id="276484" name="Rectangle 2">
            <a:extLst>
              <a:ext uri="{FF2B5EF4-FFF2-40B4-BE49-F238E27FC236}">
                <a16:creationId xmlns:a16="http://schemas.microsoft.com/office/drawing/2014/main" id="{F64E89E3-08F6-4EDD-B9D7-CCD208B343DB}"/>
              </a:ext>
            </a:extLst>
          </p:cNvPr>
          <p:cNvSpPr>
            <a:spLocks noGrp="1" noRot="1" noChangeAspect="1" noChangeArrowheads="1" noTextEdit="1"/>
          </p:cNvSpPr>
          <p:nvPr>
            <p:ph type="sldImg"/>
          </p:nvPr>
        </p:nvSpPr>
        <p:spPr>
          <a:ln/>
        </p:spPr>
      </p:sp>
      <p:sp>
        <p:nvSpPr>
          <p:cNvPr id="276485" name="Rectangle 3">
            <a:extLst>
              <a:ext uri="{FF2B5EF4-FFF2-40B4-BE49-F238E27FC236}">
                <a16:creationId xmlns:a16="http://schemas.microsoft.com/office/drawing/2014/main" id="{FDFD5F14-F61A-43CE-B209-484A77431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2">
            <a:extLst>
              <a:ext uri="{FF2B5EF4-FFF2-40B4-BE49-F238E27FC236}">
                <a16:creationId xmlns:a16="http://schemas.microsoft.com/office/drawing/2014/main" id="{F05B54D8-6AF9-4031-AC83-75E9274AC3F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78531" name="Rectangle 13">
            <a:extLst>
              <a:ext uri="{FF2B5EF4-FFF2-40B4-BE49-F238E27FC236}">
                <a16:creationId xmlns:a16="http://schemas.microsoft.com/office/drawing/2014/main" id="{F07E7AC0-66B7-4A1B-B25A-2555ABFF45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B48D136-7F03-464A-A51C-2B50DAF834F4}" type="slidenum">
              <a:rPr kumimoji="0" lang="en-US" altLang="en-US" sz="1300" smtClean="0">
                <a:latin typeface="Tahoma" panose="020B0604030504040204" pitchFamily="34" charset="0"/>
              </a:rPr>
              <a:pPr>
                <a:spcBef>
                  <a:spcPct val="20000"/>
                </a:spcBef>
              </a:pPr>
              <a:t>133</a:t>
            </a:fld>
            <a:endParaRPr kumimoji="0" lang="en-US" altLang="en-US" sz="1300">
              <a:latin typeface="Tahoma" panose="020B0604030504040204" pitchFamily="34" charset="0"/>
            </a:endParaRPr>
          </a:p>
        </p:txBody>
      </p:sp>
      <p:sp>
        <p:nvSpPr>
          <p:cNvPr id="278532" name="Rectangle 2">
            <a:extLst>
              <a:ext uri="{FF2B5EF4-FFF2-40B4-BE49-F238E27FC236}">
                <a16:creationId xmlns:a16="http://schemas.microsoft.com/office/drawing/2014/main" id="{D4B5F44D-F98A-4BE5-BFDF-A77BF445E76E}"/>
              </a:ext>
            </a:extLst>
          </p:cNvPr>
          <p:cNvSpPr>
            <a:spLocks noGrp="1" noRot="1" noChangeAspect="1" noChangeArrowheads="1" noTextEdit="1"/>
          </p:cNvSpPr>
          <p:nvPr>
            <p:ph type="sldImg"/>
          </p:nvPr>
        </p:nvSpPr>
        <p:spPr>
          <a:ln/>
        </p:spPr>
      </p:sp>
      <p:sp>
        <p:nvSpPr>
          <p:cNvPr id="278533" name="Rectangle 3">
            <a:extLst>
              <a:ext uri="{FF2B5EF4-FFF2-40B4-BE49-F238E27FC236}">
                <a16:creationId xmlns:a16="http://schemas.microsoft.com/office/drawing/2014/main" id="{956DCA55-489F-4223-8FF1-8EADE1B5F5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12">
            <a:extLst>
              <a:ext uri="{FF2B5EF4-FFF2-40B4-BE49-F238E27FC236}">
                <a16:creationId xmlns:a16="http://schemas.microsoft.com/office/drawing/2014/main" id="{6270133A-9781-4788-B066-45DBCCAEC5F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80579" name="Rectangle 13">
            <a:extLst>
              <a:ext uri="{FF2B5EF4-FFF2-40B4-BE49-F238E27FC236}">
                <a16:creationId xmlns:a16="http://schemas.microsoft.com/office/drawing/2014/main" id="{906A6A1C-51D1-4B97-88DD-82B6FC7F96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419F065-1869-44DD-888F-F7FDB90BD380}" type="slidenum">
              <a:rPr kumimoji="0" lang="en-US" altLang="en-US" sz="1300" smtClean="0">
                <a:latin typeface="Tahoma" panose="020B0604030504040204" pitchFamily="34" charset="0"/>
              </a:rPr>
              <a:pPr>
                <a:spcBef>
                  <a:spcPct val="20000"/>
                </a:spcBef>
              </a:pPr>
              <a:t>134</a:t>
            </a:fld>
            <a:endParaRPr kumimoji="0" lang="en-US" altLang="en-US" sz="1300">
              <a:latin typeface="Tahoma" panose="020B0604030504040204" pitchFamily="34" charset="0"/>
            </a:endParaRPr>
          </a:p>
        </p:txBody>
      </p:sp>
      <p:sp>
        <p:nvSpPr>
          <p:cNvPr id="280580" name="Rectangle 2">
            <a:extLst>
              <a:ext uri="{FF2B5EF4-FFF2-40B4-BE49-F238E27FC236}">
                <a16:creationId xmlns:a16="http://schemas.microsoft.com/office/drawing/2014/main" id="{DAA5B797-E674-40AB-BC31-6BE10A7F40D4}"/>
              </a:ext>
            </a:extLst>
          </p:cNvPr>
          <p:cNvSpPr>
            <a:spLocks noGrp="1" noRot="1" noChangeAspect="1" noChangeArrowheads="1" noTextEdit="1"/>
          </p:cNvSpPr>
          <p:nvPr>
            <p:ph type="sldImg"/>
          </p:nvPr>
        </p:nvSpPr>
        <p:spPr>
          <a:ln/>
        </p:spPr>
      </p:sp>
      <p:sp>
        <p:nvSpPr>
          <p:cNvPr id="280581" name="Rectangle 3">
            <a:extLst>
              <a:ext uri="{FF2B5EF4-FFF2-40B4-BE49-F238E27FC236}">
                <a16:creationId xmlns:a16="http://schemas.microsoft.com/office/drawing/2014/main" id="{49ECE1D4-2F9A-490D-8A24-B411C2BF9E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12">
            <a:extLst>
              <a:ext uri="{FF2B5EF4-FFF2-40B4-BE49-F238E27FC236}">
                <a16:creationId xmlns:a16="http://schemas.microsoft.com/office/drawing/2014/main" id="{C88900DC-52FB-4F55-9474-DDE009DD661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82627" name="Rectangle 13">
            <a:extLst>
              <a:ext uri="{FF2B5EF4-FFF2-40B4-BE49-F238E27FC236}">
                <a16:creationId xmlns:a16="http://schemas.microsoft.com/office/drawing/2014/main" id="{2B082F29-9C9C-4953-B0F9-BDD0A72B7F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EFAFDAE-9644-4270-A7F9-7156984C5424}" type="slidenum">
              <a:rPr kumimoji="0" lang="en-US" altLang="en-US" sz="1300" smtClean="0">
                <a:latin typeface="Tahoma" panose="020B0604030504040204" pitchFamily="34" charset="0"/>
              </a:rPr>
              <a:pPr>
                <a:spcBef>
                  <a:spcPct val="20000"/>
                </a:spcBef>
              </a:pPr>
              <a:t>135</a:t>
            </a:fld>
            <a:endParaRPr kumimoji="0" lang="en-US" altLang="en-US" sz="1300">
              <a:latin typeface="Tahoma" panose="020B0604030504040204" pitchFamily="34" charset="0"/>
            </a:endParaRPr>
          </a:p>
        </p:txBody>
      </p:sp>
      <p:sp>
        <p:nvSpPr>
          <p:cNvPr id="282628" name="Rectangle 2">
            <a:extLst>
              <a:ext uri="{FF2B5EF4-FFF2-40B4-BE49-F238E27FC236}">
                <a16:creationId xmlns:a16="http://schemas.microsoft.com/office/drawing/2014/main" id="{B2D59500-C7D2-4942-9FCE-F1D1B0D8AB38}"/>
              </a:ext>
            </a:extLst>
          </p:cNvPr>
          <p:cNvSpPr>
            <a:spLocks noGrp="1" noRot="1" noChangeAspect="1" noChangeArrowheads="1" noTextEdit="1"/>
          </p:cNvSpPr>
          <p:nvPr>
            <p:ph type="sldImg"/>
          </p:nvPr>
        </p:nvSpPr>
        <p:spPr>
          <a:ln/>
        </p:spPr>
      </p:sp>
      <p:sp>
        <p:nvSpPr>
          <p:cNvPr id="282629" name="Rectangle 3">
            <a:extLst>
              <a:ext uri="{FF2B5EF4-FFF2-40B4-BE49-F238E27FC236}">
                <a16:creationId xmlns:a16="http://schemas.microsoft.com/office/drawing/2014/main" id="{317349BA-7A6E-4D4A-9CE5-480D12BE19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2">
            <a:extLst>
              <a:ext uri="{FF2B5EF4-FFF2-40B4-BE49-F238E27FC236}">
                <a16:creationId xmlns:a16="http://schemas.microsoft.com/office/drawing/2014/main" id="{CBF6D682-5AE5-420F-93DE-5CA1B6E7238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84675" name="Rectangle 13">
            <a:extLst>
              <a:ext uri="{FF2B5EF4-FFF2-40B4-BE49-F238E27FC236}">
                <a16:creationId xmlns:a16="http://schemas.microsoft.com/office/drawing/2014/main" id="{102BD915-4EB1-4DAB-AF6C-0B0EC904D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1195556-9A13-4E19-B257-3B3FEBF0CD7A}" type="slidenum">
              <a:rPr kumimoji="0" lang="en-US" altLang="en-US" sz="1300" smtClean="0">
                <a:latin typeface="Tahoma" panose="020B0604030504040204" pitchFamily="34" charset="0"/>
              </a:rPr>
              <a:pPr>
                <a:spcBef>
                  <a:spcPct val="20000"/>
                </a:spcBef>
              </a:pPr>
              <a:t>136</a:t>
            </a:fld>
            <a:endParaRPr kumimoji="0" lang="en-US" altLang="en-US" sz="1300">
              <a:latin typeface="Tahoma" panose="020B0604030504040204" pitchFamily="34" charset="0"/>
            </a:endParaRPr>
          </a:p>
        </p:txBody>
      </p:sp>
      <p:sp>
        <p:nvSpPr>
          <p:cNvPr id="284676" name="Rectangle 2">
            <a:extLst>
              <a:ext uri="{FF2B5EF4-FFF2-40B4-BE49-F238E27FC236}">
                <a16:creationId xmlns:a16="http://schemas.microsoft.com/office/drawing/2014/main" id="{18C0940B-2A43-4208-8285-123A99B42469}"/>
              </a:ext>
            </a:extLst>
          </p:cNvPr>
          <p:cNvSpPr>
            <a:spLocks noGrp="1" noRot="1" noChangeAspect="1" noChangeArrowheads="1" noTextEdit="1"/>
          </p:cNvSpPr>
          <p:nvPr>
            <p:ph type="sldImg"/>
          </p:nvPr>
        </p:nvSpPr>
        <p:spPr>
          <a:ln/>
        </p:spPr>
      </p:sp>
      <p:sp>
        <p:nvSpPr>
          <p:cNvPr id="284677" name="Rectangle 3">
            <a:extLst>
              <a:ext uri="{FF2B5EF4-FFF2-40B4-BE49-F238E27FC236}">
                <a16:creationId xmlns:a16="http://schemas.microsoft.com/office/drawing/2014/main" id="{B5444A8C-F03A-4BF4-B4A2-113FFDDCB5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2">
            <a:extLst>
              <a:ext uri="{FF2B5EF4-FFF2-40B4-BE49-F238E27FC236}">
                <a16:creationId xmlns:a16="http://schemas.microsoft.com/office/drawing/2014/main" id="{7D71F77F-A9FE-428A-B4D1-5BBC4A26EF6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86723" name="Rectangle 13">
            <a:extLst>
              <a:ext uri="{FF2B5EF4-FFF2-40B4-BE49-F238E27FC236}">
                <a16:creationId xmlns:a16="http://schemas.microsoft.com/office/drawing/2014/main" id="{A6B33706-A26D-436D-AFC7-8012A3305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6DD0449-3AF9-48D6-8A4D-281801505E91}" type="slidenum">
              <a:rPr kumimoji="0" lang="en-US" altLang="en-US" sz="1300" smtClean="0">
                <a:latin typeface="Tahoma" panose="020B0604030504040204" pitchFamily="34" charset="0"/>
              </a:rPr>
              <a:pPr>
                <a:spcBef>
                  <a:spcPct val="20000"/>
                </a:spcBef>
              </a:pPr>
              <a:t>137</a:t>
            </a:fld>
            <a:endParaRPr kumimoji="0" lang="en-US" altLang="en-US" sz="1300">
              <a:latin typeface="Tahoma" panose="020B0604030504040204" pitchFamily="34" charset="0"/>
            </a:endParaRPr>
          </a:p>
        </p:txBody>
      </p:sp>
      <p:sp>
        <p:nvSpPr>
          <p:cNvPr id="286724" name="Rectangle 2">
            <a:extLst>
              <a:ext uri="{FF2B5EF4-FFF2-40B4-BE49-F238E27FC236}">
                <a16:creationId xmlns:a16="http://schemas.microsoft.com/office/drawing/2014/main" id="{F18941B0-D50E-478E-9AEA-6B15D5CC5CF1}"/>
              </a:ext>
            </a:extLst>
          </p:cNvPr>
          <p:cNvSpPr>
            <a:spLocks noGrp="1" noRot="1" noChangeAspect="1" noChangeArrowheads="1" noTextEdit="1"/>
          </p:cNvSpPr>
          <p:nvPr>
            <p:ph type="sldImg"/>
          </p:nvPr>
        </p:nvSpPr>
        <p:spPr>
          <a:ln/>
        </p:spPr>
      </p:sp>
      <p:sp>
        <p:nvSpPr>
          <p:cNvPr id="286725" name="Rectangle 3">
            <a:extLst>
              <a:ext uri="{FF2B5EF4-FFF2-40B4-BE49-F238E27FC236}">
                <a16:creationId xmlns:a16="http://schemas.microsoft.com/office/drawing/2014/main" id="{5A704D7E-FE98-4636-A49D-284463B5D1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2">
            <a:extLst>
              <a:ext uri="{FF2B5EF4-FFF2-40B4-BE49-F238E27FC236}">
                <a16:creationId xmlns:a16="http://schemas.microsoft.com/office/drawing/2014/main" id="{DD056B66-86BE-46E2-8AEA-F3564A47AC0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88771" name="Rectangle 13">
            <a:extLst>
              <a:ext uri="{FF2B5EF4-FFF2-40B4-BE49-F238E27FC236}">
                <a16:creationId xmlns:a16="http://schemas.microsoft.com/office/drawing/2014/main" id="{7CCA4372-44E5-4D41-96E5-379FA80A80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EFD21A7-8900-430E-8FE6-E5A4CB60815A}" type="slidenum">
              <a:rPr kumimoji="0" lang="en-US" altLang="en-US" sz="1300" smtClean="0">
                <a:latin typeface="Tahoma" panose="020B0604030504040204" pitchFamily="34" charset="0"/>
              </a:rPr>
              <a:pPr>
                <a:spcBef>
                  <a:spcPct val="20000"/>
                </a:spcBef>
              </a:pPr>
              <a:t>138</a:t>
            </a:fld>
            <a:endParaRPr kumimoji="0" lang="en-US" altLang="en-US" sz="1300">
              <a:latin typeface="Tahoma" panose="020B0604030504040204" pitchFamily="34" charset="0"/>
            </a:endParaRPr>
          </a:p>
        </p:txBody>
      </p:sp>
      <p:sp>
        <p:nvSpPr>
          <p:cNvPr id="288772" name="Rectangle 2">
            <a:extLst>
              <a:ext uri="{FF2B5EF4-FFF2-40B4-BE49-F238E27FC236}">
                <a16:creationId xmlns:a16="http://schemas.microsoft.com/office/drawing/2014/main" id="{5F6DB86E-D215-449C-A863-DDBEF2153EA2}"/>
              </a:ext>
            </a:extLst>
          </p:cNvPr>
          <p:cNvSpPr>
            <a:spLocks noGrp="1" noRot="1" noChangeAspect="1" noChangeArrowheads="1" noTextEdit="1"/>
          </p:cNvSpPr>
          <p:nvPr>
            <p:ph type="sldImg"/>
          </p:nvPr>
        </p:nvSpPr>
        <p:spPr>
          <a:ln/>
        </p:spPr>
      </p:sp>
      <p:sp>
        <p:nvSpPr>
          <p:cNvPr id="288773" name="Rectangle 3">
            <a:extLst>
              <a:ext uri="{FF2B5EF4-FFF2-40B4-BE49-F238E27FC236}">
                <a16:creationId xmlns:a16="http://schemas.microsoft.com/office/drawing/2014/main" id="{382518A2-C3B9-45A6-A261-5AB73CB182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2">
            <a:extLst>
              <a:ext uri="{FF2B5EF4-FFF2-40B4-BE49-F238E27FC236}">
                <a16:creationId xmlns:a16="http://schemas.microsoft.com/office/drawing/2014/main" id="{D9A1BC7F-F27E-49DE-BCF7-F9811B115A4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90819" name="Rectangle 13">
            <a:extLst>
              <a:ext uri="{FF2B5EF4-FFF2-40B4-BE49-F238E27FC236}">
                <a16:creationId xmlns:a16="http://schemas.microsoft.com/office/drawing/2014/main" id="{1277640C-8476-480D-90D2-C44C4F274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E8757AE-C217-41AF-A562-047E9F694524}" type="slidenum">
              <a:rPr kumimoji="0" lang="en-US" altLang="en-US" sz="1300" smtClean="0">
                <a:latin typeface="Tahoma" panose="020B0604030504040204" pitchFamily="34" charset="0"/>
              </a:rPr>
              <a:pPr>
                <a:spcBef>
                  <a:spcPct val="20000"/>
                </a:spcBef>
              </a:pPr>
              <a:t>139</a:t>
            </a:fld>
            <a:endParaRPr kumimoji="0" lang="en-US" altLang="en-US" sz="1300">
              <a:latin typeface="Tahoma" panose="020B0604030504040204" pitchFamily="34" charset="0"/>
            </a:endParaRPr>
          </a:p>
        </p:txBody>
      </p:sp>
      <p:sp>
        <p:nvSpPr>
          <p:cNvPr id="290820" name="Rectangle 2">
            <a:extLst>
              <a:ext uri="{FF2B5EF4-FFF2-40B4-BE49-F238E27FC236}">
                <a16:creationId xmlns:a16="http://schemas.microsoft.com/office/drawing/2014/main" id="{BE9FC3E5-4304-45F6-BE80-52378BD156E2}"/>
              </a:ext>
            </a:extLst>
          </p:cNvPr>
          <p:cNvSpPr>
            <a:spLocks noGrp="1" noRot="1" noChangeAspect="1" noChangeArrowheads="1" noTextEdit="1"/>
          </p:cNvSpPr>
          <p:nvPr>
            <p:ph type="sldImg"/>
          </p:nvPr>
        </p:nvSpPr>
        <p:spPr>
          <a:ln/>
        </p:spPr>
      </p:sp>
      <p:sp>
        <p:nvSpPr>
          <p:cNvPr id="290821" name="Rectangle 3">
            <a:extLst>
              <a:ext uri="{FF2B5EF4-FFF2-40B4-BE49-F238E27FC236}">
                <a16:creationId xmlns:a16="http://schemas.microsoft.com/office/drawing/2014/main" id="{E7FEDAF3-1845-4B96-95CB-C13F12848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2">
            <a:extLst>
              <a:ext uri="{FF2B5EF4-FFF2-40B4-BE49-F238E27FC236}">
                <a16:creationId xmlns:a16="http://schemas.microsoft.com/office/drawing/2014/main" id="{9E190C77-0D44-48B7-9DA5-43973CAA143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92867" name="Rectangle 13">
            <a:extLst>
              <a:ext uri="{FF2B5EF4-FFF2-40B4-BE49-F238E27FC236}">
                <a16:creationId xmlns:a16="http://schemas.microsoft.com/office/drawing/2014/main" id="{6F17EFFA-2AC6-4A7C-A97C-4D6ECE36B8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1EBB7CB-D7CC-4A07-B675-D63C5C6E7F5D}" type="slidenum">
              <a:rPr kumimoji="0" lang="en-US" altLang="en-US" sz="1300" smtClean="0">
                <a:latin typeface="Tahoma" panose="020B0604030504040204" pitchFamily="34" charset="0"/>
              </a:rPr>
              <a:pPr>
                <a:spcBef>
                  <a:spcPct val="20000"/>
                </a:spcBef>
              </a:pPr>
              <a:t>140</a:t>
            </a:fld>
            <a:endParaRPr kumimoji="0" lang="en-US" altLang="en-US" sz="1300">
              <a:latin typeface="Tahoma" panose="020B0604030504040204" pitchFamily="34" charset="0"/>
            </a:endParaRPr>
          </a:p>
        </p:txBody>
      </p:sp>
      <p:sp>
        <p:nvSpPr>
          <p:cNvPr id="292868" name="Rectangle 2">
            <a:extLst>
              <a:ext uri="{FF2B5EF4-FFF2-40B4-BE49-F238E27FC236}">
                <a16:creationId xmlns:a16="http://schemas.microsoft.com/office/drawing/2014/main" id="{13B7E21C-87CC-40DB-80FC-662C9C7DF26A}"/>
              </a:ext>
            </a:extLst>
          </p:cNvPr>
          <p:cNvSpPr>
            <a:spLocks noGrp="1" noRot="1" noChangeAspect="1" noChangeArrowheads="1" noTextEdit="1"/>
          </p:cNvSpPr>
          <p:nvPr>
            <p:ph type="sldImg"/>
          </p:nvPr>
        </p:nvSpPr>
        <p:spPr>
          <a:ln/>
        </p:spPr>
      </p:sp>
      <p:sp>
        <p:nvSpPr>
          <p:cNvPr id="292869" name="Rectangle 3">
            <a:extLst>
              <a:ext uri="{FF2B5EF4-FFF2-40B4-BE49-F238E27FC236}">
                <a16:creationId xmlns:a16="http://schemas.microsoft.com/office/drawing/2014/main" id="{0C3171E8-B404-424C-A851-918CA809E0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id="{38CEF75F-5B4A-4C4A-89AB-6639482F967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0723" name="Rectangle 13">
            <a:extLst>
              <a:ext uri="{FF2B5EF4-FFF2-40B4-BE49-F238E27FC236}">
                <a16:creationId xmlns:a16="http://schemas.microsoft.com/office/drawing/2014/main" id="{6AA1A19D-D626-477D-8D22-5182B2EC89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EAB730A-0471-4092-BF72-053A6C749CF1}" type="slidenum">
              <a:rPr kumimoji="0" lang="en-US" altLang="en-US" sz="1300" smtClean="0">
                <a:latin typeface="Tahoma" panose="020B0604030504040204" pitchFamily="34" charset="0"/>
              </a:rPr>
              <a:pPr>
                <a:spcBef>
                  <a:spcPct val="20000"/>
                </a:spcBef>
              </a:pPr>
              <a:t>15</a:t>
            </a:fld>
            <a:endParaRPr kumimoji="0" lang="en-US" altLang="en-US" sz="1300">
              <a:latin typeface="Tahoma" panose="020B0604030504040204" pitchFamily="34" charset="0"/>
            </a:endParaRPr>
          </a:p>
        </p:txBody>
      </p:sp>
      <p:sp>
        <p:nvSpPr>
          <p:cNvPr id="30724" name="Rectangle 2">
            <a:extLst>
              <a:ext uri="{FF2B5EF4-FFF2-40B4-BE49-F238E27FC236}">
                <a16:creationId xmlns:a16="http://schemas.microsoft.com/office/drawing/2014/main" id="{6E23C496-A9DD-4A5B-8751-0CC264C683E3}"/>
              </a:ext>
            </a:extLst>
          </p:cNvPr>
          <p:cNvSpPr>
            <a:spLocks noGrp="1" noRot="1" noChangeAspect="1" noChangeArrowheads="1" noTextEdit="1"/>
          </p:cNvSpPr>
          <p:nvPr>
            <p:ph type="sldImg"/>
          </p:nvPr>
        </p:nvSpPr>
        <p:spPr>
          <a:solidFill>
            <a:srgbClr val="FFFFFF"/>
          </a:solidFill>
          <a:ln/>
        </p:spPr>
      </p:sp>
      <p:sp>
        <p:nvSpPr>
          <p:cNvPr id="30725" name="Rectangle 3">
            <a:extLst>
              <a:ext uri="{FF2B5EF4-FFF2-40B4-BE49-F238E27FC236}">
                <a16:creationId xmlns:a16="http://schemas.microsoft.com/office/drawing/2014/main" id="{97D40FAC-28D4-41A9-8FA9-1C2344BC9EB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2">
            <a:extLst>
              <a:ext uri="{FF2B5EF4-FFF2-40B4-BE49-F238E27FC236}">
                <a16:creationId xmlns:a16="http://schemas.microsoft.com/office/drawing/2014/main" id="{3DAC2529-B201-48EB-85EE-B5468D0DC04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94915" name="Rectangle 13">
            <a:extLst>
              <a:ext uri="{FF2B5EF4-FFF2-40B4-BE49-F238E27FC236}">
                <a16:creationId xmlns:a16="http://schemas.microsoft.com/office/drawing/2014/main" id="{8D740B07-8BB1-4742-BC50-311575DF2B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3BD3936-7E0C-4CA3-96FD-275580E5D02C}" type="slidenum">
              <a:rPr kumimoji="0" lang="en-US" altLang="en-US" sz="1300" smtClean="0">
                <a:latin typeface="Tahoma" panose="020B0604030504040204" pitchFamily="34" charset="0"/>
              </a:rPr>
              <a:pPr>
                <a:spcBef>
                  <a:spcPct val="20000"/>
                </a:spcBef>
              </a:pPr>
              <a:t>141</a:t>
            </a:fld>
            <a:endParaRPr kumimoji="0" lang="en-US" altLang="en-US" sz="1300">
              <a:latin typeface="Tahoma" panose="020B0604030504040204" pitchFamily="34" charset="0"/>
            </a:endParaRPr>
          </a:p>
        </p:txBody>
      </p:sp>
      <p:sp>
        <p:nvSpPr>
          <p:cNvPr id="294916" name="Rectangle 2">
            <a:extLst>
              <a:ext uri="{FF2B5EF4-FFF2-40B4-BE49-F238E27FC236}">
                <a16:creationId xmlns:a16="http://schemas.microsoft.com/office/drawing/2014/main" id="{2B185082-66D0-4340-BCB9-28501242AF16}"/>
              </a:ext>
            </a:extLst>
          </p:cNvPr>
          <p:cNvSpPr>
            <a:spLocks noGrp="1" noRot="1" noChangeAspect="1" noChangeArrowheads="1" noTextEdit="1"/>
          </p:cNvSpPr>
          <p:nvPr>
            <p:ph type="sldImg"/>
          </p:nvPr>
        </p:nvSpPr>
        <p:spPr>
          <a:ln/>
        </p:spPr>
      </p:sp>
      <p:sp>
        <p:nvSpPr>
          <p:cNvPr id="294917" name="Rectangle 3">
            <a:extLst>
              <a:ext uri="{FF2B5EF4-FFF2-40B4-BE49-F238E27FC236}">
                <a16:creationId xmlns:a16="http://schemas.microsoft.com/office/drawing/2014/main" id="{6050A2AB-A1FF-4737-A83C-7D7CAD22C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12">
            <a:extLst>
              <a:ext uri="{FF2B5EF4-FFF2-40B4-BE49-F238E27FC236}">
                <a16:creationId xmlns:a16="http://schemas.microsoft.com/office/drawing/2014/main" id="{0AA5AC2D-0F42-430C-8C89-777835F1D58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96963" name="Rectangle 13">
            <a:extLst>
              <a:ext uri="{FF2B5EF4-FFF2-40B4-BE49-F238E27FC236}">
                <a16:creationId xmlns:a16="http://schemas.microsoft.com/office/drawing/2014/main" id="{02D496AB-2ED1-4500-A5C0-EAA5240138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7A67739-273A-4B89-B97D-A313C5FC3B5F}" type="slidenum">
              <a:rPr kumimoji="0" lang="en-US" altLang="en-US" sz="1300" smtClean="0">
                <a:latin typeface="Tahoma" panose="020B0604030504040204" pitchFamily="34" charset="0"/>
              </a:rPr>
              <a:pPr>
                <a:spcBef>
                  <a:spcPct val="20000"/>
                </a:spcBef>
              </a:pPr>
              <a:t>142</a:t>
            </a:fld>
            <a:endParaRPr kumimoji="0" lang="en-US" altLang="en-US" sz="1300">
              <a:latin typeface="Tahoma" panose="020B0604030504040204" pitchFamily="34" charset="0"/>
            </a:endParaRPr>
          </a:p>
        </p:txBody>
      </p:sp>
      <p:sp>
        <p:nvSpPr>
          <p:cNvPr id="296964" name="Rectangle 2">
            <a:extLst>
              <a:ext uri="{FF2B5EF4-FFF2-40B4-BE49-F238E27FC236}">
                <a16:creationId xmlns:a16="http://schemas.microsoft.com/office/drawing/2014/main" id="{3654B3CA-D869-43E2-9CB5-1BD4C5C0FF27}"/>
              </a:ext>
            </a:extLst>
          </p:cNvPr>
          <p:cNvSpPr>
            <a:spLocks noGrp="1" noRot="1" noChangeAspect="1" noChangeArrowheads="1" noTextEdit="1"/>
          </p:cNvSpPr>
          <p:nvPr>
            <p:ph type="sldImg"/>
          </p:nvPr>
        </p:nvSpPr>
        <p:spPr>
          <a:ln/>
        </p:spPr>
      </p:sp>
      <p:sp>
        <p:nvSpPr>
          <p:cNvPr id="296965" name="Rectangle 3">
            <a:extLst>
              <a:ext uri="{FF2B5EF4-FFF2-40B4-BE49-F238E27FC236}">
                <a16:creationId xmlns:a16="http://schemas.microsoft.com/office/drawing/2014/main" id="{801346DB-5D71-4185-BA1E-2FCBB6BA05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2">
            <a:extLst>
              <a:ext uri="{FF2B5EF4-FFF2-40B4-BE49-F238E27FC236}">
                <a16:creationId xmlns:a16="http://schemas.microsoft.com/office/drawing/2014/main" id="{35ACA8D0-8384-4833-A961-D1676E0D8D6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99011" name="Rectangle 13">
            <a:extLst>
              <a:ext uri="{FF2B5EF4-FFF2-40B4-BE49-F238E27FC236}">
                <a16:creationId xmlns:a16="http://schemas.microsoft.com/office/drawing/2014/main" id="{CD1439AC-B572-424C-A538-696A90E96E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E881336-F109-4A34-AC37-1EB1F1785C3A}" type="slidenum">
              <a:rPr kumimoji="0" lang="en-US" altLang="en-US" sz="1300" smtClean="0">
                <a:latin typeface="Tahoma" panose="020B0604030504040204" pitchFamily="34" charset="0"/>
              </a:rPr>
              <a:pPr>
                <a:spcBef>
                  <a:spcPct val="20000"/>
                </a:spcBef>
              </a:pPr>
              <a:t>143</a:t>
            </a:fld>
            <a:endParaRPr kumimoji="0" lang="en-US" altLang="en-US" sz="1300">
              <a:latin typeface="Tahoma" panose="020B0604030504040204" pitchFamily="34" charset="0"/>
            </a:endParaRPr>
          </a:p>
        </p:txBody>
      </p:sp>
      <p:sp>
        <p:nvSpPr>
          <p:cNvPr id="299012" name="Rectangle 2">
            <a:extLst>
              <a:ext uri="{FF2B5EF4-FFF2-40B4-BE49-F238E27FC236}">
                <a16:creationId xmlns:a16="http://schemas.microsoft.com/office/drawing/2014/main" id="{C3A83703-B1BB-453C-8F54-6A170A68013B}"/>
              </a:ext>
            </a:extLst>
          </p:cNvPr>
          <p:cNvSpPr>
            <a:spLocks noGrp="1" noRot="1" noChangeAspect="1" noChangeArrowheads="1" noTextEdit="1"/>
          </p:cNvSpPr>
          <p:nvPr>
            <p:ph type="sldImg"/>
          </p:nvPr>
        </p:nvSpPr>
        <p:spPr>
          <a:ln/>
        </p:spPr>
      </p:sp>
      <p:sp>
        <p:nvSpPr>
          <p:cNvPr id="299013" name="Rectangle 3">
            <a:extLst>
              <a:ext uri="{FF2B5EF4-FFF2-40B4-BE49-F238E27FC236}">
                <a16:creationId xmlns:a16="http://schemas.microsoft.com/office/drawing/2014/main" id="{F3063738-5173-42D2-9619-708AF620D3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12">
            <a:extLst>
              <a:ext uri="{FF2B5EF4-FFF2-40B4-BE49-F238E27FC236}">
                <a16:creationId xmlns:a16="http://schemas.microsoft.com/office/drawing/2014/main" id="{2C72FABC-BC9C-42A4-AF13-AA11A445D3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01059" name="Rectangle 13">
            <a:extLst>
              <a:ext uri="{FF2B5EF4-FFF2-40B4-BE49-F238E27FC236}">
                <a16:creationId xmlns:a16="http://schemas.microsoft.com/office/drawing/2014/main" id="{002F908E-F9C4-4C48-B22B-79F3A06694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74454E2-E517-476C-B59B-8E8E1B6B3621}" type="slidenum">
              <a:rPr kumimoji="0" lang="en-US" altLang="en-US" sz="1300" smtClean="0">
                <a:latin typeface="Tahoma" panose="020B0604030504040204" pitchFamily="34" charset="0"/>
              </a:rPr>
              <a:pPr>
                <a:spcBef>
                  <a:spcPct val="20000"/>
                </a:spcBef>
              </a:pPr>
              <a:t>144</a:t>
            </a:fld>
            <a:endParaRPr kumimoji="0" lang="en-US" altLang="en-US" sz="1300">
              <a:latin typeface="Tahoma" panose="020B0604030504040204" pitchFamily="34" charset="0"/>
            </a:endParaRPr>
          </a:p>
        </p:txBody>
      </p:sp>
      <p:sp>
        <p:nvSpPr>
          <p:cNvPr id="301060" name="Rectangle 2">
            <a:extLst>
              <a:ext uri="{FF2B5EF4-FFF2-40B4-BE49-F238E27FC236}">
                <a16:creationId xmlns:a16="http://schemas.microsoft.com/office/drawing/2014/main" id="{DCBD1294-E8BF-4D8A-9B95-ADCBD8926188}"/>
              </a:ext>
            </a:extLst>
          </p:cNvPr>
          <p:cNvSpPr>
            <a:spLocks noGrp="1" noRot="1" noChangeAspect="1" noChangeArrowheads="1" noTextEdit="1"/>
          </p:cNvSpPr>
          <p:nvPr>
            <p:ph type="sldImg"/>
          </p:nvPr>
        </p:nvSpPr>
        <p:spPr>
          <a:ln/>
        </p:spPr>
      </p:sp>
      <p:sp>
        <p:nvSpPr>
          <p:cNvPr id="301061" name="Rectangle 3">
            <a:extLst>
              <a:ext uri="{FF2B5EF4-FFF2-40B4-BE49-F238E27FC236}">
                <a16:creationId xmlns:a16="http://schemas.microsoft.com/office/drawing/2014/main" id="{1F94A354-2067-48A9-93DA-B2658F0B5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12">
            <a:extLst>
              <a:ext uri="{FF2B5EF4-FFF2-40B4-BE49-F238E27FC236}">
                <a16:creationId xmlns:a16="http://schemas.microsoft.com/office/drawing/2014/main" id="{BBA35C71-283C-44AD-99A1-9E93B652D4B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03107" name="Rectangle 13">
            <a:extLst>
              <a:ext uri="{FF2B5EF4-FFF2-40B4-BE49-F238E27FC236}">
                <a16:creationId xmlns:a16="http://schemas.microsoft.com/office/drawing/2014/main" id="{3EC4BED7-7486-4EC1-B997-1EF15521C8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8960A0B-C1E5-43EC-9348-343A423DCAEC}" type="slidenum">
              <a:rPr kumimoji="0" lang="en-US" altLang="en-US" sz="1300" smtClean="0">
                <a:latin typeface="Tahoma" panose="020B0604030504040204" pitchFamily="34" charset="0"/>
              </a:rPr>
              <a:pPr>
                <a:spcBef>
                  <a:spcPct val="20000"/>
                </a:spcBef>
              </a:pPr>
              <a:t>145</a:t>
            </a:fld>
            <a:endParaRPr kumimoji="0" lang="en-US" altLang="en-US" sz="1300">
              <a:latin typeface="Tahoma" panose="020B0604030504040204" pitchFamily="34" charset="0"/>
            </a:endParaRPr>
          </a:p>
        </p:txBody>
      </p:sp>
      <p:sp>
        <p:nvSpPr>
          <p:cNvPr id="303108" name="Rectangle 2">
            <a:extLst>
              <a:ext uri="{FF2B5EF4-FFF2-40B4-BE49-F238E27FC236}">
                <a16:creationId xmlns:a16="http://schemas.microsoft.com/office/drawing/2014/main" id="{2FE7DFF4-740A-4246-A1C3-4C8889997298}"/>
              </a:ext>
            </a:extLst>
          </p:cNvPr>
          <p:cNvSpPr>
            <a:spLocks noGrp="1" noRot="1" noChangeAspect="1" noChangeArrowheads="1" noTextEdit="1"/>
          </p:cNvSpPr>
          <p:nvPr>
            <p:ph type="sldImg"/>
          </p:nvPr>
        </p:nvSpPr>
        <p:spPr>
          <a:ln/>
        </p:spPr>
      </p:sp>
      <p:sp>
        <p:nvSpPr>
          <p:cNvPr id="303109" name="Rectangle 3">
            <a:extLst>
              <a:ext uri="{FF2B5EF4-FFF2-40B4-BE49-F238E27FC236}">
                <a16:creationId xmlns:a16="http://schemas.microsoft.com/office/drawing/2014/main" id="{E4FD765E-7BC2-4701-BFEF-12D15FB89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2">
            <a:extLst>
              <a:ext uri="{FF2B5EF4-FFF2-40B4-BE49-F238E27FC236}">
                <a16:creationId xmlns:a16="http://schemas.microsoft.com/office/drawing/2014/main" id="{6CAEDC1C-30B0-4C7C-A14D-8008C91D48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05155" name="Rectangle 13">
            <a:extLst>
              <a:ext uri="{FF2B5EF4-FFF2-40B4-BE49-F238E27FC236}">
                <a16:creationId xmlns:a16="http://schemas.microsoft.com/office/drawing/2014/main" id="{08175336-4419-4183-B05C-BED0CC0A0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7C6718A-F2EB-4D22-B340-FC04F184FB84}" type="slidenum">
              <a:rPr kumimoji="0" lang="en-US" altLang="en-US" sz="1300" smtClean="0">
                <a:latin typeface="Tahoma" panose="020B0604030504040204" pitchFamily="34" charset="0"/>
              </a:rPr>
              <a:pPr>
                <a:spcBef>
                  <a:spcPct val="20000"/>
                </a:spcBef>
              </a:pPr>
              <a:t>146</a:t>
            </a:fld>
            <a:endParaRPr kumimoji="0" lang="en-US" altLang="en-US" sz="1300">
              <a:latin typeface="Tahoma" panose="020B0604030504040204" pitchFamily="34" charset="0"/>
            </a:endParaRPr>
          </a:p>
        </p:txBody>
      </p:sp>
      <p:sp>
        <p:nvSpPr>
          <p:cNvPr id="305156" name="Rectangle 2">
            <a:extLst>
              <a:ext uri="{FF2B5EF4-FFF2-40B4-BE49-F238E27FC236}">
                <a16:creationId xmlns:a16="http://schemas.microsoft.com/office/drawing/2014/main" id="{E42DB783-1746-4391-9728-8EDB07F10DC0}"/>
              </a:ext>
            </a:extLst>
          </p:cNvPr>
          <p:cNvSpPr>
            <a:spLocks noGrp="1" noRot="1" noChangeAspect="1" noChangeArrowheads="1" noTextEdit="1"/>
          </p:cNvSpPr>
          <p:nvPr>
            <p:ph type="sldImg"/>
          </p:nvPr>
        </p:nvSpPr>
        <p:spPr>
          <a:ln/>
        </p:spPr>
      </p:sp>
      <p:sp>
        <p:nvSpPr>
          <p:cNvPr id="305157" name="Rectangle 3">
            <a:extLst>
              <a:ext uri="{FF2B5EF4-FFF2-40B4-BE49-F238E27FC236}">
                <a16:creationId xmlns:a16="http://schemas.microsoft.com/office/drawing/2014/main" id="{160E029B-C00C-480A-AB5B-7321E75FB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12">
            <a:extLst>
              <a:ext uri="{FF2B5EF4-FFF2-40B4-BE49-F238E27FC236}">
                <a16:creationId xmlns:a16="http://schemas.microsoft.com/office/drawing/2014/main" id="{B8CDF8FA-0F39-48AB-9E5B-86F5AC670D9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07203" name="Rectangle 13">
            <a:extLst>
              <a:ext uri="{FF2B5EF4-FFF2-40B4-BE49-F238E27FC236}">
                <a16:creationId xmlns:a16="http://schemas.microsoft.com/office/drawing/2014/main" id="{0E36069D-BCF4-4E87-8B44-8071159E59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E51A162-ECC4-4256-8A1E-241B8003720A}" type="slidenum">
              <a:rPr kumimoji="0" lang="en-US" altLang="en-US" sz="1300" smtClean="0">
                <a:latin typeface="Tahoma" panose="020B0604030504040204" pitchFamily="34" charset="0"/>
              </a:rPr>
              <a:pPr>
                <a:spcBef>
                  <a:spcPct val="20000"/>
                </a:spcBef>
              </a:pPr>
              <a:t>147</a:t>
            </a:fld>
            <a:endParaRPr kumimoji="0" lang="en-US" altLang="en-US" sz="1300">
              <a:latin typeface="Tahoma" panose="020B0604030504040204" pitchFamily="34" charset="0"/>
            </a:endParaRPr>
          </a:p>
        </p:txBody>
      </p:sp>
      <p:sp>
        <p:nvSpPr>
          <p:cNvPr id="307204" name="Rectangle 2">
            <a:extLst>
              <a:ext uri="{FF2B5EF4-FFF2-40B4-BE49-F238E27FC236}">
                <a16:creationId xmlns:a16="http://schemas.microsoft.com/office/drawing/2014/main" id="{FE1DE0B9-F4F9-4B8B-9BE5-D84D0818B411}"/>
              </a:ext>
            </a:extLst>
          </p:cNvPr>
          <p:cNvSpPr>
            <a:spLocks noGrp="1" noRot="1" noChangeAspect="1" noChangeArrowheads="1" noTextEdit="1"/>
          </p:cNvSpPr>
          <p:nvPr>
            <p:ph type="sldImg"/>
          </p:nvPr>
        </p:nvSpPr>
        <p:spPr>
          <a:ln/>
        </p:spPr>
      </p:sp>
      <p:sp>
        <p:nvSpPr>
          <p:cNvPr id="307205" name="Rectangle 3">
            <a:extLst>
              <a:ext uri="{FF2B5EF4-FFF2-40B4-BE49-F238E27FC236}">
                <a16:creationId xmlns:a16="http://schemas.microsoft.com/office/drawing/2014/main" id="{2FE11FDF-0E83-4477-A719-0BB0D6B259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12">
            <a:extLst>
              <a:ext uri="{FF2B5EF4-FFF2-40B4-BE49-F238E27FC236}">
                <a16:creationId xmlns:a16="http://schemas.microsoft.com/office/drawing/2014/main" id="{EBEA633F-39BB-4B5C-81F6-5E0FCA9684B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09251" name="Rectangle 13">
            <a:extLst>
              <a:ext uri="{FF2B5EF4-FFF2-40B4-BE49-F238E27FC236}">
                <a16:creationId xmlns:a16="http://schemas.microsoft.com/office/drawing/2014/main" id="{FE9AD310-F5BF-41B7-B2E7-FAD5266FE1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A2B6E62-0C05-43D2-AF46-EE84403484E1}" type="slidenum">
              <a:rPr kumimoji="0" lang="en-US" altLang="en-US" sz="1300" smtClean="0">
                <a:latin typeface="Tahoma" panose="020B0604030504040204" pitchFamily="34" charset="0"/>
              </a:rPr>
              <a:pPr>
                <a:spcBef>
                  <a:spcPct val="20000"/>
                </a:spcBef>
              </a:pPr>
              <a:t>148</a:t>
            </a:fld>
            <a:endParaRPr kumimoji="0" lang="en-US" altLang="en-US" sz="1300">
              <a:latin typeface="Tahoma" panose="020B0604030504040204" pitchFamily="34" charset="0"/>
            </a:endParaRPr>
          </a:p>
        </p:txBody>
      </p:sp>
      <p:sp>
        <p:nvSpPr>
          <p:cNvPr id="309252" name="Rectangle 2">
            <a:extLst>
              <a:ext uri="{FF2B5EF4-FFF2-40B4-BE49-F238E27FC236}">
                <a16:creationId xmlns:a16="http://schemas.microsoft.com/office/drawing/2014/main" id="{02E7B6DE-0FD5-4290-9EE6-D587E03E0846}"/>
              </a:ext>
            </a:extLst>
          </p:cNvPr>
          <p:cNvSpPr>
            <a:spLocks noGrp="1" noRot="1" noChangeAspect="1" noChangeArrowheads="1" noTextEdit="1"/>
          </p:cNvSpPr>
          <p:nvPr>
            <p:ph type="sldImg"/>
          </p:nvPr>
        </p:nvSpPr>
        <p:spPr>
          <a:ln/>
        </p:spPr>
      </p:sp>
      <p:sp>
        <p:nvSpPr>
          <p:cNvPr id="309253" name="Rectangle 3">
            <a:extLst>
              <a:ext uri="{FF2B5EF4-FFF2-40B4-BE49-F238E27FC236}">
                <a16:creationId xmlns:a16="http://schemas.microsoft.com/office/drawing/2014/main" id="{80515A28-8CA5-49A1-A760-92555175FF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12">
            <a:extLst>
              <a:ext uri="{FF2B5EF4-FFF2-40B4-BE49-F238E27FC236}">
                <a16:creationId xmlns:a16="http://schemas.microsoft.com/office/drawing/2014/main" id="{FC7C8D9B-D703-4E25-AB96-668C096FF88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11299" name="Rectangle 13">
            <a:extLst>
              <a:ext uri="{FF2B5EF4-FFF2-40B4-BE49-F238E27FC236}">
                <a16:creationId xmlns:a16="http://schemas.microsoft.com/office/drawing/2014/main" id="{F019F3A5-F11B-4C33-915E-A4F53549E6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1130476-B130-468F-A1D6-60D710B4FE09}" type="slidenum">
              <a:rPr kumimoji="0" lang="en-US" altLang="en-US" sz="1300" smtClean="0">
                <a:latin typeface="Tahoma" panose="020B0604030504040204" pitchFamily="34" charset="0"/>
              </a:rPr>
              <a:pPr>
                <a:spcBef>
                  <a:spcPct val="20000"/>
                </a:spcBef>
              </a:pPr>
              <a:t>149</a:t>
            </a:fld>
            <a:endParaRPr kumimoji="0" lang="en-US" altLang="en-US" sz="1300">
              <a:latin typeface="Tahoma" panose="020B0604030504040204" pitchFamily="34" charset="0"/>
            </a:endParaRPr>
          </a:p>
        </p:txBody>
      </p:sp>
      <p:sp>
        <p:nvSpPr>
          <p:cNvPr id="311300" name="Rectangle 2">
            <a:extLst>
              <a:ext uri="{FF2B5EF4-FFF2-40B4-BE49-F238E27FC236}">
                <a16:creationId xmlns:a16="http://schemas.microsoft.com/office/drawing/2014/main" id="{4896B097-8315-4695-9EE4-D053E640CF48}"/>
              </a:ext>
            </a:extLst>
          </p:cNvPr>
          <p:cNvSpPr>
            <a:spLocks noGrp="1" noRot="1" noChangeAspect="1" noChangeArrowheads="1" noTextEdit="1"/>
          </p:cNvSpPr>
          <p:nvPr>
            <p:ph type="sldImg"/>
          </p:nvPr>
        </p:nvSpPr>
        <p:spPr>
          <a:ln/>
        </p:spPr>
      </p:sp>
      <p:sp>
        <p:nvSpPr>
          <p:cNvPr id="311301" name="Rectangle 3">
            <a:extLst>
              <a:ext uri="{FF2B5EF4-FFF2-40B4-BE49-F238E27FC236}">
                <a16:creationId xmlns:a16="http://schemas.microsoft.com/office/drawing/2014/main" id="{2589A589-C287-4760-89F9-0FB5E174AB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12">
            <a:extLst>
              <a:ext uri="{FF2B5EF4-FFF2-40B4-BE49-F238E27FC236}">
                <a16:creationId xmlns:a16="http://schemas.microsoft.com/office/drawing/2014/main" id="{6A49E402-F9FE-49D1-8429-A3A6373E56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13347" name="Rectangle 13">
            <a:extLst>
              <a:ext uri="{FF2B5EF4-FFF2-40B4-BE49-F238E27FC236}">
                <a16:creationId xmlns:a16="http://schemas.microsoft.com/office/drawing/2014/main" id="{58202C7E-6B4A-440E-A139-BF75F90F57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17BC766-28F0-4628-8D76-64BAA6F76392}" type="slidenum">
              <a:rPr kumimoji="0" lang="en-US" altLang="en-US" sz="1300" smtClean="0">
                <a:latin typeface="Tahoma" panose="020B0604030504040204" pitchFamily="34" charset="0"/>
              </a:rPr>
              <a:pPr>
                <a:spcBef>
                  <a:spcPct val="20000"/>
                </a:spcBef>
              </a:pPr>
              <a:t>150</a:t>
            </a:fld>
            <a:endParaRPr kumimoji="0" lang="en-US" altLang="en-US" sz="1300">
              <a:latin typeface="Tahoma" panose="020B0604030504040204" pitchFamily="34" charset="0"/>
            </a:endParaRPr>
          </a:p>
        </p:txBody>
      </p:sp>
      <p:sp>
        <p:nvSpPr>
          <p:cNvPr id="313348" name="Rectangle 2">
            <a:extLst>
              <a:ext uri="{FF2B5EF4-FFF2-40B4-BE49-F238E27FC236}">
                <a16:creationId xmlns:a16="http://schemas.microsoft.com/office/drawing/2014/main" id="{4EB0B8AA-5A79-4999-A680-3C0FA4554348}"/>
              </a:ext>
            </a:extLst>
          </p:cNvPr>
          <p:cNvSpPr>
            <a:spLocks noGrp="1" noRot="1" noChangeAspect="1" noChangeArrowheads="1" noTextEdit="1"/>
          </p:cNvSpPr>
          <p:nvPr>
            <p:ph type="sldImg"/>
          </p:nvPr>
        </p:nvSpPr>
        <p:spPr>
          <a:ln/>
        </p:spPr>
      </p:sp>
      <p:sp>
        <p:nvSpPr>
          <p:cNvPr id="313349" name="Rectangle 3">
            <a:extLst>
              <a:ext uri="{FF2B5EF4-FFF2-40B4-BE49-F238E27FC236}">
                <a16:creationId xmlns:a16="http://schemas.microsoft.com/office/drawing/2014/main" id="{F06A0E4E-C7E9-4376-A5BC-32076DAFD7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2">
            <a:extLst>
              <a:ext uri="{FF2B5EF4-FFF2-40B4-BE49-F238E27FC236}">
                <a16:creationId xmlns:a16="http://schemas.microsoft.com/office/drawing/2014/main" id="{A7042685-8C13-44A6-AD43-20A8049614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2771" name="Rectangle 13">
            <a:extLst>
              <a:ext uri="{FF2B5EF4-FFF2-40B4-BE49-F238E27FC236}">
                <a16:creationId xmlns:a16="http://schemas.microsoft.com/office/drawing/2014/main" id="{B053AB57-EA2D-44A3-8B69-9BD4BEDAFD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C0AD06A-8A06-4979-A15C-AF7B251B61F7}" type="slidenum">
              <a:rPr kumimoji="0" lang="en-US" altLang="en-US" sz="1300" smtClean="0">
                <a:latin typeface="Tahoma" panose="020B0604030504040204" pitchFamily="34" charset="0"/>
              </a:rPr>
              <a:pPr>
                <a:spcBef>
                  <a:spcPct val="20000"/>
                </a:spcBef>
              </a:pPr>
              <a:t>16</a:t>
            </a:fld>
            <a:endParaRPr kumimoji="0" lang="en-US" altLang="en-US" sz="1300">
              <a:latin typeface="Tahoma" panose="020B0604030504040204" pitchFamily="34" charset="0"/>
            </a:endParaRPr>
          </a:p>
        </p:txBody>
      </p:sp>
      <p:sp>
        <p:nvSpPr>
          <p:cNvPr id="32772" name="Rectangle 2">
            <a:extLst>
              <a:ext uri="{FF2B5EF4-FFF2-40B4-BE49-F238E27FC236}">
                <a16:creationId xmlns:a16="http://schemas.microsoft.com/office/drawing/2014/main" id="{1C04AE7D-3817-4A99-B9CE-172472C4C107}"/>
              </a:ext>
            </a:extLst>
          </p:cNvPr>
          <p:cNvSpPr>
            <a:spLocks noGrp="1" noRot="1" noChangeAspect="1" noChangeArrowheads="1" noTextEdit="1"/>
          </p:cNvSpPr>
          <p:nvPr>
            <p:ph type="sldImg"/>
          </p:nvPr>
        </p:nvSpPr>
        <p:spPr>
          <a:ln/>
        </p:spPr>
      </p:sp>
      <p:sp>
        <p:nvSpPr>
          <p:cNvPr id="32773" name="Rectangle 3">
            <a:extLst>
              <a:ext uri="{FF2B5EF4-FFF2-40B4-BE49-F238E27FC236}">
                <a16:creationId xmlns:a16="http://schemas.microsoft.com/office/drawing/2014/main" id="{86BA09D6-F6AC-4943-B952-57530A99D1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2">
            <a:extLst>
              <a:ext uri="{FF2B5EF4-FFF2-40B4-BE49-F238E27FC236}">
                <a16:creationId xmlns:a16="http://schemas.microsoft.com/office/drawing/2014/main" id="{AFF171DF-5665-4733-A5C2-67DAE6E877A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15395" name="Rectangle 13">
            <a:extLst>
              <a:ext uri="{FF2B5EF4-FFF2-40B4-BE49-F238E27FC236}">
                <a16:creationId xmlns:a16="http://schemas.microsoft.com/office/drawing/2014/main" id="{24813E11-3776-41F7-9195-093850E6E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43533E2-2EA1-4E63-A3D1-9A63C7644F33}" type="slidenum">
              <a:rPr kumimoji="0" lang="en-US" altLang="en-US" sz="1300" smtClean="0">
                <a:latin typeface="Tahoma" panose="020B0604030504040204" pitchFamily="34" charset="0"/>
              </a:rPr>
              <a:pPr>
                <a:spcBef>
                  <a:spcPct val="20000"/>
                </a:spcBef>
              </a:pPr>
              <a:t>151</a:t>
            </a:fld>
            <a:endParaRPr kumimoji="0" lang="en-US" altLang="en-US" sz="1300">
              <a:latin typeface="Tahoma" panose="020B0604030504040204" pitchFamily="34" charset="0"/>
            </a:endParaRPr>
          </a:p>
        </p:txBody>
      </p:sp>
      <p:sp>
        <p:nvSpPr>
          <p:cNvPr id="315396" name="Rectangle 2">
            <a:extLst>
              <a:ext uri="{FF2B5EF4-FFF2-40B4-BE49-F238E27FC236}">
                <a16:creationId xmlns:a16="http://schemas.microsoft.com/office/drawing/2014/main" id="{70481E7B-E340-49B8-A084-206E18BC7584}"/>
              </a:ext>
            </a:extLst>
          </p:cNvPr>
          <p:cNvSpPr>
            <a:spLocks noGrp="1" noRot="1" noChangeAspect="1" noChangeArrowheads="1" noTextEdit="1"/>
          </p:cNvSpPr>
          <p:nvPr>
            <p:ph type="sldImg"/>
          </p:nvPr>
        </p:nvSpPr>
        <p:spPr>
          <a:ln/>
        </p:spPr>
      </p:sp>
      <p:sp>
        <p:nvSpPr>
          <p:cNvPr id="315397" name="Rectangle 3">
            <a:extLst>
              <a:ext uri="{FF2B5EF4-FFF2-40B4-BE49-F238E27FC236}">
                <a16:creationId xmlns:a16="http://schemas.microsoft.com/office/drawing/2014/main" id="{56EF342D-7CB0-437A-950E-D46F199B2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12">
            <a:extLst>
              <a:ext uri="{FF2B5EF4-FFF2-40B4-BE49-F238E27FC236}">
                <a16:creationId xmlns:a16="http://schemas.microsoft.com/office/drawing/2014/main" id="{B1AA8A95-BEA0-44CD-ADF2-F7641121AD3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17443" name="Rectangle 13">
            <a:extLst>
              <a:ext uri="{FF2B5EF4-FFF2-40B4-BE49-F238E27FC236}">
                <a16:creationId xmlns:a16="http://schemas.microsoft.com/office/drawing/2014/main" id="{EF494794-9DD1-45C9-B450-C6ACD0A578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9328EB2-995A-4C37-8D05-4C4F317D4C62}" type="slidenum">
              <a:rPr kumimoji="0" lang="en-US" altLang="en-US" sz="1300" smtClean="0">
                <a:latin typeface="Tahoma" panose="020B0604030504040204" pitchFamily="34" charset="0"/>
              </a:rPr>
              <a:pPr>
                <a:spcBef>
                  <a:spcPct val="20000"/>
                </a:spcBef>
              </a:pPr>
              <a:t>152</a:t>
            </a:fld>
            <a:endParaRPr kumimoji="0" lang="en-US" altLang="en-US" sz="1300">
              <a:latin typeface="Tahoma" panose="020B0604030504040204" pitchFamily="34" charset="0"/>
            </a:endParaRPr>
          </a:p>
        </p:txBody>
      </p:sp>
      <p:sp>
        <p:nvSpPr>
          <p:cNvPr id="317444" name="Rectangle 2">
            <a:extLst>
              <a:ext uri="{FF2B5EF4-FFF2-40B4-BE49-F238E27FC236}">
                <a16:creationId xmlns:a16="http://schemas.microsoft.com/office/drawing/2014/main" id="{1F1B94D2-6AE6-4EDE-9D72-2B2462B37E96}"/>
              </a:ext>
            </a:extLst>
          </p:cNvPr>
          <p:cNvSpPr>
            <a:spLocks noGrp="1" noRot="1" noChangeAspect="1" noChangeArrowheads="1" noTextEdit="1"/>
          </p:cNvSpPr>
          <p:nvPr>
            <p:ph type="sldImg"/>
          </p:nvPr>
        </p:nvSpPr>
        <p:spPr>
          <a:ln/>
        </p:spPr>
      </p:sp>
      <p:sp>
        <p:nvSpPr>
          <p:cNvPr id="317445" name="Rectangle 3">
            <a:extLst>
              <a:ext uri="{FF2B5EF4-FFF2-40B4-BE49-F238E27FC236}">
                <a16:creationId xmlns:a16="http://schemas.microsoft.com/office/drawing/2014/main" id="{F5016C72-6854-4EC7-891B-EDABC54942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12">
            <a:extLst>
              <a:ext uri="{FF2B5EF4-FFF2-40B4-BE49-F238E27FC236}">
                <a16:creationId xmlns:a16="http://schemas.microsoft.com/office/drawing/2014/main" id="{4A24D1CA-21CE-4101-821E-9FA8DFB3F6B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19491" name="Rectangle 13">
            <a:extLst>
              <a:ext uri="{FF2B5EF4-FFF2-40B4-BE49-F238E27FC236}">
                <a16:creationId xmlns:a16="http://schemas.microsoft.com/office/drawing/2014/main" id="{726B0F4E-02F7-46B4-97D2-6A71D2E3C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1056359-9638-4D28-A01E-FD93D2B95D68}" type="slidenum">
              <a:rPr kumimoji="0" lang="en-US" altLang="en-US" sz="1300" smtClean="0">
                <a:latin typeface="Tahoma" panose="020B0604030504040204" pitchFamily="34" charset="0"/>
              </a:rPr>
              <a:pPr>
                <a:spcBef>
                  <a:spcPct val="20000"/>
                </a:spcBef>
              </a:pPr>
              <a:t>153</a:t>
            </a:fld>
            <a:endParaRPr kumimoji="0" lang="en-US" altLang="en-US" sz="1300">
              <a:latin typeface="Tahoma" panose="020B0604030504040204" pitchFamily="34" charset="0"/>
            </a:endParaRPr>
          </a:p>
        </p:txBody>
      </p:sp>
      <p:sp>
        <p:nvSpPr>
          <p:cNvPr id="319492" name="Rectangle 2">
            <a:extLst>
              <a:ext uri="{FF2B5EF4-FFF2-40B4-BE49-F238E27FC236}">
                <a16:creationId xmlns:a16="http://schemas.microsoft.com/office/drawing/2014/main" id="{FC8F6C7B-812F-475D-B1C3-1A60FB173235}"/>
              </a:ext>
            </a:extLst>
          </p:cNvPr>
          <p:cNvSpPr>
            <a:spLocks noGrp="1" noRot="1" noChangeAspect="1" noChangeArrowheads="1" noTextEdit="1"/>
          </p:cNvSpPr>
          <p:nvPr>
            <p:ph type="sldImg"/>
          </p:nvPr>
        </p:nvSpPr>
        <p:spPr>
          <a:ln/>
        </p:spPr>
      </p:sp>
      <p:sp>
        <p:nvSpPr>
          <p:cNvPr id="319493" name="Rectangle 3">
            <a:extLst>
              <a:ext uri="{FF2B5EF4-FFF2-40B4-BE49-F238E27FC236}">
                <a16:creationId xmlns:a16="http://schemas.microsoft.com/office/drawing/2014/main" id="{EAF4ABF7-2F8C-4861-A1AA-7AA62702DA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12">
            <a:extLst>
              <a:ext uri="{FF2B5EF4-FFF2-40B4-BE49-F238E27FC236}">
                <a16:creationId xmlns:a16="http://schemas.microsoft.com/office/drawing/2014/main" id="{FFB02BF5-E746-4790-901E-A6F2334FC2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21539" name="Rectangle 13">
            <a:extLst>
              <a:ext uri="{FF2B5EF4-FFF2-40B4-BE49-F238E27FC236}">
                <a16:creationId xmlns:a16="http://schemas.microsoft.com/office/drawing/2014/main" id="{AE3C3FE5-78E5-4649-A3EB-27AF492CC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4E02AAF-D2C4-441A-8AFE-F77287EF24FF}" type="slidenum">
              <a:rPr kumimoji="0" lang="en-US" altLang="en-US" sz="1300" smtClean="0">
                <a:latin typeface="Tahoma" panose="020B0604030504040204" pitchFamily="34" charset="0"/>
              </a:rPr>
              <a:pPr>
                <a:spcBef>
                  <a:spcPct val="20000"/>
                </a:spcBef>
              </a:pPr>
              <a:t>154</a:t>
            </a:fld>
            <a:endParaRPr kumimoji="0" lang="en-US" altLang="en-US" sz="1300">
              <a:latin typeface="Tahoma" panose="020B0604030504040204" pitchFamily="34" charset="0"/>
            </a:endParaRPr>
          </a:p>
        </p:txBody>
      </p:sp>
      <p:sp>
        <p:nvSpPr>
          <p:cNvPr id="321540" name="Rectangle 2">
            <a:extLst>
              <a:ext uri="{FF2B5EF4-FFF2-40B4-BE49-F238E27FC236}">
                <a16:creationId xmlns:a16="http://schemas.microsoft.com/office/drawing/2014/main" id="{7352627F-E229-49CD-83CE-F8431E6C4106}"/>
              </a:ext>
            </a:extLst>
          </p:cNvPr>
          <p:cNvSpPr>
            <a:spLocks noGrp="1" noRot="1" noChangeAspect="1" noChangeArrowheads="1" noTextEdit="1"/>
          </p:cNvSpPr>
          <p:nvPr>
            <p:ph type="sldImg"/>
          </p:nvPr>
        </p:nvSpPr>
        <p:spPr>
          <a:ln/>
        </p:spPr>
      </p:sp>
      <p:sp>
        <p:nvSpPr>
          <p:cNvPr id="321541" name="Rectangle 3">
            <a:extLst>
              <a:ext uri="{FF2B5EF4-FFF2-40B4-BE49-F238E27FC236}">
                <a16:creationId xmlns:a16="http://schemas.microsoft.com/office/drawing/2014/main" id="{3D09D95D-8500-4345-9F5A-14FB582A92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2">
            <a:extLst>
              <a:ext uri="{FF2B5EF4-FFF2-40B4-BE49-F238E27FC236}">
                <a16:creationId xmlns:a16="http://schemas.microsoft.com/office/drawing/2014/main" id="{C188A366-6E78-476D-93C2-7650C8AE93F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23587" name="Rectangle 13">
            <a:extLst>
              <a:ext uri="{FF2B5EF4-FFF2-40B4-BE49-F238E27FC236}">
                <a16:creationId xmlns:a16="http://schemas.microsoft.com/office/drawing/2014/main" id="{9E9E2202-CE34-48A2-9E0B-4848171319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77329C7-51AB-4363-8D8A-B58A1205D632}" type="slidenum">
              <a:rPr kumimoji="0" lang="en-US" altLang="en-US" sz="1300" smtClean="0">
                <a:latin typeface="Tahoma" panose="020B0604030504040204" pitchFamily="34" charset="0"/>
              </a:rPr>
              <a:pPr>
                <a:spcBef>
                  <a:spcPct val="20000"/>
                </a:spcBef>
              </a:pPr>
              <a:t>155</a:t>
            </a:fld>
            <a:endParaRPr kumimoji="0" lang="en-US" altLang="en-US" sz="1300">
              <a:latin typeface="Tahoma" panose="020B0604030504040204" pitchFamily="34" charset="0"/>
            </a:endParaRPr>
          </a:p>
        </p:txBody>
      </p:sp>
      <p:sp>
        <p:nvSpPr>
          <p:cNvPr id="323588" name="Rectangle 2">
            <a:extLst>
              <a:ext uri="{FF2B5EF4-FFF2-40B4-BE49-F238E27FC236}">
                <a16:creationId xmlns:a16="http://schemas.microsoft.com/office/drawing/2014/main" id="{3BCE9F8D-07D5-459A-9F5C-8569C1AB77BC}"/>
              </a:ext>
            </a:extLst>
          </p:cNvPr>
          <p:cNvSpPr>
            <a:spLocks noGrp="1" noRot="1" noChangeAspect="1" noChangeArrowheads="1" noTextEdit="1"/>
          </p:cNvSpPr>
          <p:nvPr>
            <p:ph type="sldImg"/>
          </p:nvPr>
        </p:nvSpPr>
        <p:spPr>
          <a:ln/>
        </p:spPr>
      </p:sp>
      <p:sp>
        <p:nvSpPr>
          <p:cNvPr id="323589" name="Rectangle 3">
            <a:extLst>
              <a:ext uri="{FF2B5EF4-FFF2-40B4-BE49-F238E27FC236}">
                <a16:creationId xmlns:a16="http://schemas.microsoft.com/office/drawing/2014/main" id="{578DFECE-EF34-4219-97B1-3A38AF19C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12">
            <a:extLst>
              <a:ext uri="{FF2B5EF4-FFF2-40B4-BE49-F238E27FC236}">
                <a16:creationId xmlns:a16="http://schemas.microsoft.com/office/drawing/2014/main" id="{F2DC5092-CB99-41D3-936E-D99F23A0A05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25635" name="Rectangle 13">
            <a:extLst>
              <a:ext uri="{FF2B5EF4-FFF2-40B4-BE49-F238E27FC236}">
                <a16:creationId xmlns:a16="http://schemas.microsoft.com/office/drawing/2014/main" id="{DD1CA6E3-0FFA-431B-9803-AE14E24676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065003E-95F9-461A-9F8B-115B883C9124}" type="slidenum">
              <a:rPr kumimoji="0" lang="en-US" altLang="en-US" sz="1300" smtClean="0">
                <a:latin typeface="Tahoma" panose="020B0604030504040204" pitchFamily="34" charset="0"/>
              </a:rPr>
              <a:pPr>
                <a:spcBef>
                  <a:spcPct val="20000"/>
                </a:spcBef>
              </a:pPr>
              <a:t>156</a:t>
            </a:fld>
            <a:endParaRPr kumimoji="0" lang="en-US" altLang="en-US" sz="1300">
              <a:latin typeface="Tahoma" panose="020B0604030504040204" pitchFamily="34" charset="0"/>
            </a:endParaRPr>
          </a:p>
        </p:txBody>
      </p:sp>
      <p:sp>
        <p:nvSpPr>
          <p:cNvPr id="325636" name="Rectangle 2">
            <a:extLst>
              <a:ext uri="{FF2B5EF4-FFF2-40B4-BE49-F238E27FC236}">
                <a16:creationId xmlns:a16="http://schemas.microsoft.com/office/drawing/2014/main" id="{6A564ABE-A570-4647-BA9D-596BF270ACA3}"/>
              </a:ext>
            </a:extLst>
          </p:cNvPr>
          <p:cNvSpPr>
            <a:spLocks noGrp="1" noRot="1" noChangeAspect="1" noChangeArrowheads="1" noTextEdit="1"/>
          </p:cNvSpPr>
          <p:nvPr>
            <p:ph type="sldImg"/>
          </p:nvPr>
        </p:nvSpPr>
        <p:spPr>
          <a:ln/>
        </p:spPr>
      </p:sp>
      <p:sp>
        <p:nvSpPr>
          <p:cNvPr id="325637" name="Rectangle 3">
            <a:extLst>
              <a:ext uri="{FF2B5EF4-FFF2-40B4-BE49-F238E27FC236}">
                <a16:creationId xmlns:a16="http://schemas.microsoft.com/office/drawing/2014/main" id="{1A075017-BF16-46AA-94B8-04E292B1CE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12">
            <a:extLst>
              <a:ext uri="{FF2B5EF4-FFF2-40B4-BE49-F238E27FC236}">
                <a16:creationId xmlns:a16="http://schemas.microsoft.com/office/drawing/2014/main" id="{7EB51088-75A0-4455-9BA6-5561AC91A88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27683" name="Rectangle 13">
            <a:extLst>
              <a:ext uri="{FF2B5EF4-FFF2-40B4-BE49-F238E27FC236}">
                <a16:creationId xmlns:a16="http://schemas.microsoft.com/office/drawing/2014/main" id="{046DA5D7-C376-4866-BE71-6FFC0E3EB4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938AA4E-B7AE-4AC6-BD21-3A66082F1F6A}" type="slidenum">
              <a:rPr kumimoji="0" lang="en-US" altLang="en-US" sz="1300" smtClean="0">
                <a:latin typeface="Tahoma" panose="020B0604030504040204" pitchFamily="34" charset="0"/>
              </a:rPr>
              <a:pPr>
                <a:spcBef>
                  <a:spcPct val="20000"/>
                </a:spcBef>
              </a:pPr>
              <a:t>157</a:t>
            </a:fld>
            <a:endParaRPr kumimoji="0" lang="en-US" altLang="en-US" sz="1300">
              <a:latin typeface="Tahoma" panose="020B0604030504040204" pitchFamily="34" charset="0"/>
            </a:endParaRPr>
          </a:p>
        </p:txBody>
      </p:sp>
      <p:sp>
        <p:nvSpPr>
          <p:cNvPr id="327684" name="Rectangle 2">
            <a:extLst>
              <a:ext uri="{FF2B5EF4-FFF2-40B4-BE49-F238E27FC236}">
                <a16:creationId xmlns:a16="http://schemas.microsoft.com/office/drawing/2014/main" id="{08B761EE-68AB-49B6-ACCF-E5D92FD4A8DB}"/>
              </a:ext>
            </a:extLst>
          </p:cNvPr>
          <p:cNvSpPr>
            <a:spLocks noGrp="1" noRot="1" noChangeAspect="1" noChangeArrowheads="1" noTextEdit="1"/>
          </p:cNvSpPr>
          <p:nvPr>
            <p:ph type="sldImg"/>
          </p:nvPr>
        </p:nvSpPr>
        <p:spPr>
          <a:ln/>
        </p:spPr>
      </p:sp>
      <p:sp>
        <p:nvSpPr>
          <p:cNvPr id="327685" name="Rectangle 3">
            <a:extLst>
              <a:ext uri="{FF2B5EF4-FFF2-40B4-BE49-F238E27FC236}">
                <a16:creationId xmlns:a16="http://schemas.microsoft.com/office/drawing/2014/main" id="{5F2884D1-4027-4825-8CF2-3882BCD60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12">
            <a:extLst>
              <a:ext uri="{FF2B5EF4-FFF2-40B4-BE49-F238E27FC236}">
                <a16:creationId xmlns:a16="http://schemas.microsoft.com/office/drawing/2014/main" id="{6DC7FB89-7986-473A-97F0-AE83296E01B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33827" name="Rectangle 13">
            <a:extLst>
              <a:ext uri="{FF2B5EF4-FFF2-40B4-BE49-F238E27FC236}">
                <a16:creationId xmlns:a16="http://schemas.microsoft.com/office/drawing/2014/main" id="{ADD5A18F-C3C9-43EF-A3C3-68BE196563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4DBA693-A6F0-4906-9FF8-168C7B5224D1}" type="slidenum">
              <a:rPr kumimoji="0" lang="en-US" altLang="en-US" sz="1300" smtClean="0">
                <a:latin typeface="Tahoma" panose="020B0604030504040204" pitchFamily="34" charset="0"/>
              </a:rPr>
              <a:pPr>
                <a:spcBef>
                  <a:spcPct val="20000"/>
                </a:spcBef>
              </a:pPr>
              <a:t>158</a:t>
            </a:fld>
            <a:endParaRPr kumimoji="0" lang="en-US" altLang="en-US" sz="1300">
              <a:latin typeface="Tahoma" panose="020B0604030504040204" pitchFamily="34" charset="0"/>
            </a:endParaRPr>
          </a:p>
        </p:txBody>
      </p:sp>
      <p:sp>
        <p:nvSpPr>
          <p:cNvPr id="333828" name="Rectangle 2">
            <a:extLst>
              <a:ext uri="{FF2B5EF4-FFF2-40B4-BE49-F238E27FC236}">
                <a16:creationId xmlns:a16="http://schemas.microsoft.com/office/drawing/2014/main" id="{53EBA37F-58BC-49FE-9490-8D0BDD85982C}"/>
              </a:ext>
            </a:extLst>
          </p:cNvPr>
          <p:cNvSpPr>
            <a:spLocks noGrp="1" noRot="1" noChangeAspect="1" noChangeArrowheads="1" noTextEdit="1"/>
          </p:cNvSpPr>
          <p:nvPr>
            <p:ph type="sldImg"/>
          </p:nvPr>
        </p:nvSpPr>
        <p:spPr>
          <a:ln/>
        </p:spPr>
      </p:sp>
      <p:sp>
        <p:nvSpPr>
          <p:cNvPr id="333829" name="Rectangle 3">
            <a:extLst>
              <a:ext uri="{FF2B5EF4-FFF2-40B4-BE49-F238E27FC236}">
                <a16:creationId xmlns:a16="http://schemas.microsoft.com/office/drawing/2014/main" id="{3B23C8EA-EF2C-4EC1-A08F-98648E22E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a:extLst>
              <a:ext uri="{FF2B5EF4-FFF2-40B4-BE49-F238E27FC236}">
                <a16:creationId xmlns:a16="http://schemas.microsoft.com/office/drawing/2014/main" id="{51A76DBD-0242-4774-B878-1165B54DBC01}"/>
              </a:ext>
            </a:extLst>
          </p:cNvPr>
          <p:cNvSpPr>
            <a:spLocks noGrp="1" noRot="1" noChangeAspect="1" noChangeArrowheads="1" noTextEdit="1"/>
          </p:cNvSpPr>
          <p:nvPr>
            <p:ph type="sldImg"/>
          </p:nvPr>
        </p:nvSpPr>
        <p:spPr>
          <a:ln/>
        </p:spPr>
      </p:sp>
      <p:sp>
        <p:nvSpPr>
          <p:cNvPr id="335875" name="Notes Placeholder 2">
            <a:extLst>
              <a:ext uri="{FF2B5EF4-FFF2-40B4-BE49-F238E27FC236}">
                <a16:creationId xmlns:a16="http://schemas.microsoft.com/office/drawing/2014/main" id="{5BBFBA4A-689A-489D-8AA7-26F070EA30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335876" name="Slide Number Placeholder 3">
            <a:extLst>
              <a:ext uri="{FF2B5EF4-FFF2-40B4-BE49-F238E27FC236}">
                <a16:creationId xmlns:a16="http://schemas.microsoft.com/office/drawing/2014/main" id="{0B228CE4-4295-4D3A-8189-978964854E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0275">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3723B5C-2109-4FB2-A5E6-DDBFF7F2962F}" type="slidenum">
              <a:rPr kumimoji="0" lang="en-US" altLang="en-US" sz="1300" smtClean="0">
                <a:latin typeface="Tahoma" panose="020B0604030504040204" pitchFamily="34" charset="0"/>
              </a:rPr>
              <a:pPr>
                <a:spcBef>
                  <a:spcPct val="20000"/>
                </a:spcBef>
              </a:pPr>
              <a:t>159</a:t>
            </a:fld>
            <a:endParaRPr kumimoji="0" lang="en-US" altLang="en-US" sz="1300">
              <a:latin typeface="Tahoma" panose="020B060403050404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a:extLst>
              <a:ext uri="{FF2B5EF4-FFF2-40B4-BE49-F238E27FC236}">
                <a16:creationId xmlns:a16="http://schemas.microsoft.com/office/drawing/2014/main" id="{4EE6991E-55D9-44F2-9434-4064178F7BD8}"/>
              </a:ext>
            </a:extLst>
          </p:cNvPr>
          <p:cNvSpPr>
            <a:spLocks noGrp="1" noRot="1" noChangeAspect="1" noChangeArrowheads="1" noTextEdit="1"/>
          </p:cNvSpPr>
          <p:nvPr>
            <p:ph type="sldImg"/>
          </p:nvPr>
        </p:nvSpPr>
        <p:spPr>
          <a:ln/>
        </p:spPr>
      </p:sp>
      <p:sp>
        <p:nvSpPr>
          <p:cNvPr id="337923" name="Notes Placeholder 2">
            <a:extLst>
              <a:ext uri="{FF2B5EF4-FFF2-40B4-BE49-F238E27FC236}">
                <a16:creationId xmlns:a16="http://schemas.microsoft.com/office/drawing/2014/main" id="{711BD24A-8664-4C59-8FD6-CE25FBE0B2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337924" name="Slide Number Placeholder 3">
            <a:extLst>
              <a:ext uri="{FF2B5EF4-FFF2-40B4-BE49-F238E27FC236}">
                <a16:creationId xmlns:a16="http://schemas.microsoft.com/office/drawing/2014/main" id="{43B0D75B-B854-4965-AFBF-1FA72B3C49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0275">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51D46673-C7E3-4EAC-8919-210A3AA8F27B}" type="slidenum">
              <a:rPr kumimoji="0" lang="en-US" altLang="en-US" sz="1300" smtClean="0">
                <a:latin typeface="Tahoma" panose="020B0604030504040204" pitchFamily="34" charset="0"/>
              </a:rPr>
              <a:pPr>
                <a:spcBef>
                  <a:spcPct val="20000"/>
                </a:spcBef>
              </a:pPr>
              <a:t>160</a:t>
            </a:fld>
            <a:endParaRPr kumimoji="0" lang="en-US" altLang="en-US" sz="1300">
              <a:latin typeface="Tahoma" panose="020B06040305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2">
            <a:extLst>
              <a:ext uri="{FF2B5EF4-FFF2-40B4-BE49-F238E27FC236}">
                <a16:creationId xmlns:a16="http://schemas.microsoft.com/office/drawing/2014/main" id="{C87B862D-C327-4473-94E5-059CBC8B9B4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4819" name="Rectangle 13">
            <a:extLst>
              <a:ext uri="{FF2B5EF4-FFF2-40B4-BE49-F238E27FC236}">
                <a16:creationId xmlns:a16="http://schemas.microsoft.com/office/drawing/2014/main" id="{2D8A29CB-E8E5-4DBF-8B21-7FEC3FC863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E1482FB-F889-4E62-938E-874AE9AF30D2}" type="slidenum">
              <a:rPr kumimoji="0" lang="en-US" altLang="en-US" sz="1300" smtClean="0">
                <a:latin typeface="Tahoma" panose="020B0604030504040204" pitchFamily="34" charset="0"/>
              </a:rPr>
              <a:pPr>
                <a:spcBef>
                  <a:spcPct val="20000"/>
                </a:spcBef>
              </a:pPr>
              <a:t>17</a:t>
            </a:fld>
            <a:endParaRPr kumimoji="0" lang="en-US" altLang="en-US" sz="1300">
              <a:latin typeface="Tahoma" panose="020B0604030504040204" pitchFamily="34" charset="0"/>
            </a:endParaRPr>
          </a:p>
        </p:txBody>
      </p:sp>
      <p:sp>
        <p:nvSpPr>
          <p:cNvPr id="34820" name="Rectangle 2">
            <a:extLst>
              <a:ext uri="{FF2B5EF4-FFF2-40B4-BE49-F238E27FC236}">
                <a16:creationId xmlns:a16="http://schemas.microsoft.com/office/drawing/2014/main" id="{28D31B13-0769-4F29-BD6D-1C746CCC40B9}"/>
              </a:ext>
            </a:extLst>
          </p:cNvPr>
          <p:cNvSpPr>
            <a:spLocks noGrp="1" noRot="1" noChangeAspect="1" noChangeArrowheads="1" noTextEdit="1"/>
          </p:cNvSpPr>
          <p:nvPr>
            <p:ph type="sldImg"/>
          </p:nvPr>
        </p:nvSpPr>
        <p:spPr>
          <a:solidFill>
            <a:srgbClr val="FFFFFF"/>
          </a:solidFill>
          <a:ln/>
        </p:spPr>
      </p:sp>
      <p:sp>
        <p:nvSpPr>
          <p:cNvPr id="34821" name="Rectangle 3">
            <a:extLst>
              <a:ext uri="{FF2B5EF4-FFF2-40B4-BE49-F238E27FC236}">
                <a16:creationId xmlns:a16="http://schemas.microsoft.com/office/drawing/2014/main" id="{51C5A371-3AAD-4F4B-8975-C79B8FC4B83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53DA268E-4689-478D-9D25-2EE1474D74E9}"/>
              </a:ext>
            </a:extLst>
          </p:cNvPr>
          <p:cNvSpPr>
            <a:spLocks noGrp="1" noRot="1" noChangeAspect="1" noChangeArrowheads="1" noTextEdit="1"/>
          </p:cNvSpPr>
          <p:nvPr>
            <p:ph type="sldImg"/>
          </p:nvPr>
        </p:nvSpPr>
        <p:spPr>
          <a:ln/>
        </p:spPr>
      </p:sp>
      <p:sp>
        <p:nvSpPr>
          <p:cNvPr id="339971" name="Notes Placeholder 2">
            <a:extLst>
              <a:ext uri="{FF2B5EF4-FFF2-40B4-BE49-F238E27FC236}">
                <a16:creationId xmlns:a16="http://schemas.microsoft.com/office/drawing/2014/main" id="{C3B45175-3E31-422D-A9B6-CD86EF4F95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339972" name="Slide Number Placeholder 3">
            <a:extLst>
              <a:ext uri="{FF2B5EF4-FFF2-40B4-BE49-F238E27FC236}">
                <a16:creationId xmlns:a16="http://schemas.microsoft.com/office/drawing/2014/main" id="{3553D8F5-27FB-4C0F-8EDC-137AC48C40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0275">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7290160-B911-4B54-BDE8-8CAB2BB185DD}" type="slidenum">
              <a:rPr kumimoji="0" lang="en-US" altLang="en-US" sz="1300" smtClean="0">
                <a:latin typeface="Tahoma" panose="020B0604030504040204" pitchFamily="34" charset="0"/>
              </a:rPr>
              <a:pPr>
                <a:spcBef>
                  <a:spcPct val="20000"/>
                </a:spcBef>
              </a:pPr>
              <a:t>161</a:t>
            </a:fld>
            <a:endParaRPr kumimoji="0" lang="en-US" altLang="en-US" sz="1300">
              <a:latin typeface="Tahoma" panose="020B060403050404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a:extLst>
              <a:ext uri="{FF2B5EF4-FFF2-40B4-BE49-F238E27FC236}">
                <a16:creationId xmlns:a16="http://schemas.microsoft.com/office/drawing/2014/main" id="{C1056071-ED32-43E2-82DF-6F1F6738F4E5}"/>
              </a:ext>
            </a:extLst>
          </p:cNvPr>
          <p:cNvSpPr>
            <a:spLocks noGrp="1" noRot="1" noChangeAspect="1" noChangeArrowheads="1" noTextEdit="1"/>
          </p:cNvSpPr>
          <p:nvPr>
            <p:ph type="sldImg"/>
          </p:nvPr>
        </p:nvSpPr>
        <p:spPr>
          <a:ln/>
        </p:spPr>
      </p:sp>
      <p:sp>
        <p:nvSpPr>
          <p:cNvPr id="342019" name="Notes Placeholder 2">
            <a:extLst>
              <a:ext uri="{FF2B5EF4-FFF2-40B4-BE49-F238E27FC236}">
                <a16:creationId xmlns:a16="http://schemas.microsoft.com/office/drawing/2014/main" id="{D859EFF7-0AD2-42B2-9C92-352E9B8D5B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342020" name="Slide Number Placeholder 3">
            <a:extLst>
              <a:ext uri="{FF2B5EF4-FFF2-40B4-BE49-F238E27FC236}">
                <a16:creationId xmlns:a16="http://schemas.microsoft.com/office/drawing/2014/main" id="{80679FD9-FD9B-4669-AA0C-375DA7C90D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0275">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0275">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0275"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8977E34-0E94-4872-A2B0-A98CBC69F6B4}" type="slidenum">
              <a:rPr kumimoji="0" lang="en-US" altLang="en-US" sz="1300" smtClean="0">
                <a:latin typeface="Tahoma" panose="020B0604030504040204" pitchFamily="34" charset="0"/>
              </a:rPr>
              <a:pPr>
                <a:spcBef>
                  <a:spcPct val="20000"/>
                </a:spcBef>
              </a:pPr>
              <a:t>162</a:t>
            </a:fld>
            <a:endParaRPr kumimoji="0" lang="en-US" altLang="en-US" sz="1300">
              <a:latin typeface="Tahoma" panose="020B060403050404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2">
            <a:extLst>
              <a:ext uri="{FF2B5EF4-FFF2-40B4-BE49-F238E27FC236}">
                <a16:creationId xmlns:a16="http://schemas.microsoft.com/office/drawing/2014/main" id="{9F69F470-7603-4672-8489-B5CD478653D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44067" name="Rectangle 13">
            <a:extLst>
              <a:ext uri="{FF2B5EF4-FFF2-40B4-BE49-F238E27FC236}">
                <a16:creationId xmlns:a16="http://schemas.microsoft.com/office/drawing/2014/main" id="{88D49885-2C87-4860-8B42-D9AC81AD5E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5D26FA6-3BB7-4A95-B5AB-D271D55ACB3A}" type="slidenum">
              <a:rPr kumimoji="0" lang="en-US" altLang="en-US" sz="1300" smtClean="0">
                <a:latin typeface="Tahoma" panose="020B0604030504040204" pitchFamily="34" charset="0"/>
              </a:rPr>
              <a:pPr>
                <a:spcBef>
                  <a:spcPct val="20000"/>
                </a:spcBef>
              </a:pPr>
              <a:t>163</a:t>
            </a:fld>
            <a:endParaRPr kumimoji="0" lang="en-US" altLang="en-US" sz="1300">
              <a:latin typeface="Tahoma" panose="020B0604030504040204" pitchFamily="34" charset="0"/>
            </a:endParaRPr>
          </a:p>
        </p:txBody>
      </p:sp>
      <p:sp>
        <p:nvSpPr>
          <p:cNvPr id="344068" name="Rectangle 2">
            <a:extLst>
              <a:ext uri="{FF2B5EF4-FFF2-40B4-BE49-F238E27FC236}">
                <a16:creationId xmlns:a16="http://schemas.microsoft.com/office/drawing/2014/main" id="{8245EFB5-5922-4BB3-BD8D-90400E0C4761}"/>
              </a:ext>
            </a:extLst>
          </p:cNvPr>
          <p:cNvSpPr>
            <a:spLocks noGrp="1" noRot="1" noChangeAspect="1" noChangeArrowheads="1" noTextEdit="1"/>
          </p:cNvSpPr>
          <p:nvPr>
            <p:ph type="sldImg"/>
          </p:nvPr>
        </p:nvSpPr>
        <p:spPr>
          <a:ln/>
        </p:spPr>
      </p:sp>
      <p:sp>
        <p:nvSpPr>
          <p:cNvPr id="344069" name="Rectangle 3">
            <a:extLst>
              <a:ext uri="{FF2B5EF4-FFF2-40B4-BE49-F238E27FC236}">
                <a16:creationId xmlns:a16="http://schemas.microsoft.com/office/drawing/2014/main" id="{B75A69EE-B1C6-4BD3-8DB2-6C87B33618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12">
            <a:extLst>
              <a:ext uri="{FF2B5EF4-FFF2-40B4-BE49-F238E27FC236}">
                <a16:creationId xmlns:a16="http://schemas.microsoft.com/office/drawing/2014/main" id="{F3DF4984-6D91-42F2-AFD2-79D709BF0A0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46115" name="Rectangle 13">
            <a:extLst>
              <a:ext uri="{FF2B5EF4-FFF2-40B4-BE49-F238E27FC236}">
                <a16:creationId xmlns:a16="http://schemas.microsoft.com/office/drawing/2014/main" id="{2905CA9B-C784-41DF-963C-A4B2170518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D595B73-5ADD-4276-A4C7-A65351A86389}" type="slidenum">
              <a:rPr kumimoji="0" lang="en-US" altLang="en-US" sz="1300" smtClean="0">
                <a:latin typeface="Tahoma" panose="020B0604030504040204" pitchFamily="34" charset="0"/>
              </a:rPr>
              <a:pPr>
                <a:spcBef>
                  <a:spcPct val="20000"/>
                </a:spcBef>
              </a:pPr>
              <a:t>164</a:t>
            </a:fld>
            <a:endParaRPr kumimoji="0" lang="en-US" altLang="en-US" sz="1300">
              <a:latin typeface="Tahoma" panose="020B0604030504040204" pitchFamily="34" charset="0"/>
            </a:endParaRPr>
          </a:p>
        </p:txBody>
      </p:sp>
      <p:sp>
        <p:nvSpPr>
          <p:cNvPr id="346116" name="Rectangle 2">
            <a:extLst>
              <a:ext uri="{FF2B5EF4-FFF2-40B4-BE49-F238E27FC236}">
                <a16:creationId xmlns:a16="http://schemas.microsoft.com/office/drawing/2014/main" id="{0EFF059E-2C57-407C-AFC0-EE44D8E77943}"/>
              </a:ext>
            </a:extLst>
          </p:cNvPr>
          <p:cNvSpPr>
            <a:spLocks noGrp="1" noRot="1" noChangeAspect="1" noChangeArrowheads="1" noTextEdit="1"/>
          </p:cNvSpPr>
          <p:nvPr>
            <p:ph type="sldImg"/>
          </p:nvPr>
        </p:nvSpPr>
        <p:spPr>
          <a:ln/>
        </p:spPr>
      </p:sp>
      <p:sp>
        <p:nvSpPr>
          <p:cNvPr id="346117" name="Rectangle 3">
            <a:extLst>
              <a:ext uri="{FF2B5EF4-FFF2-40B4-BE49-F238E27FC236}">
                <a16:creationId xmlns:a16="http://schemas.microsoft.com/office/drawing/2014/main" id="{20F6D59E-E37E-45EC-9E29-32F88B6851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12">
            <a:extLst>
              <a:ext uri="{FF2B5EF4-FFF2-40B4-BE49-F238E27FC236}">
                <a16:creationId xmlns:a16="http://schemas.microsoft.com/office/drawing/2014/main" id="{7AD06335-CAD0-4001-A257-646E7EAC283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48163" name="Rectangle 13">
            <a:extLst>
              <a:ext uri="{FF2B5EF4-FFF2-40B4-BE49-F238E27FC236}">
                <a16:creationId xmlns:a16="http://schemas.microsoft.com/office/drawing/2014/main" id="{D6913A07-195E-4F8C-9F5B-5FA7DDB0EE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CB97369-783F-472C-92CD-4495CBF4C074}" type="slidenum">
              <a:rPr kumimoji="0" lang="en-US" altLang="en-US" sz="1300" smtClean="0">
                <a:latin typeface="Tahoma" panose="020B0604030504040204" pitchFamily="34" charset="0"/>
              </a:rPr>
              <a:pPr>
                <a:spcBef>
                  <a:spcPct val="20000"/>
                </a:spcBef>
              </a:pPr>
              <a:t>165</a:t>
            </a:fld>
            <a:endParaRPr kumimoji="0" lang="en-US" altLang="en-US" sz="1300">
              <a:latin typeface="Tahoma" panose="020B0604030504040204" pitchFamily="34" charset="0"/>
            </a:endParaRPr>
          </a:p>
        </p:txBody>
      </p:sp>
      <p:sp>
        <p:nvSpPr>
          <p:cNvPr id="348164" name="Rectangle 2">
            <a:extLst>
              <a:ext uri="{FF2B5EF4-FFF2-40B4-BE49-F238E27FC236}">
                <a16:creationId xmlns:a16="http://schemas.microsoft.com/office/drawing/2014/main" id="{E440BB0C-7F5D-4478-8CF9-AAC78B718890}"/>
              </a:ext>
            </a:extLst>
          </p:cNvPr>
          <p:cNvSpPr>
            <a:spLocks noGrp="1" noRot="1" noChangeAspect="1" noChangeArrowheads="1" noTextEdit="1"/>
          </p:cNvSpPr>
          <p:nvPr>
            <p:ph type="sldImg"/>
          </p:nvPr>
        </p:nvSpPr>
        <p:spPr>
          <a:ln/>
        </p:spPr>
      </p:sp>
      <p:sp>
        <p:nvSpPr>
          <p:cNvPr id="348165" name="Rectangle 3">
            <a:extLst>
              <a:ext uri="{FF2B5EF4-FFF2-40B4-BE49-F238E27FC236}">
                <a16:creationId xmlns:a16="http://schemas.microsoft.com/office/drawing/2014/main" id="{3BDFC2F2-5508-42B3-B9F3-470110199C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12">
            <a:extLst>
              <a:ext uri="{FF2B5EF4-FFF2-40B4-BE49-F238E27FC236}">
                <a16:creationId xmlns:a16="http://schemas.microsoft.com/office/drawing/2014/main" id="{969BD2D7-C48F-4E54-89C2-62F5868A50B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50211" name="Rectangle 13">
            <a:extLst>
              <a:ext uri="{FF2B5EF4-FFF2-40B4-BE49-F238E27FC236}">
                <a16:creationId xmlns:a16="http://schemas.microsoft.com/office/drawing/2014/main" id="{E7381FE1-E2C1-44EF-9747-F676D863C9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4330C18-B993-4ECA-ABC3-D1ED3701D9F6}" type="slidenum">
              <a:rPr kumimoji="0" lang="en-US" altLang="en-US" sz="1300" smtClean="0">
                <a:latin typeface="Tahoma" panose="020B0604030504040204" pitchFamily="34" charset="0"/>
              </a:rPr>
              <a:pPr>
                <a:spcBef>
                  <a:spcPct val="20000"/>
                </a:spcBef>
              </a:pPr>
              <a:t>166</a:t>
            </a:fld>
            <a:endParaRPr kumimoji="0" lang="en-US" altLang="en-US" sz="1300">
              <a:latin typeface="Tahoma" panose="020B0604030504040204" pitchFamily="34" charset="0"/>
            </a:endParaRPr>
          </a:p>
        </p:txBody>
      </p:sp>
      <p:sp>
        <p:nvSpPr>
          <p:cNvPr id="350212" name="Rectangle 2">
            <a:extLst>
              <a:ext uri="{FF2B5EF4-FFF2-40B4-BE49-F238E27FC236}">
                <a16:creationId xmlns:a16="http://schemas.microsoft.com/office/drawing/2014/main" id="{B4314B1F-B43F-4F41-91C8-4E6B4B0AA085}"/>
              </a:ext>
            </a:extLst>
          </p:cNvPr>
          <p:cNvSpPr>
            <a:spLocks noGrp="1" noRot="1" noChangeAspect="1" noChangeArrowheads="1" noTextEdit="1"/>
          </p:cNvSpPr>
          <p:nvPr>
            <p:ph type="sldImg"/>
          </p:nvPr>
        </p:nvSpPr>
        <p:spPr>
          <a:ln/>
        </p:spPr>
      </p:sp>
      <p:sp>
        <p:nvSpPr>
          <p:cNvPr id="350213" name="Rectangle 3">
            <a:extLst>
              <a:ext uri="{FF2B5EF4-FFF2-40B4-BE49-F238E27FC236}">
                <a16:creationId xmlns:a16="http://schemas.microsoft.com/office/drawing/2014/main" id="{7A843107-4B3A-4989-99BC-FC0D8F1D3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12">
            <a:extLst>
              <a:ext uri="{FF2B5EF4-FFF2-40B4-BE49-F238E27FC236}">
                <a16:creationId xmlns:a16="http://schemas.microsoft.com/office/drawing/2014/main" id="{106947DB-C8DA-4CEF-99E4-C746DA8453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52259" name="Rectangle 13">
            <a:extLst>
              <a:ext uri="{FF2B5EF4-FFF2-40B4-BE49-F238E27FC236}">
                <a16:creationId xmlns:a16="http://schemas.microsoft.com/office/drawing/2014/main" id="{1908ECBF-6216-4D6A-B0E1-D015D9ECDA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8343C27-9EC6-409D-BE1A-5DE9B340981F}" type="slidenum">
              <a:rPr kumimoji="0" lang="en-US" altLang="en-US" sz="1300" smtClean="0">
                <a:latin typeface="Tahoma" panose="020B0604030504040204" pitchFamily="34" charset="0"/>
              </a:rPr>
              <a:pPr>
                <a:spcBef>
                  <a:spcPct val="20000"/>
                </a:spcBef>
              </a:pPr>
              <a:t>167</a:t>
            </a:fld>
            <a:endParaRPr kumimoji="0" lang="en-US" altLang="en-US" sz="1300">
              <a:latin typeface="Tahoma" panose="020B0604030504040204" pitchFamily="34" charset="0"/>
            </a:endParaRPr>
          </a:p>
        </p:txBody>
      </p:sp>
      <p:sp>
        <p:nvSpPr>
          <p:cNvPr id="352260" name="Rectangle 2">
            <a:extLst>
              <a:ext uri="{FF2B5EF4-FFF2-40B4-BE49-F238E27FC236}">
                <a16:creationId xmlns:a16="http://schemas.microsoft.com/office/drawing/2014/main" id="{E8FF3045-1D81-4A8E-8E4A-EC4C2C77B466}"/>
              </a:ext>
            </a:extLst>
          </p:cNvPr>
          <p:cNvSpPr>
            <a:spLocks noGrp="1" noRot="1" noChangeAspect="1" noChangeArrowheads="1" noTextEdit="1"/>
          </p:cNvSpPr>
          <p:nvPr>
            <p:ph type="sldImg"/>
          </p:nvPr>
        </p:nvSpPr>
        <p:spPr>
          <a:ln/>
        </p:spPr>
      </p:sp>
      <p:sp>
        <p:nvSpPr>
          <p:cNvPr id="352261" name="Rectangle 3">
            <a:extLst>
              <a:ext uri="{FF2B5EF4-FFF2-40B4-BE49-F238E27FC236}">
                <a16:creationId xmlns:a16="http://schemas.microsoft.com/office/drawing/2014/main" id="{4E6A1D1C-27ED-4509-89EE-650A8F62C9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12">
            <a:extLst>
              <a:ext uri="{FF2B5EF4-FFF2-40B4-BE49-F238E27FC236}">
                <a16:creationId xmlns:a16="http://schemas.microsoft.com/office/drawing/2014/main" id="{2760C347-9069-49A9-8B9D-AE3A22B0B66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54307" name="Rectangle 13">
            <a:extLst>
              <a:ext uri="{FF2B5EF4-FFF2-40B4-BE49-F238E27FC236}">
                <a16:creationId xmlns:a16="http://schemas.microsoft.com/office/drawing/2014/main" id="{3797DB34-3C53-4EA8-BB58-86ADACD2E9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E3953C1-5CA6-46AD-B50A-3EAA689560D3}" type="slidenum">
              <a:rPr kumimoji="0" lang="en-US" altLang="en-US" sz="1300" smtClean="0">
                <a:latin typeface="Tahoma" panose="020B0604030504040204" pitchFamily="34" charset="0"/>
              </a:rPr>
              <a:pPr>
                <a:spcBef>
                  <a:spcPct val="20000"/>
                </a:spcBef>
              </a:pPr>
              <a:t>168</a:t>
            </a:fld>
            <a:endParaRPr kumimoji="0" lang="en-US" altLang="en-US" sz="1300">
              <a:latin typeface="Tahoma" panose="020B0604030504040204" pitchFamily="34" charset="0"/>
            </a:endParaRPr>
          </a:p>
        </p:txBody>
      </p:sp>
      <p:sp>
        <p:nvSpPr>
          <p:cNvPr id="354308" name="Rectangle 2">
            <a:extLst>
              <a:ext uri="{FF2B5EF4-FFF2-40B4-BE49-F238E27FC236}">
                <a16:creationId xmlns:a16="http://schemas.microsoft.com/office/drawing/2014/main" id="{C96C3EC2-944B-4DBC-B8AB-279ED4D064D6}"/>
              </a:ext>
            </a:extLst>
          </p:cNvPr>
          <p:cNvSpPr>
            <a:spLocks noGrp="1" noRot="1" noChangeAspect="1" noChangeArrowheads="1" noTextEdit="1"/>
          </p:cNvSpPr>
          <p:nvPr>
            <p:ph type="sldImg"/>
          </p:nvPr>
        </p:nvSpPr>
        <p:spPr>
          <a:ln/>
        </p:spPr>
      </p:sp>
      <p:sp>
        <p:nvSpPr>
          <p:cNvPr id="354309" name="Rectangle 3">
            <a:extLst>
              <a:ext uri="{FF2B5EF4-FFF2-40B4-BE49-F238E27FC236}">
                <a16:creationId xmlns:a16="http://schemas.microsoft.com/office/drawing/2014/main" id="{A7B11DAA-9C03-437D-8532-387AEE253A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12">
            <a:extLst>
              <a:ext uri="{FF2B5EF4-FFF2-40B4-BE49-F238E27FC236}">
                <a16:creationId xmlns:a16="http://schemas.microsoft.com/office/drawing/2014/main" id="{DEF42460-42B4-4928-BD65-9892037E680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56355" name="Rectangle 13">
            <a:extLst>
              <a:ext uri="{FF2B5EF4-FFF2-40B4-BE49-F238E27FC236}">
                <a16:creationId xmlns:a16="http://schemas.microsoft.com/office/drawing/2014/main" id="{FB6ECA20-DD19-4D56-8386-B12C453944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A35FCB6-D4A9-4008-A9B4-A361F5289CEC}" type="slidenum">
              <a:rPr kumimoji="0" lang="en-US" altLang="en-US" sz="1300" smtClean="0">
                <a:latin typeface="Tahoma" panose="020B0604030504040204" pitchFamily="34" charset="0"/>
              </a:rPr>
              <a:pPr>
                <a:spcBef>
                  <a:spcPct val="20000"/>
                </a:spcBef>
              </a:pPr>
              <a:t>169</a:t>
            </a:fld>
            <a:endParaRPr kumimoji="0" lang="en-US" altLang="en-US" sz="1300">
              <a:latin typeface="Tahoma" panose="020B0604030504040204" pitchFamily="34" charset="0"/>
            </a:endParaRPr>
          </a:p>
        </p:txBody>
      </p:sp>
      <p:sp>
        <p:nvSpPr>
          <p:cNvPr id="356356" name="Rectangle 2">
            <a:extLst>
              <a:ext uri="{FF2B5EF4-FFF2-40B4-BE49-F238E27FC236}">
                <a16:creationId xmlns:a16="http://schemas.microsoft.com/office/drawing/2014/main" id="{18CC90C4-A826-41EF-8D86-60C7D626CF86}"/>
              </a:ext>
            </a:extLst>
          </p:cNvPr>
          <p:cNvSpPr>
            <a:spLocks noGrp="1" noRot="1" noChangeAspect="1" noChangeArrowheads="1" noTextEdit="1"/>
          </p:cNvSpPr>
          <p:nvPr>
            <p:ph type="sldImg"/>
          </p:nvPr>
        </p:nvSpPr>
        <p:spPr>
          <a:ln/>
        </p:spPr>
      </p:sp>
      <p:sp>
        <p:nvSpPr>
          <p:cNvPr id="356357" name="Rectangle 3">
            <a:extLst>
              <a:ext uri="{FF2B5EF4-FFF2-40B4-BE49-F238E27FC236}">
                <a16:creationId xmlns:a16="http://schemas.microsoft.com/office/drawing/2014/main" id="{8965A6D1-A2BC-4C5C-B19A-0624A4289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12">
            <a:extLst>
              <a:ext uri="{FF2B5EF4-FFF2-40B4-BE49-F238E27FC236}">
                <a16:creationId xmlns:a16="http://schemas.microsoft.com/office/drawing/2014/main" id="{06829178-5C7E-487E-9D68-F392DAE9AF2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58403" name="Rectangle 13">
            <a:extLst>
              <a:ext uri="{FF2B5EF4-FFF2-40B4-BE49-F238E27FC236}">
                <a16:creationId xmlns:a16="http://schemas.microsoft.com/office/drawing/2014/main" id="{9F07DBEE-D5D9-4773-821B-BE7C706EC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9A6CC19-25D7-4A55-8B53-990FF9ECD54B}" type="slidenum">
              <a:rPr kumimoji="0" lang="en-US" altLang="en-US" sz="1300" smtClean="0">
                <a:latin typeface="Tahoma" panose="020B0604030504040204" pitchFamily="34" charset="0"/>
              </a:rPr>
              <a:pPr>
                <a:spcBef>
                  <a:spcPct val="20000"/>
                </a:spcBef>
              </a:pPr>
              <a:t>170</a:t>
            </a:fld>
            <a:endParaRPr kumimoji="0" lang="en-US" altLang="en-US" sz="1300">
              <a:latin typeface="Tahoma" panose="020B0604030504040204" pitchFamily="34" charset="0"/>
            </a:endParaRPr>
          </a:p>
        </p:txBody>
      </p:sp>
      <p:sp>
        <p:nvSpPr>
          <p:cNvPr id="358404" name="Rectangle 2">
            <a:extLst>
              <a:ext uri="{FF2B5EF4-FFF2-40B4-BE49-F238E27FC236}">
                <a16:creationId xmlns:a16="http://schemas.microsoft.com/office/drawing/2014/main" id="{9CF0D0DB-D8EC-4853-8588-53E820165145}"/>
              </a:ext>
            </a:extLst>
          </p:cNvPr>
          <p:cNvSpPr>
            <a:spLocks noGrp="1" noRot="1" noChangeAspect="1" noChangeArrowheads="1" noTextEdit="1"/>
          </p:cNvSpPr>
          <p:nvPr>
            <p:ph type="sldImg"/>
          </p:nvPr>
        </p:nvSpPr>
        <p:spPr>
          <a:ln/>
        </p:spPr>
      </p:sp>
      <p:sp>
        <p:nvSpPr>
          <p:cNvPr id="358405" name="Rectangle 3">
            <a:extLst>
              <a:ext uri="{FF2B5EF4-FFF2-40B4-BE49-F238E27FC236}">
                <a16:creationId xmlns:a16="http://schemas.microsoft.com/office/drawing/2014/main" id="{0C530486-423E-4810-BC9D-9BEFE21D74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2">
            <a:extLst>
              <a:ext uri="{FF2B5EF4-FFF2-40B4-BE49-F238E27FC236}">
                <a16:creationId xmlns:a16="http://schemas.microsoft.com/office/drawing/2014/main" id="{28421F75-8737-4C83-A903-CE204C43F25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6867" name="Rectangle 13">
            <a:extLst>
              <a:ext uri="{FF2B5EF4-FFF2-40B4-BE49-F238E27FC236}">
                <a16:creationId xmlns:a16="http://schemas.microsoft.com/office/drawing/2014/main" id="{B811551C-660C-4176-8801-4C45867F31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2C6C0EB-B281-4419-B8EC-D138B5C50E65}" type="slidenum">
              <a:rPr kumimoji="0" lang="en-US" altLang="en-US" sz="1300" smtClean="0">
                <a:latin typeface="Tahoma" panose="020B0604030504040204" pitchFamily="34" charset="0"/>
              </a:rPr>
              <a:pPr>
                <a:spcBef>
                  <a:spcPct val="20000"/>
                </a:spcBef>
              </a:pPr>
              <a:t>18</a:t>
            </a:fld>
            <a:endParaRPr kumimoji="0" lang="en-US" altLang="en-US" sz="1300">
              <a:latin typeface="Tahoma" panose="020B0604030504040204" pitchFamily="34" charset="0"/>
            </a:endParaRPr>
          </a:p>
        </p:txBody>
      </p:sp>
      <p:sp>
        <p:nvSpPr>
          <p:cNvPr id="36868" name="Rectangle 2">
            <a:extLst>
              <a:ext uri="{FF2B5EF4-FFF2-40B4-BE49-F238E27FC236}">
                <a16:creationId xmlns:a16="http://schemas.microsoft.com/office/drawing/2014/main" id="{8E51237A-EAA1-4A6D-A027-455C30B846CC}"/>
              </a:ext>
            </a:extLst>
          </p:cNvPr>
          <p:cNvSpPr>
            <a:spLocks noGrp="1" noRot="1" noChangeAspect="1" noChangeArrowheads="1" noTextEdit="1"/>
          </p:cNvSpPr>
          <p:nvPr>
            <p:ph type="sldImg"/>
          </p:nvPr>
        </p:nvSpPr>
        <p:spPr>
          <a:ln/>
        </p:spPr>
      </p:sp>
      <p:sp>
        <p:nvSpPr>
          <p:cNvPr id="36869" name="Rectangle 3">
            <a:extLst>
              <a:ext uri="{FF2B5EF4-FFF2-40B4-BE49-F238E27FC236}">
                <a16:creationId xmlns:a16="http://schemas.microsoft.com/office/drawing/2014/main" id="{2A80821A-F952-4664-94D2-6DF9A005AE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2">
            <a:extLst>
              <a:ext uri="{FF2B5EF4-FFF2-40B4-BE49-F238E27FC236}">
                <a16:creationId xmlns:a16="http://schemas.microsoft.com/office/drawing/2014/main" id="{4E9D35F9-3369-4F08-87C1-9440840618F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60451" name="Rectangle 13">
            <a:extLst>
              <a:ext uri="{FF2B5EF4-FFF2-40B4-BE49-F238E27FC236}">
                <a16:creationId xmlns:a16="http://schemas.microsoft.com/office/drawing/2014/main" id="{A3731E9C-33F1-45F2-B037-B8EDE5768F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6B377EC-013F-47E9-BCFD-C6112AFF12BB}" type="slidenum">
              <a:rPr kumimoji="0" lang="en-US" altLang="en-US" sz="1300" smtClean="0">
                <a:latin typeface="Tahoma" panose="020B0604030504040204" pitchFamily="34" charset="0"/>
              </a:rPr>
              <a:pPr>
                <a:spcBef>
                  <a:spcPct val="20000"/>
                </a:spcBef>
              </a:pPr>
              <a:t>171</a:t>
            </a:fld>
            <a:endParaRPr kumimoji="0" lang="en-US" altLang="en-US" sz="1300">
              <a:latin typeface="Tahoma" panose="020B0604030504040204" pitchFamily="34" charset="0"/>
            </a:endParaRPr>
          </a:p>
        </p:txBody>
      </p:sp>
      <p:sp>
        <p:nvSpPr>
          <p:cNvPr id="360452" name="Rectangle 2">
            <a:extLst>
              <a:ext uri="{FF2B5EF4-FFF2-40B4-BE49-F238E27FC236}">
                <a16:creationId xmlns:a16="http://schemas.microsoft.com/office/drawing/2014/main" id="{8B214AD3-C2E6-43F0-9EAB-DF5C5B16A711}"/>
              </a:ext>
            </a:extLst>
          </p:cNvPr>
          <p:cNvSpPr>
            <a:spLocks noGrp="1" noRot="1" noChangeAspect="1" noChangeArrowheads="1" noTextEdit="1"/>
          </p:cNvSpPr>
          <p:nvPr>
            <p:ph type="sldImg"/>
          </p:nvPr>
        </p:nvSpPr>
        <p:spPr>
          <a:ln/>
        </p:spPr>
      </p:sp>
      <p:sp>
        <p:nvSpPr>
          <p:cNvPr id="360453" name="Rectangle 3">
            <a:extLst>
              <a:ext uri="{FF2B5EF4-FFF2-40B4-BE49-F238E27FC236}">
                <a16:creationId xmlns:a16="http://schemas.microsoft.com/office/drawing/2014/main" id="{3D9A9C60-0E5A-48BD-9F1A-E28542A2D5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12">
            <a:extLst>
              <a:ext uri="{FF2B5EF4-FFF2-40B4-BE49-F238E27FC236}">
                <a16:creationId xmlns:a16="http://schemas.microsoft.com/office/drawing/2014/main" id="{75DE823A-D6F8-49A0-8356-E0C4C7B9FB0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62499" name="Rectangle 13">
            <a:extLst>
              <a:ext uri="{FF2B5EF4-FFF2-40B4-BE49-F238E27FC236}">
                <a16:creationId xmlns:a16="http://schemas.microsoft.com/office/drawing/2014/main" id="{5B2AEB20-7AD6-4C2B-AB23-233C38810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9F171CD-EFAD-4B98-9D3E-0D21317C0115}" type="slidenum">
              <a:rPr kumimoji="0" lang="en-US" altLang="en-US" sz="1300" smtClean="0">
                <a:latin typeface="Tahoma" panose="020B0604030504040204" pitchFamily="34" charset="0"/>
              </a:rPr>
              <a:pPr>
                <a:spcBef>
                  <a:spcPct val="20000"/>
                </a:spcBef>
              </a:pPr>
              <a:t>172</a:t>
            </a:fld>
            <a:endParaRPr kumimoji="0" lang="en-US" altLang="en-US" sz="1300">
              <a:latin typeface="Tahoma" panose="020B0604030504040204" pitchFamily="34" charset="0"/>
            </a:endParaRPr>
          </a:p>
        </p:txBody>
      </p:sp>
      <p:sp>
        <p:nvSpPr>
          <p:cNvPr id="362500" name="Rectangle 2">
            <a:extLst>
              <a:ext uri="{FF2B5EF4-FFF2-40B4-BE49-F238E27FC236}">
                <a16:creationId xmlns:a16="http://schemas.microsoft.com/office/drawing/2014/main" id="{64D6C455-CF21-40E7-9EE6-DFC0F0E95F1F}"/>
              </a:ext>
            </a:extLst>
          </p:cNvPr>
          <p:cNvSpPr>
            <a:spLocks noGrp="1" noRot="1" noChangeAspect="1" noChangeArrowheads="1" noTextEdit="1"/>
          </p:cNvSpPr>
          <p:nvPr>
            <p:ph type="sldImg"/>
          </p:nvPr>
        </p:nvSpPr>
        <p:spPr>
          <a:ln/>
        </p:spPr>
      </p:sp>
      <p:sp>
        <p:nvSpPr>
          <p:cNvPr id="362501" name="Rectangle 3">
            <a:extLst>
              <a:ext uri="{FF2B5EF4-FFF2-40B4-BE49-F238E27FC236}">
                <a16:creationId xmlns:a16="http://schemas.microsoft.com/office/drawing/2014/main" id="{43BF586B-ADA3-4230-B8F3-BDE6E16E65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12">
            <a:extLst>
              <a:ext uri="{FF2B5EF4-FFF2-40B4-BE49-F238E27FC236}">
                <a16:creationId xmlns:a16="http://schemas.microsoft.com/office/drawing/2014/main" id="{C71ECB11-3ABC-4AF0-AD94-30CE577EB58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64547" name="Rectangle 13">
            <a:extLst>
              <a:ext uri="{FF2B5EF4-FFF2-40B4-BE49-F238E27FC236}">
                <a16:creationId xmlns:a16="http://schemas.microsoft.com/office/drawing/2014/main" id="{697537DE-3890-49B8-ADE2-EF56A8C859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6FC6543-22D1-465B-9C0A-6CA7C2D81165}" type="slidenum">
              <a:rPr kumimoji="0" lang="en-US" altLang="en-US" sz="1300" smtClean="0">
                <a:latin typeface="Tahoma" panose="020B0604030504040204" pitchFamily="34" charset="0"/>
              </a:rPr>
              <a:pPr>
                <a:spcBef>
                  <a:spcPct val="20000"/>
                </a:spcBef>
              </a:pPr>
              <a:t>173</a:t>
            </a:fld>
            <a:endParaRPr kumimoji="0" lang="en-US" altLang="en-US" sz="1300">
              <a:latin typeface="Tahoma" panose="020B0604030504040204" pitchFamily="34" charset="0"/>
            </a:endParaRPr>
          </a:p>
        </p:txBody>
      </p:sp>
      <p:sp>
        <p:nvSpPr>
          <p:cNvPr id="364548" name="Rectangle 2">
            <a:extLst>
              <a:ext uri="{FF2B5EF4-FFF2-40B4-BE49-F238E27FC236}">
                <a16:creationId xmlns:a16="http://schemas.microsoft.com/office/drawing/2014/main" id="{2921CEA6-F4E6-40A9-8AFB-24025160197C}"/>
              </a:ext>
            </a:extLst>
          </p:cNvPr>
          <p:cNvSpPr>
            <a:spLocks noGrp="1" noRot="1" noChangeAspect="1" noChangeArrowheads="1" noTextEdit="1"/>
          </p:cNvSpPr>
          <p:nvPr>
            <p:ph type="sldImg"/>
          </p:nvPr>
        </p:nvSpPr>
        <p:spPr>
          <a:ln/>
        </p:spPr>
      </p:sp>
      <p:sp>
        <p:nvSpPr>
          <p:cNvPr id="364549" name="Rectangle 3">
            <a:extLst>
              <a:ext uri="{FF2B5EF4-FFF2-40B4-BE49-F238E27FC236}">
                <a16:creationId xmlns:a16="http://schemas.microsoft.com/office/drawing/2014/main" id="{72A5E277-955C-4484-9BAA-73C2B665AD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12">
            <a:extLst>
              <a:ext uri="{FF2B5EF4-FFF2-40B4-BE49-F238E27FC236}">
                <a16:creationId xmlns:a16="http://schemas.microsoft.com/office/drawing/2014/main" id="{A04C1C7F-7C06-4609-AB55-B986A2E7A60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66595" name="Rectangle 13">
            <a:extLst>
              <a:ext uri="{FF2B5EF4-FFF2-40B4-BE49-F238E27FC236}">
                <a16:creationId xmlns:a16="http://schemas.microsoft.com/office/drawing/2014/main" id="{1E90B1FE-25B3-4D3A-9063-5DDF947E8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2279F53-32AD-42F5-8B58-4925D03B7E60}" type="slidenum">
              <a:rPr kumimoji="0" lang="en-US" altLang="en-US" sz="1300" smtClean="0">
                <a:latin typeface="Tahoma" panose="020B0604030504040204" pitchFamily="34" charset="0"/>
              </a:rPr>
              <a:pPr>
                <a:spcBef>
                  <a:spcPct val="20000"/>
                </a:spcBef>
              </a:pPr>
              <a:t>174</a:t>
            </a:fld>
            <a:endParaRPr kumimoji="0" lang="en-US" altLang="en-US" sz="1300">
              <a:latin typeface="Tahoma" panose="020B0604030504040204" pitchFamily="34" charset="0"/>
            </a:endParaRPr>
          </a:p>
        </p:txBody>
      </p:sp>
      <p:sp>
        <p:nvSpPr>
          <p:cNvPr id="366596" name="Rectangle 2">
            <a:extLst>
              <a:ext uri="{FF2B5EF4-FFF2-40B4-BE49-F238E27FC236}">
                <a16:creationId xmlns:a16="http://schemas.microsoft.com/office/drawing/2014/main" id="{42FB039F-4DB4-438E-98A5-91F5D5365DCF}"/>
              </a:ext>
            </a:extLst>
          </p:cNvPr>
          <p:cNvSpPr>
            <a:spLocks noGrp="1" noRot="1" noChangeAspect="1" noChangeArrowheads="1" noTextEdit="1"/>
          </p:cNvSpPr>
          <p:nvPr>
            <p:ph type="sldImg"/>
          </p:nvPr>
        </p:nvSpPr>
        <p:spPr>
          <a:ln/>
        </p:spPr>
      </p:sp>
      <p:sp>
        <p:nvSpPr>
          <p:cNvPr id="366597" name="Rectangle 3">
            <a:extLst>
              <a:ext uri="{FF2B5EF4-FFF2-40B4-BE49-F238E27FC236}">
                <a16:creationId xmlns:a16="http://schemas.microsoft.com/office/drawing/2014/main" id="{E6AFEC0B-259F-420B-B03F-5BB6B80BBD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12">
            <a:extLst>
              <a:ext uri="{FF2B5EF4-FFF2-40B4-BE49-F238E27FC236}">
                <a16:creationId xmlns:a16="http://schemas.microsoft.com/office/drawing/2014/main" id="{6656D19B-7C8E-482E-BA1B-C82D9DBFB92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68643" name="Rectangle 13">
            <a:extLst>
              <a:ext uri="{FF2B5EF4-FFF2-40B4-BE49-F238E27FC236}">
                <a16:creationId xmlns:a16="http://schemas.microsoft.com/office/drawing/2014/main" id="{4396A981-CC0B-4B84-85E8-3AC5BC254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581B7193-407E-4D2E-A50B-AB1B8839C13C}" type="slidenum">
              <a:rPr kumimoji="0" lang="en-US" altLang="en-US" sz="1300" smtClean="0">
                <a:latin typeface="Tahoma" panose="020B0604030504040204" pitchFamily="34" charset="0"/>
              </a:rPr>
              <a:pPr>
                <a:spcBef>
                  <a:spcPct val="20000"/>
                </a:spcBef>
              </a:pPr>
              <a:t>175</a:t>
            </a:fld>
            <a:endParaRPr kumimoji="0" lang="en-US" altLang="en-US" sz="1300">
              <a:latin typeface="Tahoma" panose="020B0604030504040204" pitchFamily="34" charset="0"/>
            </a:endParaRPr>
          </a:p>
        </p:txBody>
      </p:sp>
      <p:sp>
        <p:nvSpPr>
          <p:cNvPr id="368644" name="Rectangle 2">
            <a:extLst>
              <a:ext uri="{FF2B5EF4-FFF2-40B4-BE49-F238E27FC236}">
                <a16:creationId xmlns:a16="http://schemas.microsoft.com/office/drawing/2014/main" id="{B6B4B4AD-D3D4-4583-B69B-14A1A65B9E9D}"/>
              </a:ext>
            </a:extLst>
          </p:cNvPr>
          <p:cNvSpPr>
            <a:spLocks noGrp="1" noRot="1" noChangeAspect="1" noChangeArrowheads="1" noTextEdit="1"/>
          </p:cNvSpPr>
          <p:nvPr>
            <p:ph type="sldImg"/>
          </p:nvPr>
        </p:nvSpPr>
        <p:spPr>
          <a:ln/>
        </p:spPr>
      </p:sp>
      <p:sp>
        <p:nvSpPr>
          <p:cNvPr id="368645" name="Rectangle 3">
            <a:extLst>
              <a:ext uri="{FF2B5EF4-FFF2-40B4-BE49-F238E27FC236}">
                <a16:creationId xmlns:a16="http://schemas.microsoft.com/office/drawing/2014/main" id="{7DE564BF-F232-4D13-A08C-1BCC53FE76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12">
            <a:extLst>
              <a:ext uri="{FF2B5EF4-FFF2-40B4-BE49-F238E27FC236}">
                <a16:creationId xmlns:a16="http://schemas.microsoft.com/office/drawing/2014/main" id="{3A68F92C-1625-4B1B-9577-D7D307AE57A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70691" name="Rectangle 13">
            <a:extLst>
              <a:ext uri="{FF2B5EF4-FFF2-40B4-BE49-F238E27FC236}">
                <a16:creationId xmlns:a16="http://schemas.microsoft.com/office/drawing/2014/main" id="{4AF3CE40-654F-4F3F-82BF-47EFD70D4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FB883C0-E709-45E0-9973-3C045FD1F9AF}" type="slidenum">
              <a:rPr kumimoji="0" lang="en-US" altLang="en-US" sz="1300" smtClean="0">
                <a:latin typeface="Tahoma" panose="020B0604030504040204" pitchFamily="34" charset="0"/>
              </a:rPr>
              <a:pPr>
                <a:spcBef>
                  <a:spcPct val="20000"/>
                </a:spcBef>
              </a:pPr>
              <a:t>176</a:t>
            </a:fld>
            <a:endParaRPr kumimoji="0" lang="en-US" altLang="en-US" sz="1300">
              <a:latin typeface="Tahoma" panose="020B0604030504040204" pitchFamily="34" charset="0"/>
            </a:endParaRPr>
          </a:p>
        </p:txBody>
      </p:sp>
      <p:sp>
        <p:nvSpPr>
          <p:cNvPr id="370692" name="Rectangle 2">
            <a:extLst>
              <a:ext uri="{FF2B5EF4-FFF2-40B4-BE49-F238E27FC236}">
                <a16:creationId xmlns:a16="http://schemas.microsoft.com/office/drawing/2014/main" id="{35A70FE5-F826-43E4-8586-61C9C35892F5}"/>
              </a:ext>
            </a:extLst>
          </p:cNvPr>
          <p:cNvSpPr>
            <a:spLocks noGrp="1" noRot="1" noChangeAspect="1" noChangeArrowheads="1" noTextEdit="1"/>
          </p:cNvSpPr>
          <p:nvPr>
            <p:ph type="sldImg"/>
          </p:nvPr>
        </p:nvSpPr>
        <p:spPr>
          <a:ln/>
        </p:spPr>
      </p:sp>
      <p:sp>
        <p:nvSpPr>
          <p:cNvPr id="370693" name="Rectangle 3">
            <a:extLst>
              <a:ext uri="{FF2B5EF4-FFF2-40B4-BE49-F238E27FC236}">
                <a16:creationId xmlns:a16="http://schemas.microsoft.com/office/drawing/2014/main" id="{3DE90E1D-EC86-4F89-9436-971B91943E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12">
            <a:extLst>
              <a:ext uri="{FF2B5EF4-FFF2-40B4-BE49-F238E27FC236}">
                <a16:creationId xmlns:a16="http://schemas.microsoft.com/office/drawing/2014/main" id="{387C11B7-7061-4534-AD63-2F5E15D43DC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72739" name="Rectangle 13">
            <a:extLst>
              <a:ext uri="{FF2B5EF4-FFF2-40B4-BE49-F238E27FC236}">
                <a16:creationId xmlns:a16="http://schemas.microsoft.com/office/drawing/2014/main" id="{B2329FDB-1062-45BD-AFA1-A5E06FA33E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A0299D0-A0B0-451B-90B2-DC9AE271F7D4}" type="slidenum">
              <a:rPr kumimoji="0" lang="en-US" altLang="en-US" sz="1300" smtClean="0">
                <a:latin typeface="Tahoma" panose="020B0604030504040204" pitchFamily="34" charset="0"/>
              </a:rPr>
              <a:pPr>
                <a:spcBef>
                  <a:spcPct val="20000"/>
                </a:spcBef>
              </a:pPr>
              <a:t>177</a:t>
            </a:fld>
            <a:endParaRPr kumimoji="0" lang="en-US" altLang="en-US" sz="1300">
              <a:latin typeface="Tahoma" panose="020B0604030504040204" pitchFamily="34" charset="0"/>
            </a:endParaRPr>
          </a:p>
        </p:txBody>
      </p:sp>
      <p:sp>
        <p:nvSpPr>
          <p:cNvPr id="372740" name="Rectangle 2">
            <a:extLst>
              <a:ext uri="{FF2B5EF4-FFF2-40B4-BE49-F238E27FC236}">
                <a16:creationId xmlns:a16="http://schemas.microsoft.com/office/drawing/2014/main" id="{3A5A05BD-1EDD-4CAB-8E30-136B6158BCF9}"/>
              </a:ext>
            </a:extLst>
          </p:cNvPr>
          <p:cNvSpPr>
            <a:spLocks noGrp="1" noRot="1" noChangeAspect="1" noChangeArrowheads="1" noTextEdit="1"/>
          </p:cNvSpPr>
          <p:nvPr>
            <p:ph type="sldImg"/>
          </p:nvPr>
        </p:nvSpPr>
        <p:spPr>
          <a:ln/>
        </p:spPr>
      </p:sp>
      <p:sp>
        <p:nvSpPr>
          <p:cNvPr id="372741" name="Rectangle 3">
            <a:extLst>
              <a:ext uri="{FF2B5EF4-FFF2-40B4-BE49-F238E27FC236}">
                <a16:creationId xmlns:a16="http://schemas.microsoft.com/office/drawing/2014/main" id="{B2B42715-C93F-4A9C-ADF8-567F7D410D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12">
            <a:extLst>
              <a:ext uri="{FF2B5EF4-FFF2-40B4-BE49-F238E27FC236}">
                <a16:creationId xmlns:a16="http://schemas.microsoft.com/office/drawing/2014/main" id="{5494E99F-4476-4EEA-AB9E-D9AEAA20F85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74787" name="Rectangle 13">
            <a:extLst>
              <a:ext uri="{FF2B5EF4-FFF2-40B4-BE49-F238E27FC236}">
                <a16:creationId xmlns:a16="http://schemas.microsoft.com/office/drawing/2014/main" id="{54DABB7E-AD94-4282-BE2A-C80143476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231FA93-E600-4B67-AA01-B1A78485AB4E}" type="slidenum">
              <a:rPr kumimoji="0" lang="en-US" altLang="en-US" sz="1300" smtClean="0">
                <a:latin typeface="Tahoma" panose="020B0604030504040204" pitchFamily="34" charset="0"/>
              </a:rPr>
              <a:pPr>
                <a:spcBef>
                  <a:spcPct val="20000"/>
                </a:spcBef>
              </a:pPr>
              <a:t>178</a:t>
            </a:fld>
            <a:endParaRPr kumimoji="0" lang="en-US" altLang="en-US" sz="1300">
              <a:latin typeface="Tahoma" panose="020B0604030504040204" pitchFamily="34" charset="0"/>
            </a:endParaRPr>
          </a:p>
        </p:txBody>
      </p:sp>
      <p:sp>
        <p:nvSpPr>
          <p:cNvPr id="374788" name="Rectangle 2">
            <a:extLst>
              <a:ext uri="{FF2B5EF4-FFF2-40B4-BE49-F238E27FC236}">
                <a16:creationId xmlns:a16="http://schemas.microsoft.com/office/drawing/2014/main" id="{2DF917CF-5BC1-479D-9091-43271930A526}"/>
              </a:ext>
            </a:extLst>
          </p:cNvPr>
          <p:cNvSpPr>
            <a:spLocks noGrp="1" noRot="1" noChangeAspect="1" noChangeArrowheads="1" noTextEdit="1"/>
          </p:cNvSpPr>
          <p:nvPr>
            <p:ph type="sldImg"/>
          </p:nvPr>
        </p:nvSpPr>
        <p:spPr>
          <a:ln/>
        </p:spPr>
      </p:sp>
      <p:sp>
        <p:nvSpPr>
          <p:cNvPr id="374789" name="Rectangle 3">
            <a:extLst>
              <a:ext uri="{FF2B5EF4-FFF2-40B4-BE49-F238E27FC236}">
                <a16:creationId xmlns:a16="http://schemas.microsoft.com/office/drawing/2014/main" id="{540AB913-6F8C-4550-AF7C-1A09392E6A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12">
            <a:extLst>
              <a:ext uri="{FF2B5EF4-FFF2-40B4-BE49-F238E27FC236}">
                <a16:creationId xmlns:a16="http://schemas.microsoft.com/office/drawing/2014/main" id="{8002969D-CB2D-41C5-B812-232263A39B1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76835" name="Rectangle 13">
            <a:extLst>
              <a:ext uri="{FF2B5EF4-FFF2-40B4-BE49-F238E27FC236}">
                <a16:creationId xmlns:a16="http://schemas.microsoft.com/office/drawing/2014/main" id="{1828A3A1-5022-4F08-85DC-4ACEE559E2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6B69EF2-DB9F-44C0-8A39-530938D12324}" type="slidenum">
              <a:rPr kumimoji="0" lang="en-US" altLang="en-US" sz="1300" smtClean="0">
                <a:latin typeface="Tahoma" panose="020B0604030504040204" pitchFamily="34" charset="0"/>
              </a:rPr>
              <a:pPr>
                <a:spcBef>
                  <a:spcPct val="20000"/>
                </a:spcBef>
              </a:pPr>
              <a:t>179</a:t>
            </a:fld>
            <a:endParaRPr kumimoji="0" lang="en-US" altLang="en-US" sz="1300">
              <a:latin typeface="Tahoma" panose="020B0604030504040204" pitchFamily="34" charset="0"/>
            </a:endParaRPr>
          </a:p>
        </p:txBody>
      </p:sp>
      <p:sp>
        <p:nvSpPr>
          <p:cNvPr id="376836" name="Rectangle 2">
            <a:extLst>
              <a:ext uri="{FF2B5EF4-FFF2-40B4-BE49-F238E27FC236}">
                <a16:creationId xmlns:a16="http://schemas.microsoft.com/office/drawing/2014/main" id="{D2F16F31-1A3F-47A5-910B-196FC4B31DE3}"/>
              </a:ext>
            </a:extLst>
          </p:cNvPr>
          <p:cNvSpPr>
            <a:spLocks noGrp="1" noRot="1" noChangeAspect="1" noChangeArrowheads="1" noTextEdit="1"/>
          </p:cNvSpPr>
          <p:nvPr>
            <p:ph type="sldImg"/>
          </p:nvPr>
        </p:nvSpPr>
        <p:spPr>
          <a:ln/>
        </p:spPr>
      </p:sp>
      <p:sp>
        <p:nvSpPr>
          <p:cNvPr id="376837" name="Rectangle 3">
            <a:extLst>
              <a:ext uri="{FF2B5EF4-FFF2-40B4-BE49-F238E27FC236}">
                <a16:creationId xmlns:a16="http://schemas.microsoft.com/office/drawing/2014/main" id="{625789B7-594F-4659-BD53-A5840C0FFE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12">
            <a:extLst>
              <a:ext uri="{FF2B5EF4-FFF2-40B4-BE49-F238E27FC236}">
                <a16:creationId xmlns:a16="http://schemas.microsoft.com/office/drawing/2014/main" id="{80115121-D930-4204-AA3A-2F029637115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78883" name="Rectangle 13">
            <a:extLst>
              <a:ext uri="{FF2B5EF4-FFF2-40B4-BE49-F238E27FC236}">
                <a16:creationId xmlns:a16="http://schemas.microsoft.com/office/drawing/2014/main" id="{FFABCD8F-EC3F-4907-8B48-5BAFB09325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524EDE0-4606-454C-A864-EFD397457E15}" type="slidenum">
              <a:rPr kumimoji="0" lang="en-US" altLang="en-US" sz="1300" smtClean="0">
                <a:latin typeface="Tahoma" panose="020B0604030504040204" pitchFamily="34" charset="0"/>
              </a:rPr>
              <a:pPr>
                <a:spcBef>
                  <a:spcPct val="20000"/>
                </a:spcBef>
              </a:pPr>
              <a:t>180</a:t>
            </a:fld>
            <a:endParaRPr kumimoji="0" lang="en-US" altLang="en-US" sz="1300">
              <a:latin typeface="Tahoma" panose="020B0604030504040204" pitchFamily="34" charset="0"/>
            </a:endParaRPr>
          </a:p>
        </p:txBody>
      </p:sp>
      <p:sp>
        <p:nvSpPr>
          <p:cNvPr id="378884" name="Rectangle 2">
            <a:extLst>
              <a:ext uri="{FF2B5EF4-FFF2-40B4-BE49-F238E27FC236}">
                <a16:creationId xmlns:a16="http://schemas.microsoft.com/office/drawing/2014/main" id="{3023A565-F9D3-49FE-83B8-BDCC6FE7F567}"/>
              </a:ext>
            </a:extLst>
          </p:cNvPr>
          <p:cNvSpPr>
            <a:spLocks noGrp="1" noRot="1" noChangeAspect="1" noChangeArrowheads="1" noTextEdit="1"/>
          </p:cNvSpPr>
          <p:nvPr>
            <p:ph type="sldImg"/>
          </p:nvPr>
        </p:nvSpPr>
        <p:spPr>
          <a:ln/>
        </p:spPr>
      </p:sp>
      <p:sp>
        <p:nvSpPr>
          <p:cNvPr id="378885" name="Rectangle 3">
            <a:extLst>
              <a:ext uri="{FF2B5EF4-FFF2-40B4-BE49-F238E27FC236}">
                <a16:creationId xmlns:a16="http://schemas.microsoft.com/office/drawing/2014/main" id="{DC4328B0-3FA6-4B34-AE80-E2365CEA37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2">
            <a:extLst>
              <a:ext uri="{FF2B5EF4-FFF2-40B4-BE49-F238E27FC236}">
                <a16:creationId xmlns:a16="http://schemas.microsoft.com/office/drawing/2014/main" id="{01B61F53-4BAF-4305-9AAC-1557A9C67B3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8915" name="Rectangle 13">
            <a:extLst>
              <a:ext uri="{FF2B5EF4-FFF2-40B4-BE49-F238E27FC236}">
                <a16:creationId xmlns:a16="http://schemas.microsoft.com/office/drawing/2014/main" id="{C45C50EB-3142-46DC-BB22-5345726CC3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26A0CB3-AE88-467B-9ED1-C70330425B6A}" type="slidenum">
              <a:rPr kumimoji="0" lang="en-US" altLang="en-US" sz="1300" smtClean="0">
                <a:latin typeface="Tahoma" panose="020B0604030504040204" pitchFamily="34" charset="0"/>
              </a:rPr>
              <a:pPr>
                <a:spcBef>
                  <a:spcPct val="20000"/>
                </a:spcBef>
              </a:pPr>
              <a:t>19</a:t>
            </a:fld>
            <a:endParaRPr kumimoji="0" lang="en-US" altLang="en-US" sz="1300">
              <a:latin typeface="Tahoma" panose="020B0604030504040204" pitchFamily="34" charset="0"/>
            </a:endParaRPr>
          </a:p>
        </p:txBody>
      </p:sp>
      <p:sp>
        <p:nvSpPr>
          <p:cNvPr id="38916" name="Rectangle 2">
            <a:extLst>
              <a:ext uri="{FF2B5EF4-FFF2-40B4-BE49-F238E27FC236}">
                <a16:creationId xmlns:a16="http://schemas.microsoft.com/office/drawing/2014/main" id="{63E59BE5-391A-4686-A2B8-57A5C44C3CEC}"/>
              </a:ext>
            </a:extLst>
          </p:cNvPr>
          <p:cNvSpPr>
            <a:spLocks noGrp="1" noRot="1" noChangeAspect="1" noChangeArrowheads="1" noTextEdit="1"/>
          </p:cNvSpPr>
          <p:nvPr>
            <p:ph type="sldImg"/>
          </p:nvPr>
        </p:nvSpPr>
        <p:spPr>
          <a:solidFill>
            <a:srgbClr val="FFFFFF"/>
          </a:solidFill>
          <a:ln/>
        </p:spPr>
      </p:sp>
      <p:sp>
        <p:nvSpPr>
          <p:cNvPr id="38917" name="Rectangle 3">
            <a:extLst>
              <a:ext uri="{FF2B5EF4-FFF2-40B4-BE49-F238E27FC236}">
                <a16:creationId xmlns:a16="http://schemas.microsoft.com/office/drawing/2014/main" id="{9B36BE14-5791-4AAE-BB18-E3882727C3D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12">
            <a:extLst>
              <a:ext uri="{FF2B5EF4-FFF2-40B4-BE49-F238E27FC236}">
                <a16:creationId xmlns:a16="http://schemas.microsoft.com/office/drawing/2014/main" id="{8C43A361-ED44-48C6-ADBA-CBCF088185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80931" name="Rectangle 13">
            <a:extLst>
              <a:ext uri="{FF2B5EF4-FFF2-40B4-BE49-F238E27FC236}">
                <a16:creationId xmlns:a16="http://schemas.microsoft.com/office/drawing/2014/main" id="{A496608A-62EE-4025-A8CE-3A9469DD28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01355E4-0E7B-4159-8644-AB2DB6841348}" type="slidenum">
              <a:rPr kumimoji="0" lang="en-US" altLang="en-US" sz="1300" smtClean="0">
                <a:latin typeface="Tahoma" panose="020B0604030504040204" pitchFamily="34" charset="0"/>
              </a:rPr>
              <a:pPr>
                <a:spcBef>
                  <a:spcPct val="20000"/>
                </a:spcBef>
              </a:pPr>
              <a:t>181</a:t>
            </a:fld>
            <a:endParaRPr kumimoji="0" lang="en-US" altLang="en-US" sz="1300">
              <a:latin typeface="Tahoma" panose="020B0604030504040204" pitchFamily="34" charset="0"/>
            </a:endParaRPr>
          </a:p>
        </p:txBody>
      </p:sp>
      <p:sp>
        <p:nvSpPr>
          <p:cNvPr id="380932" name="Rectangle 2">
            <a:extLst>
              <a:ext uri="{FF2B5EF4-FFF2-40B4-BE49-F238E27FC236}">
                <a16:creationId xmlns:a16="http://schemas.microsoft.com/office/drawing/2014/main" id="{2D327D1F-A0F3-4AC8-9F85-916C02689563}"/>
              </a:ext>
            </a:extLst>
          </p:cNvPr>
          <p:cNvSpPr>
            <a:spLocks noGrp="1" noRot="1" noChangeAspect="1" noChangeArrowheads="1" noTextEdit="1"/>
          </p:cNvSpPr>
          <p:nvPr>
            <p:ph type="sldImg"/>
          </p:nvPr>
        </p:nvSpPr>
        <p:spPr>
          <a:ln/>
        </p:spPr>
      </p:sp>
      <p:sp>
        <p:nvSpPr>
          <p:cNvPr id="380933" name="Rectangle 3">
            <a:extLst>
              <a:ext uri="{FF2B5EF4-FFF2-40B4-BE49-F238E27FC236}">
                <a16:creationId xmlns:a16="http://schemas.microsoft.com/office/drawing/2014/main" id="{C70D3CCB-FF53-4E76-8835-34EA311BC1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12">
            <a:extLst>
              <a:ext uri="{FF2B5EF4-FFF2-40B4-BE49-F238E27FC236}">
                <a16:creationId xmlns:a16="http://schemas.microsoft.com/office/drawing/2014/main" id="{43BA1C80-FE74-4EA4-8743-900CC7424C6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82979" name="Rectangle 13">
            <a:extLst>
              <a:ext uri="{FF2B5EF4-FFF2-40B4-BE49-F238E27FC236}">
                <a16:creationId xmlns:a16="http://schemas.microsoft.com/office/drawing/2014/main" id="{7CFB47C2-2342-4B9C-803F-B13AB98F8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26D94EE-78E0-45B7-8A9A-68E62E345576}" type="slidenum">
              <a:rPr kumimoji="0" lang="en-US" altLang="en-US" sz="1300" smtClean="0">
                <a:latin typeface="Tahoma" panose="020B0604030504040204" pitchFamily="34" charset="0"/>
              </a:rPr>
              <a:pPr>
                <a:spcBef>
                  <a:spcPct val="20000"/>
                </a:spcBef>
              </a:pPr>
              <a:t>182</a:t>
            </a:fld>
            <a:endParaRPr kumimoji="0" lang="en-US" altLang="en-US" sz="1300">
              <a:latin typeface="Tahoma" panose="020B0604030504040204" pitchFamily="34" charset="0"/>
            </a:endParaRPr>
          </a:p>
        </p:txBody>
      </p:sp>
      <p:sp>
        <p:nvSpPr>
          <p:cNvPr id="382980" name="Rectangle 2">
            <a:extLst>
              <a:ext uri="{FF2B5EF4-FFF2-40B4-BE49-F238E27FC236}">
                <a16:creationId xmlns:a16="http://schemas.microsoft.com/office/drawing/2014/main" id="{089858C6-993A-4E5B-8062-4A5650593DBB}"/>
              </a:ext>
            </a:extLst>
          </p:cNvPr>
          <p:cNvSpPr>
            <a:spLocks noGrp="1" noRot="1" noChangeAspect="1" noChangeArrowheads="1" noTextEdit="1"/>
          </p:cNvSpPr>
          <p:nvPr>
            <p:ph type="sldImg"/>
          </p:nvPr>
        </p:nvSpPr>
        <p:spPr>
          <a:ln/>
        </p:spPr>
      </p:sp>
      <p:sp>
        <p:nvSpPr>
          <p:cNvPr id="382981" name="Rectangle 3">
            <a:extLst>
              <a:ext uri="{FF2B5EF4-FFF2-40B4-BE49-F238E27FC236}">
                <a16:creationId xmlns:a16="http://schemas.microsoft.com/office/drawing/2014/main" id="{A51264C3-8876-4C69-ACEC-58D77F7EA1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12">
            <a:extLst>
              <a:ext uri="{FF2B5EF4-FFF2-40B4-BE49-F238E27FC236}">
                <a16:creationId xmlns:a16="http://schemas.microsoft.com/office/drawing/2014/main" id="{A4321EF2-A9EE-4ED2-AA95-541CE0737B3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85027" name="Rectangle 13">
            <a:extLst>
              <a:ext uri="{FF2B5EF4-FFF2-40B4-BE49-F238E27FC236}">
                <a16:creationId xmlns:a16="http://schemas.microsoft.com/office/drawing/2014/main" id="{EF9D425F-3BAE-426B-8554-C48D44A24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F6C3817-2D07-475E-87EC-E4503099E0B1}" type="slidenum">
              <a:rPr kumimoji="0" lang="en-US" altLang="en-US" sz="1300" smtClean="0">
                <a:latin typeface="Tahoma" panose="020B0604030504040204" pitchFamily="34" charset="0"/>
              </a:rPr>
              <a:pPr>
                <a:spcBef>
                  <a:spcPct val="20000"/>
                </a:spcBef>
              </a:pPr>
              <a:t>183</a:t>
            </a:fld>
            <a:endParaRPr kumimoji="0" lang="en-US" altLang="en-US" sz="1300">
              <a:latin typeface="Tahoma" panose="020B0604030504040204" pitchFamily="34" charset="0"/>
            </a:endParaRPr>
          </a:p>
        </p:txBody>
      </p:sp>
      <p:sp>
        <p:nvSpPr>
          <p:cNvPr id="385028" name="Rectangle 2">
            <a:extLst>
              <a:ext uri="{FF2B5EF4-FFF2-40B4-BE49-F238E27FC236}">
                <a16:creationId xmlns:a16="http://schemas.microsoft.com/office/drawing/2014/main" id="{D7EFC1EA-4F22-4A55-BECD-5E1E9D04319F}"/>
              </a:ext>
            </a:extLst>
          </p:cNvPr>
          <p:cNvSpPr>
            <a:spLocks noGrp="1" noRot="1" noChangeAspect="1" noChangeArrowheads="1" noTextEdit="1"/>
          </p:cNvSpPr>
          <p:nvPr>
            <p:ph type="sldImg"/>
          </p:nvPr>
        </p:nvSpPr>
        <p:spPr>
          <a:ln/>
        </p:spPr>
      </p:sp>
      <p:sp>
        <p:nvSpPr>
          <p:cNvPr id="385029" name="Rectangle 3">
            <a:extLst>
              <a:ext uri="{FF2B5EF4-FFF2-40B4-BE49-F238E27FC236}">
                <a16:creationId xmlns:a16="http://schemas.microsoft.com/office/drawing/2014/main" id="{B80EDEB2-582E-44BD-9F91-BC522C9871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12">
            <a:extLst>
              <a:ext uri="{FF2B5EF4-FFF2-40B4-BE49-F238E27FC236}">
                <a16:creationId xmlns:a16="http://schemas.microsoft.com/office/drawing/2014/main" id="{EBEB6861-EC81-4C35-BB94-835EBE683AC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87075" name="Rectangle 13">
            <a:extLst>
              <a:ext uri="{FF2B5EF4-FFF2-40B4-BE49-F238E27FC236}">
                <a16:creationId xmlns:a16="http://schemas.microsoft.com/office/drawing/2014/main" id="{36CFABAC-046B-412F-AE6A-9C4A70B1D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273668A-5DF5-4DE4-A8E5-DC2DE66D9455}" type="slidenum">
              <a:rPr kumimoji="0" lang="en-US" altLang="en-US" sz="1300" smtClean="0">
                <a:latin typeface="Tahoma" panose="020B0604030504040204" pitchFamily="34" charset="0"/>
              </a:rPr>
              <a:pPr>
                <a:spcBef>
                  <a:spcPct val="20000"/>
                </a:spcBef>
              </a:pPr>
              <a:t>184</a:t>
            </a:fld>
            <a:endParaRPr kumimoji="0" lang="en-US" altLang="en-US" sz="1300">
              <a:latin typeface="Tahoma" panose="020B0604030504040204" pitchFamily="34" charset="0"/>
            </a:endParaRPr>
          </a:p>
        </p:txBody>
      </p:sp>
      <p:sp>
        <p:nvSpPr>
          <p:cNvPr id="387076" name="Rectangle 2">
            <a:extLst>
              <a:ext uri="{FF2B5EF4-FFF2-40B4-BE49-F238E27FC236}">
                <a16:creationId xmlns:a16="http://schemas.microsoft.com/office/drawing/2014/main" id="{2BD14E9E-80D6-438C-9CD6-2435598FDFBD}"/>
              </a:ext>
            </a:extLst>
          </p:cNvPr>
          <p:cNvSpPr>
            <a:spLocks noGrp="1" noRot="1" noChangeAspect="1" noChangeArrowheads="1" noTextEdit="1"/>
          </p:cNvSpPr>
          <p:nvPr>
            <p:ph type="sldImg"/>
          </p:nvPr>
        </p:nvSpPr>
        <p:spPr>
          <a:ln/>
        </p:spPr>
      </p:sp>
      <p:sp>
        <p:nvSpPr>
          <p:cNvPr id="387077" name="Rectangle 3">
            <a:extLst>
              <a:ext uri="{FF2B5EF4-FFF2-40B4-BE49-F238E27FC236}">
                <a16:creationId xmlns:a16="http://schemas.microsoft.com/office/drawing/2014/main" id="{2F8C7AD5-EFC4-4560-A95E-9B0F79CEB3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12">
            <a:extLst>
              <a:ext uri="{FF2B5EF4-FFF2-40B4-BE49-F238E27FC236}">
                <a16:creationId xmlns:a16="http://schemas.microsoft.com/office/drawing/2014/main" id="{BE9BC0E3-2A22-4B17-AF40-0A5A4AB97EE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89123" name="Rectangle 13">
            <a:extLst>
              <a:ext uri="{FF2B5EF4-FFF2-40B4-BE49-F238E27FC236}">
                <a16:creationId xmlns:a16="http://schemas.microsoft.com/office/drawing/2014/main" id="{6906837E-A5E5-4964-8739-8884C9AA7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2376AF1-1576-4C71-AE2A-ACD281D02E2D}" type="slidenum">
              <a:rPr kumimoji="0" lang="en-US" altLang="en-US" sz="1300" smtClean="0">
                <a:latin typeface="Tahoma" panose="020B0604030504040204" pitchFamily="34" charset="0"/>
              </a:rPr>
              <a:pPr>
                <a:spcBef>
                  <a:spcPct val="20000"/>
                </a:spcBef>
              </a:pPr>
              <a:t>185</a:t>
            </a:fld>
            <a:endParaRPr kumimoji="0" lang="en-US" altLang="en-US" sz="1300">
              <a:latin typeface="Tahoma" panose="020B0604030504040204" pitchFamily="34" charset="0"/>
            </a:endParaRPr>
          </a:p>
        </p:txBody>
      </p:sp>
      <p:sp>
        <p:nvSpPr>
          <p:cNvPr id="389124" name="Rectangle 2">
            <a:extLst>
              <a:ext uri="{FF2B5EF4-FFF2-40B4-BE49-F238E27FC236}">
                <a16:creationId xmlns:a16="http://schemas.microsoft.com/office/drawing/2014/main" id="{8AF78C22-05DD-4B6D-A46E-CCA66D29C5AB}"/>
              </a:ext>
            </a:extLst>
          </p:cNvPr>
          <p:cNvSpPr>
            <a:spLocks noGrp="1" noRot="1" noChangeAspect="1" noChangeArrowheads="1" noTextEdit="1"/>
          </p:cNvSpPr>
          <p:nvPr>
            <p:ph type="sldImg"/>
          </p:nvPr>
        </p:nvSpPr>
        <p:spPr>
          <a:ln/>
        </p:spPr>
      </p:sp>
      <p:sp>
        <p:nvSpPr>
          <p:cNvPr id="389125" name="Rectangle 3">
            <a:extLst>
              <a:ext uri="{FF2B5EF4-FFF2-40B4-BE49-F238E27FC236}">
                <a16:creationId xmlns:a16="http://schemas.microsoft.com/office/drawing/2014/main" id="{E85BD622-AB3D-4E2B-9B7B-17557AA623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12">
            <a:extLst>
              <a:ext uri="{FF2B5EF4-FFF2-40B4-BE49-F238E27FC236}">
                <a16:creationId xmlns:a16="http://schemas.microsoft.com/office/drawing/2014/main" id="{DF533639-7EBB-4927-BB38-A47EBE22AC9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91171" name="Rectangle 13">
            <a:extLst>
              <a:ext uri="{FF2B5EF4-FFF2-40B4-BE49-F238E27FC236}">
                <a16:creationId xmlns:a16="http://schemas.microsoft.com/office/drawing/2014/main" id="{40C76AA6-E09B-4D3F-90A0-4B5C966844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3B949BE-19E5-43E3-A6DE-D7885B6D2F6C}" type="slidenum">
              <a:rPr kumimoji="0" lang="en-US" altLang="en-US" sz="1300" smtClean="0">
                <a:latin typeface="Tahoma" panose="020B0604030504040204" pitchFamily="34" charset="0"/>
              </a:rPr>
              <a:pPr>
                <a:spcBef>
                  <a:spcPct val="20000"/>
                </a:spcBef>
              </a:pPr>
              <a:t>186</a:t>
            </a:fld>
            <a:endParaRPr kumimoji="0" lang="en-US" altLang="en-US" sz="1300">
              <a:latin typeface="Tahoma" panose="020B0604030504040204" pitchFamily="34" charset="0"/>
            </a:endParaRPr>
          </a:p>
        </p:txBody>
      </p:sp>
      <p:sp>
        <p:nvSpPr>
          <p:cNvPr id="391172" name="Rectangle 2">
            <a:extLst>
              <a:ext uri="{FF2B5EF4-FFF2-40B4-BE49-F238E27FC236}">
                <a16:creationId xmlns:a16="http://schemas.microsoft.com/office/drawing/2014/main" id="{565BA45A-C4B6-467C-B8D0-E1ADE30CA178}"/>
              </a:ext>
            </a:extLst>
          </p:cNvPr>
          <p:cNvSpPr>
            <a:spLocks noGrp="1" noRot="1" noChangeAspect="1" noChangeArrowheads="1" noTextEdit="1"/>
          </p:cNvSpPr>
          <p:nvPr>
            <p:ph type="sldImg"/>
          </p:nvPr>
        </p:nvSpPr>
        <p:spPr>
          <a:ln/>
        </p:spPr>
      </p:sp>
      <p:sp>
        <p:nvSpPr>
          <p:cNvPr id="391173" name="Rectangle 3">
            <a:extLst>
              <a:ext uri="{FF2B5EF4-FFF2-40B4-BE49-F238E27FC236}">
                <a16:creationId xmlns:a16="http://schemas.microsoft.com/office/drawing/2014/main" id="{36161DD9-5A34-4761-9CB3-43674A6586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12">
            <a:extLst>
              <a:ext uri="{FF2B5EF4-FFF2-40B4-BE49-F238E27FC236}">
                <a16:creationId xmlns:a16="http://schemas.microsoft.com/office/drawing/2014/main" id="{A0814E09-E111-4DB3-9F1D-18DDA4660EE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93219" name="Rectangle 13">
            <a:extLst>
              <a:ext uri="{FF2B5EF4-FFF2-40B4-BE49-F238E27FC236}">
                <a16:creationId xmlns:a16="http://schemas.microsoft.com/office/drawing/2014/main" id="{2AE8CDFE-F49B-466A-AFF5-3F0BB37CD0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BE8E915-69BB-46EB-8F91-8EBA0F82D424}" type="slidenum">
              <a:rPr kumimoji="0" lang="en-US" altLang="en-US" sz="1300" smtClean="0">
                <a:latin typeface="Tahoma" panose="020B0604030504040204" pitchFamily="34" charset="0"/>
              </a:rPr>
              <a:pPr>
                <a:spcBef>
                  <a:spcPct val="20000"/>
                </a:spcBef>
              </a:pPr>
              <a:t>187</a:t>
            </a:fld>
            <a:endParaRPr kumimoji="0" lang="en-US" altLang="en-US" sz="1300">
              <a:latin typeface="Tahoma" panose="020B0604030504040204" pitchFamily="34" charset="0"/>
            </a:endParaRPr>
          </a:p>
        </p:txBody>
      </p:sp>
      <p:sp>
        <p:nvSpPr>
          <p:cNvPr id="393220" name="Rectangle 2">
            <a:extLst>
              <a:ext uri="{FF2B5EF4-FFF2-40B4-BE49-F238E27FC236}">
                <a16:creationId xmlns:a16="http://schemas.microsoft.com/office/drawing/2014/main" id="{2F7C8C2B-35AF-46EA-9164-2A4896A1C340}"/>
              </a:ext>
            </a:extLst>
          </p:cNvPr>
          <p:cNvSpPr>
            <a:spLocks noGrp="1" noRot="1" noChangeAspect="1" noChangeArrowheads="1" noTextEdit="1"/>
          </p:cNvSpPr>
          <p:nvPr>
            <p:ph type="sldImg"/>
          </p:nvPr>
        </p:nvSpPr>
        <p:spPr>
          <a:ln/>
        </p:spPr>
      </p:sp>
      <p:sp>
        <p:nvSpPr>
          <p:cNvPr id="393221" name="Rectangle 3">
            <a:extLst>
              <a:ext uri="{FF2B5EF4-FFF2-40B4-BE49-F238E27FC236}">
                <a16:creationId xmlns:a16="http://schemas.microsoft.com/office/drawing/2014/main" id="{85E3FDA2-F7AF-44AD-B11B-9961680589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2">
            <a:extLst>
              <a:ext uri="{FF2B5EF4-FFF2-40B4-BE49-F238E27FC236}">
                <a16:creationId xmlns:a16="http://schemas.microsoft.com/office/drawing/2014/main" id="{3B1D18E0-A924-4F9C-937C-0FBBBC809C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95267" name="Rectangle 13">
            <a:extLst>
              <a:ext uri="{FF2B5EF4-FFF2-40B4-BE49-F238E27FC236}">
                <a16:creationId xmlns:a16="http://schemas.microsoft.com/office/drawing/2014/main" id="{48D75459-DF90-4225-8F70-E50CCB16E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AC82190-2CB7-4284-A4B1-6C7F29791598}" type="slidenum">
              <a:rPr kumimoji="0" lang="en-US" altLang="en-US" sz="1300" smtClean="0">
                <a:latin typeface="Tahoma" panose="020B0604030504040204" pitchFamily="34" charset="0"/>
              </a:rPr>
              <a:pPr>
                <a:spcBef>
                  <a:spcPct val="20000"/>
                </a:spcBef>
              </a:pPr>
              <a:t>188</a:t>
            </a:fld>
            <a:endParaRPr kumimoji="0" lang="en-US" altLang="en-US" sz="1300">
              <a:latin typeface="Tahoma" panose="020B0604030504040204" pitchFamily="34" charset="0"/>
            </a:endParaRPr>
          </a:p>
        </p:txBody>
      </p:sp>
      <p:sp>
        <p:nvSpPr>
          <p:cNvPr id="395268" name="Rectangle 2">
            <a:extLst>
              <a:ext uri="{FF2B5EF4-FFF2-40B4-BE49-F238E27FC236}">
                <a16:creationId xmlns:a16="http://schemas.microsoft.com/office/drawing/2014/main" id="{7E1CCB17-B47B-4CCC-99CE-7A89C3D85100}"/>
              </a:ext>
            </a:extLst>
          </p:cNvPr>
          <p:cNvSpPr>
            <a:spLocks noGrp="1" noRot="1" noChangeAspect="1" noChangeArrowheads="1" noTextEdit="1"/>
          </p:cNvSpPr>
          <p:nvPr>
            <p:ph type="sldImg"/>
          </p:nvPr>
        </p:nvSpPr>
        <p:spPr>
          <a:ln/>
        </p:spPr>
      </p:sp>
      <p:sp>
        <p:nvSpPr>
          <p:cNvPr id="395269" name="Rectangle 3">
            <a:extLst>
              <a:ext uri="{FF2B5EF4-FFF2-40B4-BE49-F238E27FC236}">
                <a16:creationId xmlns:a16="http://schemas.microsoft.com/office/drawing/2014/main" id="{347791FC-BA2B-42A4-ACFC-B63A6107C8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2">
            <a:extLst>
              <a:ext uri="{FF2B5EF4-FFF2-40B4-BE49-F238E27FC236}">
                <a16:creationId xmlns:a16="http://schemas.microsoft.com/office/drawing/2014/main" id="{08D2BC40-E147-43E0-AF5E-902590CFE0C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97315" name="Rectangle 13">
            <a:extLst>
              <a:ext uri="{FF2B5EF4-FFF2-40B4-BE49-F238E27FC236}">
                <a16:creationId xmlns:a16="http://schemas.microsoft.com/office/drawing/2014/main" id="{B842AA02-9692-40FF-84E2-892CBAC37A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1F4E7C6-0C05-412D-8BA9-7FBE20E88C5B}" type="slidenum">
              <a:rPr kumimoji="0" lang="en-US" altLang="en-US" sz="1300" smtClean="0">
                <a:latin typeface="Tahoma" panose="020B0604030504040204" pitchFamily="34" charset="0"/>
              </a:rPr>
              <a:pPr>
                <a:spcBef>
                  <a:spcPct val="20000"/>
                </a:spcBef>
              </a:pPr>
              <a:t>189</a:t>
            </a:fld>
            <a:endParaRPr kumimoji="0" lang="en-US" altLang="en-US" sz="1300">
              <a:latin typeface="Tahoma" panose="020B0604030504040204" pitchFamily="34" charset="0"/>
            </a:endParaRPr>
          </a:p>
        </p:txBody>
      </p:sp>
      <p:sp>
        <p:nvSpPr>
          <p:cNvPr id="397316" name="Rectangle 2">
            <a:extLst>
              <a:ext uri="{FF2B5EF4-FFF2-40B4-BE49-F238E27FC236}">
                <a16:creationId xmlns:a16="http://schemas.microsoft.com/office/drawing/2014/main" id="{15BF2B12-4067-48D8-851D-620352AAA469}"/>
              </a:ext>
            </a:extLst>
          </p:cNvPr>
          <p:cNvSpPr>
            <a:spLocks noGrp="1" noRot="1" noChangeAspect="1" noChangeArrowheads="1" noTextEdit="1"/>
          </p:cNvSpPr>
          <p:nvPr>
            <p:ph type="sldImg"/>
          </p:nvPr>
        </p:nvSpPr>
        <p:spPr>
          <a:ln/>
        </p:spPr>
      </p:sp>
      <p:sp>
        <p:nvSpPr>
          <p:cNvPr id="397317" name="Rectangle 3">
            <a:extLst>
              <a:ext uri="{FF2B5EF4-FFF2-40B4-BE49-F238E27FC236}">
                <a16:creationId xmlns:a16="http://schemas.microsoft.com/office/drawing/2014/main" id="{FE0653A3-C549-4892-A6EB-72F6C82CFD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12">
            <a:extLst>
              <a:ext uri="{FF2B5EF4-FFF2-40B4-BE49-F238E27FC236}">
                <a16:creationId xmlns:a16="http://schemas.microsoft.com/office/drawing/2014/main" id="{8AED45D0-51CF-49C4-9254-5B725F4903A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399363" name="Rectangle 13">
            <a:extLst>
              <a:ext uri="{FF2B5EF4-FFF2-40B4-BE49-F238E27FC236}">
                <a16:creationId xmlns:a16="http://schemas.microsoft.com/office/drawing/2014/main" id="{4F746441-4F3F-4B71-95BE-A1C506C6D0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92BD1C3-787D-4CF0-9D5A-47216B2F6F71}" type="slidenum">
              <a:rPr kumimoji="0" lang="en-US" altLang="en-US" sz="1300" smtClean="0">
                <a:latin typeface="Tahoma" panose="020B0604030504040204" pitchFamily="34" charset="0"/>
              </a:rPr>
              <a:pPr>
                <a:spcBef>
                  <a:spcPct val="20000"/>
                </a:spcBef>
              </a:pPr>
              <a:t>190</a:t>
            </a:fld>
            <a:endParaRPr kumimoji="0" lang="en-US" altLang="en-US" sz="1300">
              <a:latin typeface="Tahoma" panose="020B0604030504040204" pitchFamily="34" charset="0"/>
            </a:endParaRPr>
          </a:p>
        </p:txBody>
      </p:sp>
      <p:sp>
        <p:nvSpPr>
          <p:cNvPr id="399364" name="Rectangle 2">
            <a:extLst>
              <a:ext uri="{FF2B5EF4-FFF2-40B4-BE49-F238E27FC236}">
                <a16:creationId xmlns:a16="http://schemas.microsoft.com/office/drawing/2014/main" id="{3D58B4E5-B4AE-4A37-874A-72B2A56734BF}"/>
              </a:ext>
            </a:extLst>
          </p:cNvPr>
          <p:cNvSpPr>
            <a:spLocks noGrp="1" noRot="1" noChangeAspect="1" noChangeArrowheads="1" noTextEdit="1"/>
          </p:cNvSpPr>
          <p:nvPr>
            <p:ph type="sldImg"/>
          </p:nvPr>
        </p:nvSpPr>
        <p:spPr>
          <a:ln/>
        </p:spPr>
      </p:sp>
      <p:sp>
        <p:nvSpPr>
          <p:cNvPr id="399365" name="Rectangle 3">
            <a:extLst>
              <a:ext uri="{FF2B5EF4-FFF2-40B4-BE49-F238E27FC236}">
                <a16:creationId xmlns:a16="http://schemas.microsoft.com/office/drawing/2014/main" id="{FF058385-FA26-43F8-B305-3AC25B34C8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2">
            <a:extLst>
              <a:ext uri="{FF2B5EF4-FFF2-40B4-BE49-F238E27FC236}">
                <a16:creationId xmlns:a16="http://schemas.microsoft.com/office/drawing/2014/main" id="{D28194DA-4B49-4C00-9E72-153F299982B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0963" name="Rectangle 13">
            <a:extLst>
              <a:ext uri="{FF2B5EF4-FFF2-40B4-BE49-F238E27FC236}">
                <a16:creationId xmlns:a16="http://schemas.microsoft.com/office/drawing/2014/main" id="{9C4C0764-FD41-4A97-8F0D-DD25C6CE3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3933587-A7E0-47AD-B762-EAE886BA7BB9}" type="slidenum">
              <a:rPr kumimoji="0" lang="en-US" altLang="en-US" sz="1300" smtClean="0">
                <a:latin typeface="Tahoma" panose="020B0604030504040204" pitchFamily="34" charset="0"/>
              </a:rPr>
              <a:pPr>
                <a:spcBef>
                  <a:spcPct val="20000"/>
                </a:spcBef>
              </a:pPr>
              <a:t>20</a:t>
            </a:fld>
            <a:endParaRPr kumimoji="0" lang="en-US" altLang="en-US" sz="1300">
              <a:latin typeface="Tahoma" panose="020B0604030504040204" pitchFamily="34" charset="0"/>
            </a:endParaRPr>
          </a:p>
        </p:txBody>
      </p:sp>
      <p:sp>
        <p:nvSpPr>
          <p:cNvPr id="40964" name="Rectangle 2">
            <a:extLst>
              <a:ext uri="{FF2B5EF4-FFF2-40B4-BE49-F238E27FC236}">
                <a16:creationId xmlns:a16="http://schemas.microsoft.com/office/drawing/2014/main" id="{C5784627-2717-4D9D-AC68-25A943BF1C00}"/>
              </a:ext>
            </a:extLst>
          </p:cNvPr>
          <p:cNvSpPr>
            <a:spLocks noGrp="1" noRot="1" noChangeAspect="1" noChangeArrowheads="1" noTextEdit="1"/>
          </p:cNvSpPr>
          <p:nvPr>
            <p:ph type="sldImg"/>
          </p:nvPr>
        </p:nvSpPr>
        <p:spPr>
          <a:solidFill>
            <a:srgbClr val="FFFFFF"/>
          </a:solidFill>
          <a:ln/>
        </p:spPr>
      </p:sp>
      <p:sp>
        <p:nvSpPr>
          <p:cNvPr id="40965" name="Rectangle 3">
            <a:extLst>
              <a:ext uri="{FF2B5EF4-FFF2-40B4-BE49-F238E27FC236}">
                <a16:creationId xmlns:a16="http://schemas.microsoft.com/office/drawing/2014/main" id="{39E6442C-6781-4B4E-B694-E998BFE21EC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12">
            <a:extLst>
              <a:ext uri="{FF2B5EF4-FFF2-40B4-BE49-F238E27FC236}">
                <a16:creationId xmlns:a16="http://schemas.microsoft.com/office/drawing/2014/main" id="{88A4819A-9196-4EE9-A7EF-274A8E3237D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01411" name="Rectangle 13">
            <a:extLst>
              <a:ext uri="{FF2B5EF4-FFF2-40B4-BE49-F238E27FC236}">
                <a16:creationId xmlns:a16="http://schemas.microsoft.com/office/drawing/2014/main" id="{58820681-B743-41E9-8458-0466323303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F4FCD17-69B3-4814-8A78-F85CB3B1D772}" type="slidenum">
              <a:rPr kumimoji="0" lang="en-US" altLang="en-US" sz="1300" smtClean="0">
                <a:latin typeface="Tahoma" panose="020B0604030504040204" pitchFamily="34" charset="0"/>
              </a:rPr>
              <a:pPr>
                <a:spcBef>
                  <a:spcPct val="20000"/>
                </a:spcBef>
              </a:pPr>
              <a:t>191</a:t>
            </a:fld>
            <a:endParaRPr kumimoji="0" lang="en-US" altLang="en-US" sz="1300">
              <a:latin typeface="Tahoma" panose="020B0604030504040204" pitchFamily="34" charset="0"/>
            </a:endParaRPr>
          </a:p>
        </p:txBody>
      </p:sp>
      <p:sp>
        <p:nvSpPr>
          <p:cNvPr id="401412" name="Rectangle 2">
            <a:extLst>
              <a:ext uri="{FF2B5EF4-FFF2-40B4-BE49-F238E27FC236}">
                <a16:creationId xmlns:a16="http://schemas.microsoft.com/office/drawing/2014/main" id="{0079BE90-5FA0-4E48-99AE-55B51437CAEB}"/>
              </a:ext>
            </a:extLst>
          </p:cNvPr>
          <p:cNvSpPr>
            <a:spLocks noGrp="1" noRot="1" noChangeAspect="1" noChangeArrowheads="1" noTextEdit="1"/>
          </p:cNvSpPr>
          <p:nvPr>
            <p:ph type="sldImg"/>
          </p:nvPr>
        </p:nvSpPr>
        <p:spPr>
          <a:ln/>
        </p:spPr>
      </p:sp>
      <p:sp>
        <p:nvSpPr>
          <p:cNvPr id="401413" name="Rectangle 3">
            <a:extLst>
              <a:ext uri="{FF2B5EF4-FFF2-40B4-BE49-F238E27FC236}">
                <a16:creationId xmlns:a16="http://schemas.microsoft.com/office/drawing/2014/main" id="{220566CE-C9AE-4C9C-8541-E23F4D7C1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12">
            <a:extLst>
              <a:ext uri="{FF2B5EF4-FFF2-40B4-BE49-F238E27FC236}">
                <a16:creationId xmlns:a16="http://schemas.microsoft.com/office/drawing/2014/main" id="{B0343884-411E-4CA8-9C7D-980A5616DB3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03459" name="Rectangle 13">
            <a:extLst>
              <a:ext uri="{FF2B5EF4-FFF2-40B4-BE49-F238E27FC236}">
                <a16:creationId xmlns:a16="http://schemas.microsoft.com/office/drawing/2014/main" id="{65C8CD6E-1E8D-4AE5-B484-E44B3DBDF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F0E7FFC-CAF5-46C0-97AB-191B1851CB13}" type="slidenum">
              <a:rPr kumimoji="0" lang="en-US" altLang="en-US" sz="1300" smtClean="0">
                <a:latin typeface="Tahoma" panose="020B0604030504040204" pitchFamily="34" charset="0"/>
              </a:rPr>
              <a:pPr>
                <a:spcBef>
                  <a:spcPct val="20000"/>
                </a:spcBef>
              </a:pPr>
              <a:t>192</a:t>
            </a:fld>
            <a:endParaRPr kumimoji="0" lang="en-US" altLang="en-US" sz="1300">
              <a:latin typeface="Tahoma" panose="020B0604030504040204" pitchFamily="34" charset="0"/>
            </a:endParaRPr>
          </a:p>
        </p:txBody>
      </p:sp>
      <p:sp>
        <p:nvSpPr>
          <p:cNvPr id="403460" name="Rectangle 2">
            <a:extLst>
              <a:ext uri="{FF2B5EF4-FFF2-40B4-BE49-F238E27FC236}">
                <a16:creationId xmlns:a16="http://schemas.microsoft.com/office/drawing/2014/main" id="{E85B936E-B420-46A4-A4C0-7CE7C74C5FA6}"/>
              </a:ext>
            </a:extLst>
          </p:cNvPr>
          <p:cNvSpPr>
            <a:spLocks noGrp="1" noRot="1" noChangeAspect="1" noChangeArrowheads="1" noTextEdit="1"/>
          </p:cNvSpPr>
          <p:nvPr>
            <p:ph type="sldImg"/>
          </p:nvPr>
        </p:nvSpPr>
        <p:spPr>
          <a:ln/>
        </p:spPr>
      </p:sp>
      <p:sp>
        <p:nvSpPr>
          <p:cNvPr id="403461" name="Rectangle 3">
            <a:extLst>
              <a:ext uri="{FF2B5EF4-FFF2-40B4-BE49-F238E27FC236}">
                <a16:creationId xmlns:a16="http://schemas.microsoft.com/office/drawing/2014/main" id="{D3ECC0B1-16A9-401C-B4FD-E4413812DD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12">
            <a:extLst>
              <a:ext uri="{FF2B5EF4-FFF2-40B4-BE49-F238E27FC236}">
                <a16:creationId xmlns:a16="http://schemas.microsoft.com/office/drawing/2014/main" id="{43C79E84-969E-46C2-9BD3-459DE00B2D4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05507" name="Rectangle 13">
            <a:extLst>
              <a:ext uri="{FF2B5EF4-FFF2-40B4-BE49-F238E27FC236}">
                <a16:creationId xmlns:a16="http://schemas.microsoft.com/office/drawing/2014/main" id="{33C1BC5A-E02C-4A06-B0B7-A0EB94953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21EC2E7-6BAC-4DD1-B3CE-A09A771B2F33}" type="slidenum">
              <a:rPr kumimoji="0" lang="en-US" altLang="en-US" sz="1300" smtClean="0">
                <a:latin typeface="Tahoma" panose="020B0604030504040204" pitchFamily="34" charset="0"/>
              </a:rPr>
              <a:pPr>
                <a:spcBef>
                  <a:spcPct val="20000"/>
                </a:spcBef>
              </a:pPr>
              <a:t>193</a:t>
            </a:fld>
            <a:endParaRPr kumimoji="0" lang="en-US" altLang="en-US" sz="1300">
              <a:latin typeface="Tahoma" panose="020B0604030504040204" pitchFamily="34" charset="0"/>
            </a:endParaRPr>
          </a:p>
        </p:txBody>
      </p:sp>
      <p:sp>
        <p:nvSpPr>
          <p:cNvPr id="405508" name="Rectangle 2">
            <a:extLst>
              <a:ext uri="{FF2B5EF4-FFF2-40B4-BE49-F238E27FC236}">
                <a16:creationId xmlns:a16="http://schemas.microsoft.com/office/drawing/2014/main" id="{D0ED1C43-2306-4C64-90A5-44AB53A91B59}"/>
              </a:ext>
            </a:extLst>
          </p:cNvPr>
          <p:cNvSpPr>
            <a:spLocks noGrp="1" noRot="1" noChangeAspect="1" noChangeArrowheads="1" noTextEdit="1"/>
          </p:cNvSpPr>
          <p:nvPr>
            <p:ph type="sldImg"/>
          </p:nvPr>
        </p:nvSpPr>
        <p:spPr>
          <a:ln/>
        </p:spPr>
      </p:sp>
      <p:sp>
        <p:nvSpPr>
          <p:cNvPr id="405509" name="Rectangle 3">
            <a:extLst>
              <a:ext uri="{FF2B5EF4-FFF2-40B4-BE49-F238E27FC236}">
                <a16:creationId xmlns:a16="http://schemas.microsoft.com/office/drawing/2014/main" id="{1D9DFCF4-689B-4AD8-BBA5-07775BB5AE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12">
            <a:extLst>
              <a:ext uri="{FF2B5EF4-FFF2-40B4-BE49-F238E27FC236}">
                <a16:creationId xmlns:a16="http://schemas.microsoft.com/office/drawing/2014/main" id="{7321237F-594E-4076-9B27-57DCDC25E57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07555" name="Rectangle 13">
            <a:extLst>
              <a:ext uri="{FF2B5EF4-FFF2-40B4-BE49-F238E27FC236}">
                <a16:creationId xmlns:a16="http://schemas.microsoft.com/office/drawing/2014/main" id="{60B39798-BD59-46CC-A2C1-D702D21BFC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877725E-494A-470A-9DA9-B3650CD07882}" type="slidenum">
              <a:rPr kumimoji="0" lang="en-US" altLang="en-US" sz="1300" smtClean="0">
                <a:latin typeface="Tahoma" panose="020B0604030504040204" pitchFamily="34" charset="0"/>
              </a:rPr>
              <a:pPr>
                <a:spcBef>
                  <a:spcPct val="20000"/>
                </a:spcBef>
              </a:pPr>
              <a:t>194</a:t>
            </a:fld>
            <a:endParaRPr kumimoji="0" lang="en-US" altLang="en-US" sz="1300">
              <a:latin typeface="Tahoma" panose="020B0604030504040204" pitchFamily="34" charset="0"/>
            </a:endParaRPr>
          </a:p>
        </p:txBody>
      </p:sp>
      <p:sp>
        <p:nvSpPr>
          <p:cNvPr id="407556" name="Rectangle 2">
            <a:extLst>
              <a:ext uri="{FF2B5EF4-FFF2-40B4-BE49-F238E27FC236}">
                <a16:creationId xmlns:a16="http://schemas.microsoft.com/office/drawing/2014/main" id="{8319D5A4-E8D2-453A-B7D8-C66CACF9602A}"/>
              </a:ext>
            </a:extLst>
          </p:cNvPr>
          <p:cNvSpPr>
            <a:spLocks noGrp="1" noRot="1" noChangeAspect="1" noChangeArrowheads="1" noTextEdit="1"/>
          </p:cNvSpPr>
          <p:nvPr>
            <p:ph type="sldImg"/>
          </p:nvPr>
        </p:nvSpPr>
        <p:spPr>
          <a:ln/>
        </p:spPr>
      </p:sp>
      <p:sp>
        <p:nvSpPr>
          <p:cNvPr id="407557" name="Rectangle 3">
            <a:extLst>
              <a:ext uri="{FF2B5EF4-FFF2-40B4-BE49-F238E27FC236}">
                <a16:creationId xmlns:a16="http://schemas.microsoft.com/office/drawing/2014/main" id="{3C33372D-9E1A-43D7-8D87-963B457C92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12">
            <a:extLst>
              <a:ext uri="{FF2B5EF4-FFF2-40B4-BE49-F238E27FC236}">
                <a16:creationId xmlns:a16="http://schemas.microsoft.com/office/drawing/2014/main" id="{81D03BF2-420C-477B-B611-FA9CD90A846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09603" name="Rectangle 13">
            <a:extLst>
              <a:ext uri="{FF2B5EF4-FFF2-40B4-BE49-F238E27FC236}">
                <a16:creationId xmlns:a16="http://schemas.microsoft.com/office/drawing/2014/main" id="{F6255FE7-DA34-4F35-99B2-FCF8FF6956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9BA6F3E-D3B8-466B-A377-BBFF41DBF545}" type="slidenum">
              <a:rPr kumimoji="0" lang="en-US" altLang="en-US" sz="1300" smtClean="0">
                <a:latin typeface="Tahoma" panose="020B0604030504040204" pitchFamily="34" charset="0"/>
              </a:rPr>
              <a:pPr>
                <a:spcBef>
                  <a:spcPct val="20000"/>
                </a:spcBef>
              </a:pPr>
              <a:t>195</a:t>
            </a:fld>
            <a:endParaRPr kumimoji="0" lang="en-US" altLang="en-US" sz="1300">
              <a:latin typeface="Tahoma" panose="020B0604030504040204" pitchFamily="34" charset="0"/>
            </a:endParaRPr>
          </a:p>
        </p:txBody>
      </p:sp>
      <p:sp>
        <p:nvSpPr>
          <p:cNvPr id="409604" name="Rectangle 2">
            <a:extLst>
              <a:ext uri="{FF2B5EF4-FFF2-40B4-BE49-F238E27FC236}">
                <a16:creationId xmlns:a16="http://schemas.microsoft.com/office/drawing/2014/main" id="{79C34A24-A0C6-4E16-8403-6CA975F5D778}"/>
              </a:ext>
            </a:extLst>
          </p:cNvPr>
          <p:cNvSpPr>
            <a:spLocks noGrp="1" noRot="1" noChangeAspect="1" noChangeArrowheads="1" noTextEdit="1"/>
          </p:cNvSpPr>
          <p:nvPr>
            <p:ph type="sldImg"/>
          </p:nvPr>
        </p:nvSpPr>
        <p:spPr>
          <a:ln/>
        </p:spPr>
      </p:sp>
      <p:sp>
        <p:nvSpPr>
          <p:cNvPr id="409605" name="Rectangle 3">
            <a:extLst>
              <a:ext uri="{FF2B5EF4-FFF2-40B4-BE49-F238E27FC236}">
                <a16:creationId xmlns:a16="http://schemas.microsoft.com/office/drawing/2014/main" id="{FF4BD5F7-ECC1-4536-AEAE-038D9AFCA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12">
            <a:extLst>
              <a:ext uri="{FF2B5EF4-FFF2-40B4-BE49-F238E27FC236}">
                <a16:creationId xmlns:a16="http://schemas.microsoft.com/office/drawing/2014/main" id="{08E3A850-05DA-4B47-A7AE-BF7DDC72E6D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11651" name="Rectangle 13">
            <a:extLst>
              <a:ext uri="{FF2B5EF4-FFF2-40B4-BE49-F238E27FC236}">
                <a16:creationId xmlns:a16="http://schemas.microsoft.com/office/drawing/2014/main" id="{D7261632-C93D-43A7-9386-C47F2FF7C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E672308-E9F2-47EF-B599-DAC0D80DCC1E}" type="slidenum">
              <a:rPr kumimoji="0" lang="en-US" altLang="en-US" sz="1300" smtClean="0">
                <a:latin typeface="Tahoma" panose="020B0604030504040204" pitchFamily="34" charset="0"/>
              </a:rPr>
              <a:pPr>
                <a:spcBef>
                  <a:spcPct val="20000"/>
                </a:spcBef>
              </a:pPr>
              <a:t>196</a:t>
            </a:fld>
            <a:endParaRPr kumimoji="0" lang="en-US" altLang="en-US" sz="1300">
              <a:latin typeface="Tahoma" panose="020B0604030504040204" pitchFamily="34" charset="0"/>
            </a:endParaRPr>
          </a:p>
        </p:txBody>
      </p:sp>
      <p:sp>
        <p:nvSpPr>
          <p:cNvPr id="411652" name="Rectangle 2">
            <a:extLst>
              <a:ext uri="{FF2B5EF4-FFF2-40B4-BE49-F238E27FC236}">
                <a16:creationId xmlns:a16="http://schemas.microsoft.com/office/drawing/2014/main" id="{99A33EA3-2EC9-4766-B6BA-E5DD6F9E5959}"/>
              </a:ext>
            </a:extLst>
          </p:cNvPr>
          <p:cNvSpPr>
            <a:spLocks noGrp="1" noRot="1" noChangeAspect="1" noChangeArrowheads="1" noTextEdit="1"/>
          </p:cNvSpPr>
          <p:nvPr>
            <p:ph type="sldImg"/>
          </p:nvPr>
        </p:nvSpPr>
        <p:spPr>
          <a:ln/>
        </p:spPr>
      </p:sp>
      <p:sp>
        <p:nvSpPr>
          <p:cNvPr id="411653" name="Rectangle 3">
            <a:extLst>
              <a:ext uri="{FF2B5EF4-FFF2-40B4-BE49-F238E27FC236}">
                <a16:creationId xmlns:a16="http://schemas.microsoft.com/office/drawing/2014/main" id="{F62658DE-FE82-4314-B030-5BC9A6F920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12">
            <a:extLst>
              <a:ext uri="{FF2B5EF4-FFF2-40B4-BE49-F238E27FC236}">
                <a16:creationId xmlns:a16="http://schemas.microsoft.com/office/drawing/2014/main" id="{64A491A1-281C-4BD2-9998-6EF62663EFD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13699" name="Rectangle 13">
            <a:extLst>
              <a:ext uri="{FF2B5EF4-FFF2-40B4-BE49-F238E27FC236}">
                <a16:creationId xmlns:a16="http://schemas.microsoft.com/office/drawing/2014/main" id="{83D04CA1-90ED-417D-93CB-7FFADA261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5E0488C-28B0-4647-BA3B-A26F4D0788A5}" type="slidenum">
              <a:rPr kumimoji="0" lang="en-US" altLang="en-US" sz="1300" smtClean="0">
                <a:latin typeface="Tahoma" panose="020B0604030504040204" pitchFamily="34" charset="0"/>
              </a:rPr>
              <a:pPr>
                <a:spcBef>
                  <a:spcPct val="20000"/>
                </a:spcBef>
              </a:pPr>
              <a:t>197</a:t>
            </a:fld>
            <a:endParaRPr kumimoji="0" lang="en-US" altLang="en-US" sz="1300">
              <a:latin typeface="Tahoma" panose="020B0604030504040204" pitchFamily="34" charset="0"/>
            </a:endParaRPr>
          </a:p>
        </p:txBody>
      </p:sp>
      <p:sp>
        <p:nvSpPr>
          <p:cNvPr id="413700" name="Rectangle 2">
            <a:extLst>
              <a:ext uri="{FF2B5EF4-FFF2-40B4-BE49-F238E27FC236}">
                <a16:creationId xmlns:a16="http://schemas.microsoft.com/office/drawing/2014/main" id="{3025DC8D-D3AC-4184-94D7-152F618C501F}"/>
              </a:ext>
            </a:extLst>
          </p:cNvPr>
          <p:cNvSpPr>
            <a:spLocks noGrp="1" noRot="1" noChangeAspect="1" noChangeArrowheads="1" noTextEdit="1"/>
          </p:cNvSpPr>
          <p:nvPr>
            <p:ph type="sldImg"/>
          </p:nvPr>
        </p:nvSpPr>
        <p:spPr>
          <a:ln/>
        </p:spPr>
      </p:sp>
      <p:sp>
        <p:nvSpPr>
          <p:cNvPr id="413701" name="Rectangle 3">
            <a:extLst>
              <a:ext uri="{FF2B5EF4-FFF2-40B4-BE49-F238E27FC236}">
                <a16:creationId xmlns:a16="http://schemas.microsoft.com/office/drawing/2014/main" id="{7E0EA798-EEE9-4E19-8BF3-DE5825B72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12">
            <a:extLst>
              <a:ext uri="{FF2B5EF4-FFF2-40B4-BE49-F238E27FC236}">
                <a16:creationId xmlns:a16="http://schemas.microsoft.com/office/drawing/2014/main" id="{5693B151-BC23-4CFD-B261-47DDEAF92F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15747" name="Rectangle 13">
            <a:extLst>
              <a:ext uri="{FF2B5EF4-FFF2-40B4-BE49-F238E27FC236}">
                <a16:creationId xmlns:a16="http://schemas.microsoft.com/office/drawing/2014/main" id="{36BFA2FC-FF35-4414-8394-A84997EE24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00662D7-9027-4411-B89C-EE484FF0A0D0}" type="slidenum">
              <a:rPr kumimoji="0" lang="en-US" altLang="en-US" sz="1300" smtClean="0">
                <a:latin typeface="Tahoma" panose="020B0604030504040204" pitchFamily="34" charset="0"/>
              </a:rPr>
              <a:pPr>
                <a:spcBef>
                  <a:spcPct val="20000"/>
                </a:spcBef>
              </a:pPr>
              <a:t>198</a:t>
            </a:fld>
            <a:endParaRPr kumimoji="0" lang="en-US" altLang="en-US" sz="1300">
              <a:latin typeface="Tahoma" panose="020B0604030504040204" pitchFamily="34" charset="0"/>
            </a:endParaRPr>
          </a:p>
        </p:txBody>
      </p:sp>
      <p:sp>
        <p:nvSpPr>
          <p:cNvPr id="415748" name="Rectangle 2">
            <a:extLst>
              <a:ext uri="{FF2B5EF4-FFF2-40B4-BE49-F238E27FC236}">
                <a16:creationId xmlns:a16="http://schemas.microsoft.com/office/drawing/2014/main" id="{E45EE429-C3D6-432D-9527-72CA666F7468}"/>
              </a:ext>
            </a:extLst>
          </p:cNvPr>
          <p:cNvSpPr>
            <a:spLocks noGrp="1" noRot="1" noChangeAspect="1" noChangeArrowheads="1" noTextEdit="1"/>
          </p:cNvSpPr>
          <p:nvPr>
            <p:ph type="sldImg"/>
          </p:nvPr>
        </p:nvSpPr>
        <p:spPr>
          <a:ln/>
        </p:spPr>
      </p:sp>
      <p:sp>
        <p:nvSpPr>
          <p:cNvPr id="415749" name="Rectangle 3">
            <a:extLst>
              <a:ext uri="{FF2B5EF4-FFF2-40B4-BE49-F238E27FC236}">
                <a16:creationId xmlns:a16="http://schemas.microsoft.com/office/drawing/2014/main" id="{5807BFBE-0E99-424F-9E0F-DE7CC3A31D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12">
            <a:extLst>
              <a:ext uri="{FF2B5EF4-FFF2-40B4-BE49-F238E27FC236}">
                <a16:creationId xmlns:a16="http://schemas.microsoft.com/office/drawing/2014/main" id="{5497ECAA-0F96-4C79-8AD5-CD266397697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17795" name="Rectangle 13">
            <a:extLst>
              <a:ext uri="{FF2B5EF4-FFF2-40B4-BE49-F238E27FC236}">
                <a16:creationId xmlns:a16="http://schemas.microsoft.com/office/drawing/2014/main" id="{D58F3BB2-DE7B-47AB-99C5-BF48C76D20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CC78452-A172-4445-8BE3-7135BDBDFC4D}" type="slidenum">
              <a:rPr kumimoji="0" lang="en-US" altLang="en-US" sz="1300" smtClean="0">
                <a:latin typeface="Tahoma" panose="020B0604030504040204" pitchFamily="34" charset="0"/>
              </a:rPr>
              <a:pPr>
                <a:spcBef>
                  <a:spcPct val="20000"/>
                </a:spcBef>
              </a:pPr>
              <a:t>199</a:t>
            </a:fld>
            <a:endParaRPr kumimoji="0" lang="en-US" altLang="en-US" sz="1300">
              <a:latin typeface="Tahoma" panose="020B0604030504040204" pitchFamily="34" charset="0"/>
            </a:endParaRPr>
          </a:p>
        </p:txBody>
      </p:sp>
      <p:sp>
        <p:nvSpPr>
          <p:cNvPr id="417796" name="Rectangle 2">
            <a:extLst>
              <a:ext uri="{FF2B5EF4-FFF2-40B4-BE49-F238E27FC236}">
                <a16:creationId xmlns:a16="http://schemas.microsoft.com/office/drawing/2014/main" id="{A14C5B53-98B2-428A-8432-56E522E829EB}"/>
              </a:ext>
            </a:extLst>
          </p:cNvPr>
          <p:cNvSpPr>
            <a:spLocks noGrp="1" noRot="1" noChangeAspect="1" noChangeArrowheads="1" noTextEdit="1"/>
          </p:cNvSpPr>
          <p:nvPr>
            <p:ph type="sldImg"/>
          </p:nvPr>
        </p:nvSpPr>
        <p:spPr>
          <a:ln/>
        </p:spPr>
      </p:sp>
      <p:sp>
        <p:nvSpPr>
          <p:cNvPr id="417797" name="Rectangle 3">
            <a:extLst>
              <a:ext uri="{FF2B5EF4-FFF2-40B4-BE49-F238E27FC236}">
                <a16:creationId xmlns:a16="http://schemas.microsoft.com/office/drawing/2014/main" id="{734E54C3-076D-4B4B-ACE8-CCA88B5E6C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12">
            <a:extLst>
              <a:ext uri="{FF2B5EF4-FFF2-40B4-BE49-F238E27FC236}">
                <a16:creationId xmlns:a16="http://schemas.microsoft.com/office/drawing/2014/main" id="{501C6DD6-D895-48F2-B3B8-41FD004E778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19843" name="Rectangle 13">
            <a:extLst>
              <a:ext uri="{FF2B5EF4-FFF2-40B4-BE49-F238E27FC236}">
                <a16:creationId xmlns:a16="http://schemas.microsoft.com/office/drawing/2014/main" id="{BEB6F3C1-44C0-46A0-BB92-C696FDC625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1835A6C-ECBE-4BB0-A2B9-B9FA8DB50DD4}" type="slidenum">
              <a:rPr kumimoji="0" lang="en-US" altLang="en-US" sz="1300" smtClean="0">
                <a:latin typeface="Tahoma" panose="020B0604030504040204" pitchFamily="34" charset="0"/>
              </a:rPr>
              <a:pPr>
                <a:spcBef>
                  <a:spcPct val="20000"/>
                </a:spcBef>
              </a:pPr>
              <a:t>200</a:t>
            </a:fld>
            <a:endParaRPr kumimoji="0" lang="en-US" altLang="en-US" sz="1300">
              <a:latin typeface="Tahoma" panose="020B0604030504040204" pitchFamily="34" charset="0"/>
            </a:endParaRPr>
          </a:p>
        </p:txBody>
      </p:sp>
      <p:sp>
        <p:nvSpPr>
          <p:cNvPr id="419844" name="Rectangle 2">
            <a:extLst>
              <a:ext uri="{FF2B5EF4-FFF2-40B4-BE49-F238E27FC236}">
                <a16:creationId xmlns:a16="http://schemas.microsoft.com/office/drawing/2014/main" id="{16ED7F46-8A38-4338-A9E4-7A18600D1DF8}"/>
              </a:ext>
            </a:extLst>
          </p:cNvPr>
          <p:cNvSpPr>
            <a:spLocks noGrp="1" noRot="1" noChangeAspect="1" noChangeArrowheads="1" noTextEdit="1"/>
          </p:cNvSpPr>
          <p:nvPr>
            <p:ph type="sldImg"/>
          </p:nvPr>
        </p:nvSpPr>
        <p:spPr>
          <a:ln/>
        </p:spPr>
      </p:sp>
      <p:sp>
        <p:nvSpPr>
          <p:cNvPr id="419845" name="Rectangle 3">
            <a:extLst>
              <a:ext uri="{FF2B5EF4-FFF2-40B4-BE49-F238E27FC236}">
                <a16:creationId xmlns:a16="http://schemas.microsoft.com/office/drawing/2014/main" id="{8A47C979-8300-42CE-85A9-A51C776628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2">
            <a:extLst>
              <a:ext uri="{FF2B5EF4-FFF2-40B4-BE49-F238E27FC236}">
                <a16:creationId xmlns:a16="http://schemas.microsoft.com/office/drawing/2014/main" id="{B7EA114C-527D-49FE-AC7F-74F932BC6FD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3011" name="Rectangle 13">
            <a:extLst>
              <a:ext uri="{FF2B5EF4-FFF2-40B4-BE49-F238E27FC236}">
                <a16:creationId xmlns:a16="http://schemas.microsoft.com/office/drawing/2014/main" id="{D7E42157-F9E5-4EF1-A603-62A2934BAF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9FB4BDC-805A-4A1D-9F99-7B5B55492AC9}" type="slidenum">
              <a:rPr kumimoji="0" lang="en-US" altLang="en-US" sz="1300" smtClean="0">
                <a:latin typeface="Tahoma" panose="020B0604030504040204" pitchFamily="34" charset="0"/>
              </a:rPr>
              <a:pPr>
                <a:spcBef>
                  <a:spcPct val="20000"/>
                </a:spcBef>
              </a:pPr>
              <a:t>21</a:t>
            </a:fld>
            <a:endParaRPr kumimoji="0" lang="en-US" altLang="en-US" sz="1300">
              <a:latin typeface="Tahoma" panose="020B0604030504040204" pitchFamily="34" charset="0"/>
            </a:endParaRPr>
          </a:p>
        </p:txBody>
      </p:sp>
      <p:sp>
        <p:nvSpPr>
          <p:cNvPr id="43012" name="Rectangle 2">
            <a:extLst>
              <a:ext uri="{FF2B5EF4-FFF2-40B4-BE49-F238E27FC236}">
                <a16:creationId xmlns:a16="http://schemas.microsoft.com/office/drawing/2014/main" id="{C87F69D8-EF86-4FF8-B46D-0AA15BF505A1}"/>
              </a:ext>
            </a:extLst>
          </p:cNvPr>
          <p:cNvSpPr>
            <a:spLocks noGrp="1" noRot="1" noChangeAspect="1" noChangeArrowheads="1" noTextEdit="1"/>
          </p:cNvSpPr>
          <p:nvPr>
            <p:ph type="sldImg"/>
          </p:nvPr>
        </p:nvSpPr>
        <p:spPr>
          <a:xfrm>
            <a:off x="1181100" y="698500"/>
            <a:ext cx="4645025" cy="3484563"/>
          </a:xfrm>
          <a:ln/>
        </p:spPr>
      </p:sp>
      <p:sp>
        <p:nvSpPr>
          <p:cNvPr id="43013" name="Rectangle 3">
            <a:extLst>
              <a:ext uri="{FF2B5EF4-FFF2-40B4-BE49-F238E27FC236}">
                <a16:creationId xmlns:a16="http://schemas.microsoft.com/office/drawing/2014/main" id="{1F082F8E-6CAF-4423-A3B3-02840A8E2170}"/>
              </a:ext>
            </a:extLst>
          </p:cNvPr>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82" bIns="46582"/>
          <a:lstStyle/>
          <a:p>
            <a:pPr eaLnBrk="1" hangingPunct="1"/>
            <a:r>
              <a:rPr lang="en-US" altLang="en-US">
                <a:cs typeface="Arial" panose="020B0604020202020204" pitchFamily="34" charset="0"/>
              </a:rPr>
              <a:t> </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12">
            <a:extLst>
              <a:ext uri="{FF2B5EF4-FFF2-40B4-BE49-F238E27FC236}">
                <a16:creationId xmlns:a16="http://schemas.microsoft.com/office/drawing/2014/main" id="{B6FF5119-0650-45CF-980C-E8064A0BE6B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21891" name="Rectangle 13">
            <a:extLst>
              <a:ext uri="{FF2B5EF4-FFF2-40B4-BE49-F238E27FC236}">
                <a16:creationId xmlns:a16="http://schemas.microsoft.com/office/drawing/2014/main" id="{420ABAC4-11F6-417E-979F-FB0F9BA6A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73205DE-7560-45FC-8EEB-78609A312222}" type="slidenum">
              <a:rPr kumimoji="0" lang="en-US" altLang="en-US" sz="1300" smtClean="0">
                <a:latin typeface="Tahoma" panose="020B0604030504040204" pitchFamily="34" charset="0"/>
              </a:rPr>
              <a:pPr>
                <a:spcBef>
                  <a:spcPct val="20000"/>
                </a:spcBef>
              </a:pPr>
              <a:t>201</a:t>
            </a:fld>
            <a:endParaRPr kumimoji="0" lang="en-US" altLang="en-US" sz="1300">
              <a:latin typeface="Tahoma" panose="020B0604030504040204" pitchFamily="34" charset="0"/>
            </a:endParaRPr>
          </a:p>
        </p:txBody>
      </p:sp>
      <p:sp>
        <p:nvSpPr>
          <p:cNvPr id="421892" name="Rectangle 2">
            <a:extLst>
              <a:ext uri="{FF2B5EF4-FFF2-40B4-BE49-F238E27FC236}">
                <a16:creationId xmlns:a16="http://schemas.microsoft.com/office/drawing/2014/main" id="{FBFEB342-7B24-40EA-9C34-18A525E730DF}"/>
              </a:ext>
            </a:extLst>
          </p:cNvPr>
          <p:cNvSpPr>
            <a:spLocks noGrp="1" noRot="1" noChangeAspect="1" noChangeArrowheads="1" noTextEdit="1"/>
          </p:cNvSpPr>
          <p:nvPr>
            <p:ph type="sldImg"/>
          </p:nvPr>
        </p:nvSpPr>
        <p:spPr>
          <a:ln/>
        </p:spPr>
      </p:sp>
      <p:sp>
        <p:nvSpPr>
          <p:cNvPr id="421893" name="Rectangle 3">
            <a:extLst>
              <a:ext uri="{FF2B5EF4-FFF2-40B4-BE49-F238E27FC236}">
                <a16:creationId xmlns:a16="http://schemas.microsoft.com/office/drawing/2014/main" id="{BFE58DE4-08CC-4064-A1B9-3B9D0ABF30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12">
            <a:extLst>
              <a:ext uri="{FF2B5EF4-FFF2-40B4-BE49-F238E27FC236}">
                <a16:creationId xmlns:a16="http://schemas.microsoft.com/office/drawing/2014/main" id="{51D9F0FC-CA3D-41D7-9C56-79484A8D17D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23939" name="Rectangle 13">
            <a:extLst>
              <a:ext uri="{FF2B5EF4-FFF2-40B4-BE49-F238E27FC236}">
                <a16:creationId xmlns:a16="http://schemas.microsoft.com/office/drawing/2014/main" id="{E0C38E21-1CB7-4850-820B-9553782BB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52C9EEB-0075-407C-97F2-013A56794264}" type="slidenum">
              <a:rPr kumimoji="0" lang="en-US" altLang="en-US" sz="1300" smtClean="0">
                <a:latin typeface="Tahoma" panose="020B0604030504040204" pitchFamily="34" charset="0"/>
              </a:rPr>
              <a:pPr>
                <a:spcBef>
                  <a:spcPct val="20000"/>
                </a:spcBef>
              </a:pPr>
              <a:t>202</a:t>
            </a:fld>
            <a:endParaRPr kumimoji="0" lang="en-US" altLang="en-US" sz="1300">
              <a:latin typeface="Tahoma" panose="020B0604030504040204" pitchFamily="34" charset="0"/>
            </a:endParaRPr>
          </a:p>
        </p:txBody>
      </p:sp>
      <p:sp>
        <p:nvSpPr>
          <p:cNvPr id="423940" name="Rectangle 2">
            <a:extLst>
              <a:ext uri="{FF2B5EF4-FFF2-40B4-BE49-F238E27FC236}">
                <a16:creationId xmlns:a16="http://schemas.microsoft.com/office/drawing/2014/main" id="{C696D381-96C0-415C-9D41-7A62AD23547B}"/>
              </a:ext>
            </a:extLst>
          </p:cNvPr>
          <p:cNvSpPr>
            <a:spLocks noGrp="1" noRot="1" noChangeAspect="1" noChangeArrowheads="1" noTextEdit="1"/>
          </p:cNvSpPr>
          <p:nvPr>
            <p:ph type="sldImg"/>
          </p:nvPr>
        </p:nvSpPr>
        <p:spPr>
          <a:ln/>
        </p:spPr>
      </p:sp>
      <p:sp>
        <p:nvSpPr>
          <p:cNvPr id="423941" name="Rectangle 3">
            <a:extLst>
              <a:ext uri="{FF2B5EF4-FFF2-40B4-BE49-F238E27FC236}">
                <a16:creationId xmlns:a16="http://schemas.microsoft.com/office/drawing/2014/main" id="{38F83C9D-3162-4A83-83F9-0CA71FD833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12">
            <a:extLst>
              <a:ext uri="{FF2B5EF4-FFF2-40B4-BE49-F238E27FC236}">
                <a16:creationId xmlns:a16="http://schemas.microsoft.com/office/drawing/2014/main" id="{8AEF52C6-6CDD-442D-BBB9-6F64ED8FF3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25987" name="Rectangle 13">
            <a:extLst>
              <a:ext uri="{FF2B5EF4-FFF2-40B4-BE49-F238E27FC236}">
                <a16:creationId xmlns:a16="http://schemas.microsoft.com/office/drawing/2014/main" id="{35E0E63A-19AD-4241-8503-87D0FDEC5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018DF28-BDDD-476B-817B-F405481F54A3}" type="slidenum">
              <a:rPr kumimoji="0" lang="en-US" altLang="en-US" sz="1300" smtClean="0">
                <a:latin typeface="Tahoma" panose="020B0604030504040204" pitchFamily="34" charset="0"/>
              </a:rPr>
              <a:pPr>
                <a:spcBef>
                  <a:spcPct val="20000"/>
                </a:spcBef>
              </a:pPr>
              <a:t>203</a:t>
            </a:fld>
            <a:endParaRPr kumimoji="0" lang="en-US" altLang="en-US" sz="1300">
              <a:latin typeface="Tahoma" panose="020B0604030504040204" pitchFamily="34" charset="0"/>
            </a:endParaRPr>
          </a:p>
        </p:txBody>
      </p:sp>
      <p:sp>
        <p:nvSpPr>
          <p:cNvPr id="425988" name="Rectangle 2">
            <a:extLst>
              <a:ext uri="{FF2B5EF4-FFF2-40B4-BE49-F238E27FC236}">
                <a16:creationId xmlns:a16="http://schemas.microsoft.com/office/drawing/2014/main" id="{DD5CA7EA-CEA1-456E-AFDB-C55315040CBF}"/>
              </a:ext>
            </a:extLst>
          </p:cNvPr>
          <p:cNvSpPr>
            <a:spLocks noGrp="1" noRot="1" noChangeAspect="1" noChangeArrowheads="1" noTextEdit="1"/>
          </p:cNvSpPr>
          <p:nvPr>
            <p:ph type="sldImg"/>
          </p:nvPr>
        </p:nvSpPr>
        <p:spPr>
          <a:ln/>
        </p:spPr>
      </p:sp>
      <p:sp>
        <p:nvSpPr>
          <p:cNvPr id="425989" name="Rectangle 3">
            <a:extLst>
              <a:ext uri="{FF2B5EF4-FFF2-40B4-BE49-F238E27FC236}">
                <a16:creationId xmlns:a16="http://schemas.microsoft.com/office/drawing/2014/main" id="{3312B397-1D93-481C-85F3-2E8A08ADCA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2">
            <a:extLst>
              <a:ext uri="{FF2B5EF4-FFF2-40B4-BE49-F238E27FC236}">
                <a16:creationId xmlns:a16="http://schemas.microsoft.com/office/drawing/2014/main" id="{DC70BF1C-A2C9-4CC0-BA49-8267097B874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28035" name="Rectangle 13">
            <a:extLst>
              <a:ext uri="{FF2B5EF4-FFF2-40B4-BE49-F238E27FC236}">
                <a16:creationId xmlns:a16="http://schemas.microsoft.com/office/drawing/2014/main" id="{60F4EABD-174B-4273-B122-233ECCE051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D0CFEBE-9C10-469B-A425-56638769E230}" type="slidenum">
              <a:rPr kumimoji="0" lang="en-US" altLang="en-US" sz="1300" smtClean="0">
                <a:latin typeface="Tahoma" panose="020B0604030504040204" pitchFamily="34" charset="0"/>
              </a:rPr>
              <a:pPr>
                <a:spcBef>
                  <a:spcPct val="20000"/>
                </a:spcBef>
              </a:pPr>
              <a:t>204</a:t>
            </a:fld>
            <a:endParaRPr kumimoji="0" lang="en-US" altLang="en-US" sz="1300">
              <a:latin typeface="Tahoma" panose="020B0604030504040204" pitchFamily="34" charset="0"/>
            </a:endParaRPr>
          </a:p>
        </p:txBody>
      </p:sp>
      <p:sp>
        <p:nvSpPr>
          <p:cNvPr id="428036" name="Rectangle 2">
            <a:extLst>
              <a:ext uri="{FF2B5EF4-FFF2-40B4-BE49-F238E27FC236}">
                <a16:creationId xmlns:a16="http://schemas.microsoft.com/office/drawing/2014/main" id="{FB718061-74B2-4579-A9A9-6569C8E7530B}"/>
              </a:ext>
            </a:extLst>
          </p:cNvPr>
          <p:cNvSpPr>
            <a:spLocks noGrp="1" noRot="1" noChangeAspect="1" noChangeArrowheads="1" noTextEdit="1"/>
          </p:cNvSpPr>
          <p:nvPr>
            <p:ph type="sldImg"/>
          </p:nvPr>
        </p:nvSpPr>
        <p:spPr>
          <a:ln/>
        </p:spPr>
      </p:sp>
      <p:sp>
        <p:nvSpPr>
          <p:cNvPr id="428037" name="Rectangle 3">
            <a:extLst>
              <a:ext uri="{FF2B5EF4-FFF2-40B4-BE49-F238E27FC236}">
                <a16:creationId xmlns:a16="http://schemas.microsoft.com/office/drawing/2014/main" id="{5DD060F3-B809-4E92-96C1-84AF6CD976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12">
            <a:extLst>
              <a:ext uri="{FF2B5EF4-FFF2-40B4-BE49-F238E27FC236}">
                <a16:creationId xmlns:a16="http://schemas.microsoft.com/office/drawing/2014/main" id="{D75A680D-7AEB-4935-9910-A02F45A9876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30083" name="Rectangle 13">
            <a:extLst>
              <a:ext uri="{FF2B5EF4-FFF2-40B4-BE49-F238E27FC236}">
                <a16:creationId xmlns:a16="http://schemas.microsoft.com/office/drawing/2014/main" id="{5C5C4D63-60E3-4B34-9051-FA09A7ED15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A3DFAE4-69B9-4ABC-910B-8305581CAF62}" type="slidenum">
              <a:rPr kumimoji="0" lang="en-US" altLang="en-US" sz="1300" smtClean="0">
                <a:latin typeface="Tahoma" panose="020B0604030504040204" pitchFamily="34" charset="0"/>
              </a:rPr>
              <a:pPr>
                <a:spcBef>
                  <a:spcPct val="20000"/>
                </a:spcBef>
              </a:pPr>
              <a:t>205</a:t>
            </a:fld>
            <a:endParaRPr kumimoji="0" lang="en-US" altLang="en-US" sz="1300">
              <a:latin typeface="Tahoma" panose="020B0604030504040204" pitchFamily="34" charset="0"/>
            </a:endParaRPr>
          </a:p>
        </p:txBody>
      </p:sp>
      <p:sp>
        <p:nvSpPr>
          <p:cNvPr id="430084" name="Rectangle 2">
            <a:extLst>
              <a:ext uri="{FF2B5EF4-FFF2-40B4-BE49-F238E27FC236}">
                <a16:creationId xmlns:a16="http://schemas.microsoft.com/office/drawing/2014/main" id="{BB81D6D8-EE34-4A82-925C-7B1D9835AC5C}"/>
              </a:ext>
            </a:extLst>
          </p:cNvPr>
          <p:cNvSpPr>
            <a:spLocks noGrp="1" noRot="1" noChangeAspect="1" noChangeArrowheads="1" noTextEdit="1"/>
          </p:cNvSpPr>
          <p:nvPr>
            <p:ph type="sldImg"/>
          </p:nvPr>
        </p:nvSpPr>
        <p:spPr>
          <a:ln/>
        </p:spPr>
      </p:sp>
      <p:sp>
        <p:nvSpPr>
          <p:cNvPr id="430085" name="Rectangle 3">
            <a:extLst>
              <a:ext uri="{FF2B5EF4-FFF2-40B4-BE49-F238E27FC236}">
                <a16:creationId xmlns:a16="http://schemas.microsoft.com/office/drawing/2014/main" id="{192859B6-CDF9-489F-A00D-046E1353BD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12">
            <a:extLst>
              <a:ext uri="{FF2B5EF4-FFF2-40B4-BE49-F238E27FC236}">
                <a16:creationId xmlns:a16="http://schemas.microsoft.com/office/drawing/2014/main" id="{D57E7CC0-79D3-41C1-8A75-51FD360C107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32131" name="Rectangle 13">
            <a:extLst>
              <a:ext uri="{FF2B5EF4-FFF2-40B4-BE49-F238E27FC236}">
                <a16:creationId xmlns:a16="http://schemas.microsoft.com/office/drawing/2014/main" id="{C043568C-BDFE-47A0-AE4F-91DDDD4393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A8C0346-1439-4A55-B052-FF785484D827}" type="slidenum">
              <a:rPr kumimoji="0" lang="en-US" altLang="en-US" sz="1300" smtClean="0">
                <a:latin typeface="Tahoma" panose="020B0604030504040204" pitchFamily="34" charset="0"/>
              </a:rPr>
              <a:pPr>
                <a:spcBef>
                  <a:spcPct val="20000"/>
                </a:spcBef>
              </a:pPr>
              <a:t>206</a:t>
            </a:fld>
            <a:endParaRPr kumimoji="0" lang="en-US" altLang="en-US" sz="1300">
              <a:latin typeface="Tahoma" panose="020B0604030504040204" pitchFamily="34" charset="0"/>
            </a:endParaRPr>
          </a:p>
        </p:txBody>
      </p:sp>
      <p:sp>
        <p:nvSpPr>
          <p:cNvPr id="432132" name="Rectangle 2">
            <a:extLst>
              <a:ext uri="{FF2B5EF4-FFF2-40B4-BE49-F238E27FC236}">
                <a16:creationId xmlns:a16="http://schemas.microsoft.com/office/drawing/2014/main" id="{72C430FD-CC29-41A5-A341-2C42ADBF9478}"/>
              </a:ext>
            </a:extLst>
          </p:cNvPr>
          <p:cNvSpPr>
            <a:spLocks noGrp="1" noRot="1" noChangeAspect="1" noChangeArrowheads="1" noTextEdit="1"/>
          </p:cNvSpPr>
          <p:nvPr>
            <p:ph type="sldImg"/>
          </p:nvPr>
        </p:nvSpPr>
        <p:spPr>
          <a:ln/>
        </p:spPr>
      </p:sp>
      <p:sp>
        <p:nvSpPr>
          <p:cNvPr id="432133" name="Rectangle 3">
            <a:extLst>
              <a:ext uri="{FF2B5EF4-FFF2-40B4-BE49-F238E27FC236}">
                <a16:creationId xmlns:a16="http://schemas.microsoft.com/office/drawing/2014/main" id="{E492C4B6-C27D-457B-A590-A62928967E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a:extLst>
              <a:ext uri="{FF2B5EF4-FFF2-40B4-BE49-F238E27FC236}">
                <a16:creationId xmlns:a16="http://schemas.microsoft.com/office/drawing/2014/main" id="{7721A0A2-BA3D-4DD2-9FAC-B08CAAF3E20C}"/>
              </a:ext>
            </a:extLst>
          </p:cNvPr>
          <p:cNvSpPr>
            <a:spLocks noGrp="1" noRot="1" noChangeAspect="1" noChangeArrowheads="1" noTextEdit="1"/>
          </p:cNvSpPr>
          <p:nvPr>
            <p:ph type="sldImg"/>
          </p:nvPr>
        </p:nvSpPr>
        <p:spPr>
          <a:ln/>
        </p:spPr>
      </p:sp>
      <p:sp>
        <p:nvSpPr>
          <p:cNvPr id="434179" name="Notes Placeholder 2">
            <a:extLst>
              <a:ext uri="{FF2B5EF4-FFF2-40B4-BE49-F238E27FC236}">
                <a16:creationId xmlns:a16="http://schemas.microsoft.com/office/drawing/2014/main" id="{8C8647B0-A248-42B6-A218-5D5EABE14D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434180" name="Footer Placeholder 3">
            <a:extLst>
              <a:ext uri="{FF2B5EF4-FFF2-40B4-BE49-F238E27FC236}">
                <a16:creationId xmlns:a16="http://schemas.microsoft.com/office/drawing/2014/main" id="{03D75716-BF6E-4012-93A2-93212E37684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34181" name="Slide Number Placeholder 4">
            <a:extLst>
              <a:ext uri="{FF2B5EF4-FFF2-40B4-BE49-F238E27FC236}">
                <a16:creationId xmlns:a16="http://schemas.microsoft.com/office/drawing/2014/main" id="{CC103BE8-3592-4FAC-ACD7-D128E1120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42303C2-AD09-4FB0-9BE4-65332ABDBADD}" type="slidenum">
              <a:rPr kumimoji="0" lang="en-US" altLang="en-US" sz="1300" smtClean="0">
                <a:latin typeface="Tahoma" panose="020B0604030504040204" pitchFamily="34" charset="0"/>
              </a:rPr>
              <a:pPr>
                <a:spcBef>
                  <a:spcPct val="20000"/>
                </a:spcBef>
              </a:pPr>
              <a:t>207</a:t>
            </a:fld>
            <a:endParaRPr kumimoji="0" lang="en-US" altLang="en-US" sz="1300">
              <a:latin typeface="Tahoma" panose="020B0604030504040204"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a:extLst>
              <a:ext uri="{FF2B5EF4-FFF2-40B4-BE49-F238E27FC236}">
                <a16:creationId xmlns:a16="http://schemas.microsoft.com/office/drawing/2014/main" id="{EF845CFB-05F2-477E-8521-D3F4D45EDB96}"/>
              </a:ext>
            </a:extLst>
          </p:cNvPr>
          <p:cNvSpPr>
            <a:spLocks noGrp="1" noRot="1" noChangeAspect="1" noChangeArrowheads="1" noTextEdit="1"/>
          </p:cNvSpPr>
          <p:nvPr>
            <p:ph type="sldImg"/>
          </p:nvPr>
        </p:nvSpPr>
        <p:spPr>
          <a:ln/>
        </p:spPr>
      </p:sp>
      <p:sp>
        <p:nvSpPr>
          <p:cNvPr id="436227" name="Notes Placeholder 2">
            <a:extLst>
              <a:ext uri="{FF2B5EF4-FFF2-40B4-BE49-F238E27FC236}">
                <a16:creationId xmlns:a16="http://schemas.microsoft.com/office/drawing/2014/main" id="{D0DD851D-B0BE-48DB-AD08-F2C4A766EB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436228" name="Footer Placeholder 3">
            <a:extLst>
              <a:ext uri="{FF2B5EF4-FFF2-40B4-BE49-F238E27FC236}">
                <a16:creationId xmlns:a16="http://schemas.microsoft.com/office/drawing/2014/main" id="{4A3AD0A7-42C5-401C-AAC5-05AB3F1E199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36229" name="Slide Number Placeholder 4">
            <a:extLst>
              <a:ext uri="{FF2B5EF4-FFF2-40B4-BE49-F238E27FC236}">
                <a16:creationId xmlns:a16="http://schemas.microsoft.com/office/drawing/2014/main" id="{8D5EC32A-BFDB-4F52-96C1-C2E20740D9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E93F2EF-9AEF-47CA-A7B0-4A6C9F5A8CB3}" type="slidenum">
              <a:rPr kumimoji="0" lang="en-US" altLang="en-US" sz="1300" smtClean="0">
                <a:latin typeface="Tahoma" panose="020B0604030504040204" pitchFamily="34" charset="0"/>
              </a:rPr>
              <a:pPr>
                <a:spcBef>
                  <a:spcPct val="20000"/>
                </a:spcBef>
              </a:pPr>
              <a:t>208</a:t>
            </a:fld>
            <a:endParaRPr kumimoji="0" lang="en-US" altLang="en-US" sz="1300">
              <a:latin typeface="Tahoma" panose="020B0604030504040204"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a:extLst>
              <a:ext uri="{FF2B5EF4-FFF2-40B4-BE49-F238E27FC236}">
                <a16:creationId xmlns:a16="http://schemas.microsoft.com/office/drawing/2014/main" id="{45D91BC0-C2A7-4420-9A77-8964DEAEE70A}"/>
              </a:ext>
            </a:extLst>
          </p:cNvPr>
          <p:cNvSpPr>
            <a:spLocks noGrp="1" noRot="1" noChangeAspect="1" noChangeArrowheads="1" noTextEdit="1"/>
          </p:cNvSpPr>
          <p:nvPr>
            <p:ph type="sldImg"/>
          </p:nvPr>
        </p:nvSpPr>
        <p:spPr>
          <a:ln/>
        </p:spPr>
      </p:sp>
      <p:sp>
        <p:nvSpPr>
          <p:cNvPr id="438275" name="Notes Placeholder 2">
            <a:extLst>
              <a:ext uri="{FF2B5EF4-FFF2-40B4-BE49-F238E27FC236}">
                <a16:creationId xmlns:a16="http://schemas.microsoft.com/office/drawing/2014/main" id="{DE5E36F2-B3A4-46B3-820D-9D6AC0DA1E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438276" name="Footer Placeholder 3">
            <a:extLst>
              <a:ext uri="{FF2B5EF4-FFF2-40B4-BE49-F238E27FC236}">
                <a16:creationId xmlns:a16="http://schemas.microsoft.com/office/drawing/2014/main" id="{A0F9C109-63FF-4B23-B998-462DD19F97D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38277" name="Slide Number Placeholder 4">
            <a:extLst>
              <a:ext uri="{FF2B5EF4-FFF2-40B4-BE49-F238E27FC236}">
                <a16:creationId xmlns:a16="http://schemas.microsoft.com/office/drawing/2014/main" id="{0A7ECC32-D056-4A1F-AD4F-F606421362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57EE752C-2571-4E15-80B4-08FE848A97B5}" type="slidenum">
              <a:rPr kumimoji="0" lang="en-US" altLang="en-US" sz="1300" smtClean="0">
                <a:latin typeface="Tahoma" panose="020B0604030504040204" pitchFamily="34" charset="0"/>
              </a:rPr>
              <a:pPr>
                <a:spcBef>
                  <a:spcPct val="20000"/>
                </a:spcBef>
              </a:pPr>
              <a:t>209</a:t>
            </a:fld>
            <a:endParaRPr kumimoji="0" lang="en-US" altLang="en-US" sz="1300">
              <a:latin typeface="Tahoma" panose="020B0604030504040204"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a:extLst>
              <a:ext uri="{FF2B5EF4-FFF2-40B4-BE49-F238E27FC236}">
                <a16:creationId xmlns:a16="http://schemas.microsoft.com/office/drawing/2014/main" id="{CA30DDDF-2CC8-4417-A380-56756B177AF2}"/>
              </a:ext>
            </a:extLst>
          </p:cNvPr>
          <p:cNvSpPr>
            <a:spLocks noGrp="1" noRot="1" noChangeAspect="1" noChangeArrowheads="1" noTextEdit="1"/>
          </p:cNvSpPr>
          <p:nvPr>
            <p:ph type="sldImg"/>
          </p:nvPr>
        </p:nvSpPr>
        <p:spPr>
          <a:ln/>
        </p:spPr>
      </p:sp>
      <p:sp>
        <p:nvSpPr>
          <p:cNvPr id="440323" name="Notes Placeholder 2">
            <a:extLst>
              <a:ext uri="{FF2B5EF4-FFF2-40B4-BE49-F238E27FC236}">
                <a16:creationId xmlns:a16="http://schemas.microsoft.com/office/drawing/2014/main" id="{A9C2ED61-E463-44EE-A2D3-51D8EDF88B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440324" name="Footer Placeholder 3">
            <a:extLst>
              <a:ext uri="{FF2B5EF4-FFF2-40B4-BE49-F238E27FC236}">
                <a16:creationId xmlns:a16="http://schemas.microsoft.com/office/drawing/2014/main" id="{432F1347-E2ED-4426-AD56-EBA07C1C25E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40325" name="Slide Number Placeholder 4">
            <a:extLst>
              <a:ext uri="{FF2B5EF4-FFF2-40B4-BE49-F238E27FC236}">
                <a16:creationId xmlns:a16="http://schemas.microsoft.com/office/drawing/2014/main" id="{24ED797D-DC0D-405E-B86C-5223092436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19C0F52-2D27-401E-9C03-473F7950D348}" type="slidenum">
              <a:rPr kumimoji="0" lang="en-US" altLang="en-US" sz="1300" smtClean="0">
                <a:latin typeface="Tahoma" panose="020B0604030504040204" pitchFamily="34" charset="0"/>
              </a:rPr>
              <a:pPr>
                <a:spcBef>
                  <a:spcPct val="20000"/>
                </a:spcBef>
              </a:pPr>
              <a:t>210</a:t>
            </a:fld>
            <a:endParaRPr kumimoji="0" lang="en-US" altLang="en-US" sz="1300">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
            <a:extLst>
              <a:ext uri="{FF2B5EF4-FFF2-40B4-BE49-F238E27FC236}">
                <a16:creationId xmlns:a16="http://schemas.microsoft.com/office/drawing/2014/main" id="{9C2733F6-2140-455A-80C2-C74DC4BE69E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6147" name="Rectangle 13">
            <a:extLst>
              <a:ext uri="{FF2B5EF4-FFF2-40B4-BE49-F238E27FC236}">
                <a16:creationId xmlns:a16="http://schemas.microsoft.com/office/drawing/2014/main" id="{1A648794-5E81-4081-89D6-00856A69C6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E41A08D-F255-4F69-8347-C081B0CCAFEA}" type="slidenum">
              <a:rPr kumimoji="0" lang="en-US" altLang="en-US" sz="1300" smtClean="0">
                <a:latin typeface="Tahoma" panose="020B0604030504040204" pitchFamily="34" charset="0"/>
              </a:rPr>
              <a:pPr>
                <a:spcBef>
                  <a:spcPct val="20000"/>
                </a:spcBef>
              </a:pPr>
              <a:t>3</a:t>
            </a:fld>
            <a:endParaRPr kumimoji="0" lang="en-US" altLang="en-US" sz="1300">
              <a:latin typeface="Tahoma" panose="020B0604030504040204" pitchFamily="34" charset="0"/>
            </a:endParaRPr>
          </a:p>
        </p:txBody>
      </p:sp>
      <p:sp>
        <p:nvSpPr>
          <p:cNvPr id="6148" name="Rectangle 2">
            <a:extLst>
              <a:ext uri="{FF2B5EF4-FFF2-40B4-BE49-F238E27FC236}">
                <a16:creationId xmlns:a16="http://schemas.microsoft.com/office/drawing/2014/main" id="{AB461A05-A860-40D3-8D0F-A0926AA257CB}"/>
              </a:ext>
            </a:extLst>
          </p:cNvPr>
          <p:cNvSpPr>
            <a:spLocks noGrp="1" noRot="1" noChangeAspect="1" noChangeArrowheads="1" noTextEdit="1"/>
          </p:cNvSpPr>
          <p:nvPr>
            <p:ph type="sldImg"/>
          </p:nvPr>
        </p:nvSpPr>
        <p:spPr>
          <a:ln/>
        </p:spPr>
      </p:sp>
      <p:sp>
        <p:nvSpPr>
          <p:cNvPr id="6149" name="Rectangle 3">
            <a:extLst>
              <a:ext uri="{FF2B5EF4-FFF2-40B4-BE49-F238E27FC236}">
                <a16:creationId xmlns:a16="http://schemas.microsoft.com/office/drawing/2014/main" id="{9A4C2AFA-1ADF-44F0-8E40-FD9ACABA6A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2">
            <a:extLst>
              <a:ext uri="{FF2B5EF4-FFF2-40B4-BE49-F238E27FC236}">
                <a16:creationId xmlns:a16="http://schemas.microsoft.com/office/drawing/2014/main" id="{B4BD7DAB-6FA0-4B4C-A7E7-77BA6319707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5059" name="Rectangle 13">
            <a:extLst>
              <a:ext uri="{FF2B5EF4-FFF2-40B4-BE49-F238E27FC236}">
                <a16:creationId xmlns:a16="http://schemas.microsoft.com/office/drawing/2014/main" id="{D801233C-26AE-4687-A203-9D7699550B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88C9C74-99EA-4AE0-B5DA-171F1F7956E4}" type="slidenum">
              <a:rPr kumimoji="0" lang="en-US" altLang="en-US" sz="1300" smtClean="0">
                <a:latin typeface="Tahoma" panose="020B0604030504040204" pitchFamily="34" charset="0"/>
              </a:rPr>
              <a:pPr>
                <a:spcBef>
                  <a:spcPct val="20000"/>
                </a:spcBef>
              </a:pPr>
              <a:t>22</a:t>
            </a:fld>
            <a:endParaRPr kumimoji="0" lang="en-US" altLang="en-US" sz="1300">
              <a:latin typeface="Tahoma" panose="020B0604030504040204" pitchFamily="34" charset="0"/>
            </a:endParaRPr>
          </a:p>
        </p:txBody>
      </p:sp>
      <p:sp>
        <p:nvSpPr>
          <p:cNvPr id="45060" name="Rectangle 2">
            <a:extLst>
              <a:ext uri="{FF2B5EF4-FFF2-40B4-BE49-F238E27FC236}">
                <a16:creationId xmlns:a16="http://schemas.microsoft.com/office/drawing/2014/main" id="{AC1854E8-4E8F-4F83-BE86-96E9EF8B4261}"/>
              </a:ext>
            </a:extLst>
          </p:cNvPr>
          <p:cNvSpPr>
            <a:spLocks noGrp="1" noRot="1" noChangeAspect="1" noChangeArrowheads="1" noTextEdit="1"/>
          </p:cNvSpPr>
          <p:nvPr>
            <p:ph type="sldImg"/>
          </p:nvPr>
        </p:nvSpPr>
        <p:spPr>
          <a:xfrm>
            <a:off x="1181100" y="698500"/>
            <a:ext cx="4645025" cy="3484563"/>
          </a:xfrm>
          <a:ln/>
        </p:spPr>
      </p:sp>
      <p:sp>
        <p:nvSpPr>
          <p:cNvPr id="45061" name="Rectangle 3">
            <a:extLst>
              <a:ext uri="{FF2B5EF4-FFF2-40B4-BE49-F238E27FC236}">
                <a16:creationId xmlns:a16="http://schemas.microsoft.com/office/drawing/2014/main" id="{FB314E54-A0D6-4E1C-8C52-9968BCA183AC}"/>
              </a:ext>
            </a:extLst>
          </p:cNvPr>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82" bIns="46582"/>
          <a:lstStyle/>
          <a:p>
            <a:pPr eaLnBrk="1" hangingPunct="1"/>
            <a:r>
              <a:rPr lang="en-US" altLang="en-US">
                <a:cs typeface="Arial" panose="020B0604020202020204" pitchFamily="34" charset="0"/>
              </a:rPr>
              <a:t> </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a:extLst>
              <a:ext uri="{FF2B5EF4-FFF2-40B4-BE49-F238E27FC236}">
                <a16:creationId xmlns:a16="http://schemas.microsoft.com/office/drawing/2014/main" id="{33363BBD-3144-4A27-81F0-0B82DA2E0079}"/>
              </a:ext>
            </a:extLst>
          </p:cNvPr>
          <p:cNvSpPr>
            <a:spLocks noGrp="1" noRot="1" noChangeAspect="1" noChangeArrowheads="1" noTextEdit="1"/>
          </p:cNvSpPr>
          <p:nvPr>
            <p:ph type="sldImg"/>
          </p:nvPr>
        </p:nvSpPr>
        <p:spPr>
          <a:ln/>
        </p:spPr>
      </p:sp>
      <p:sp>
        <p:nvSpPr>
          <p:cNvPr id="442371" name="Notes Placeholder 2">
            <a:extLst>
              <a:ext uri="{FF2B5EF4-FFF2-40B4-BE49-F238E27FC236}">
                <a16:creationId xmlns:a16="http://schemas.microsoft.com/office/drawing/2014/main" id="{65B0A63F-5D37-466F-9117-6474A09AEA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442372" name="Footer Placeholder 3">
            <a:extLst>
              <a:ext uri="{FF2B5EF4-FFF2-40B4-BE49-F238E27FC236}">
                <a16:creationId xmlns:a16="http://schemas.microsoft.com/office/drawing/2014/main" id="{5119C110-626D-4FD6-B8B0-1D388E6DBA6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42373" name="Slide Number Placeholder 4">
            <a:extLst>
              <a:ext uri="{FF2B5EF4-FFF2-40B4-BE49-F238E27FC236}">
                <a16:creationId xmlns:a16="http://schemas.microsoft.com/office/drawing/2014/main" id="{E52DD266-1F45-4E28-AFBC-AC2FAE8979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B7ADACD-25FC-4B80-9543-2B539766A897}" type="slidenum">
              <a:rPr kumimoji="0" lang="en-US" altLang="en-US" sz="1300" smtClean="0">
                <a:latin typeface="Tahoma" panose="020B0604030504040204" pitchFamily="34" charset="0"/>
              </a:rPr>
              <a:pPr>
                <a:spcBef>
                  <a:spcPct val="20000"/>
                </a:spcBef>
              </a:pPr>
              <a:t>211</a:t>
            </a:fld>
            <a:endParaRPr kumimoji="0" lang="en-US" altLang="en-US" sz="1300">
              <a:latin typeface="Tahoma" panose="020B0604030504040204"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a:extLst>
              <a:ext uri="{FF2B5EF4-FFF2-40B4-BE49-F238E27FC236}">
                <a16:creationId xmlns:a16="http://schemas.microsoft.com/office/drawing/2014/main" id="{F0371A58-5D1B-4A79-BE35-DD60A1AC20E0}"/>
              </a:ext>
            </a:extLst>
          </p:cNvPr>
          <p:cNvSpPr>
            <a:spLocks noGrp="1" noRot="1" noChangeAspect="1" noChangeArrowheads="1" noTextEdit="1"/>
          </p:cNvSpPr>
          <p:nvPr>
            <p:ph type="sldImg"/>
          </p:nvPr>
        </p:nvSpPr>
        <p:spPr>
          <a:ln/>
        </p:spPr>
      </p:sp>
      <p:sp>
        <p:nvSpPr>
          <p:cNvPr id="444419" name="Notes Placeholder 2">
            <a:extLst>
              <a:ext uri="{FF2B5EF4-FFF2-40B4-BE49-F238E27FC236}">
                <a16:creationId xmlns:a16="http://schemas.microsoft.com/office/drawing/2014/main" id="{5EA79597-4030-4701-BBF0-B4FF73BD24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444420" name="Footer Placeholder 3">
            <a:extLst>
              <a:ext uri="{FF2B5EF4-FFF2-40B4-BE49-F238E27FC236}">
                <a16:creationId xmlns:a16="http://schemas.microsoft.com/office/drawing/2014/main" id="{9449E4C2-42DB-4586-BEA1-9B691FBD95A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44421" name="Slide Number Placeholder 4">
            <a:extLst>
              <a:ext uri="{FF2B5EF4-FFF2-40B4-BE49-F238E27FC236}">
                <a16:creationId xmlns:a16="http://schemas.microsoft.com/office/drawing/2014/main" id="{CCD326B3-8624-4A58-9E45-1F3B8F35D1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D70820C-6B94-4430-A694-BFE8760D6961}" type="slidenum">
              <a:rPr kumimoji="0" lang="en-US" altLang="en-US" sz="1300" smtClean="0">
                <a:latin typeface="Tahoma" panose="020B0604030504040204" pitchFamily="34" charset="0"/>
              </a:rPr>
              <a:pPr>
                <a:spcBef>
                  <a:spcPct val="20000"/>
                </a:spcBef>
              </a:pPr>
              <a:t>212</a:t>
            </a:fld>
            <a:endParaRPr kumimoji="0" lang="en-US" altLang="en-US" sz="1300">
              <a:latin typeface="Tahoma" panose="020B0604030504040204"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a:extLst>
              <a:ext uri="{FF2B5EF4-FFF2-40B4-BE49-F238E27FC236}">
                <a16:creationId xmlns:a16="http://schemas.microsoft.com/office/drawing/2014/main" id="{958A2F4D-958E-42BA-A60E-BB9574F5675A}"/>
              </a:ext>
            </a:extLst>
          </p:cNvPr>
          <p:cNvSpPr>
            <a:spLocks noGrp="1" noRot="1" noChangeAspect="1" noChangeArrowheads="1" noTextEdit="1"/>
          </p:cNvSpPr>
          <p:nvPr>
            <p:ph type="sldImg"/>
          </p:nvPr>
        </p:nvSpPr>
        <p:spPr>
          <a:ln/>
        </p:spPr>
      </p:sp>
      <p:sp>
        <p:nvSpPr>
          <p:cNvPr id="446467" name="Notes Placeholder 2">
            <a:extLst>
              <a:ext uri="{FF2B5EF4-FFF2-40B4-BE49-F238E27FC236}">
                <a16:creationId xmlns:a16="http://schemas.microsoft.com/office/drawing/2014/main" id="{D2698BC0-5892-4E79-9777-1C0671BD02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446468" name="Footer Placeholder 3">
            <a:extLst>
              <a:ext uri="{FF2B5EF4-FFF2-40B4-BE49-F238E27FC236}">
                <a16:creationId xmlns:a16="http://schemas.microsoft.com/office/drawing/2014/main" id="{A8D474E7-BA4B-4AB7-BD19-7B0B074F50B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46469" name="Slide Number Placeholder 4">
            <a:extLst>
              <a:ext uri="{FF2B5EF4-FFF2-40B4-BE49-F238E27FC236}">
                <a16:creationId xmlns:a16="http://schemas.microsoft.com/office/drawing/2014/main" id="{31BD1854-3C06-4ADD-AD72-5A6C535A87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DA4C17F-AE45-4EC6-97CB-1F413F7A4CE2}" type="slidenum">
              <a:rPr kumimoji="0" lang="en-US" altLang="en-US" sz="1300" smtClean="0">
                <a:latin typeface="Tahoma" panose="020B0604030504040204" pitchFamily="34" charset="0"/>
              </a:rPr>
              <a:pPr>
                <a:spcBef>
                  <a:spcPct val="20000"/>
                </a:spcBef>
              </a:pPr>
              <a:t>213</a:t>
            </a:fld>
            <a:endParaRPr kumimoji="0" lang="en-US" altLang="en-US" sz="1300">
              <a:latin typeface="Tahoma" panose="020B0604030504040204"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12">
            <a:extLst>
              <a:ext uri="{FF2B5EF4-FFF2-40B4-BE49-F238E27FC236}">
                <a16:creationId xmlns:a16="http://schemas.microsoft.com/office/drawing/2014/main" id="{A6996B38-95D2-4FE8-93BA-7B81DF84DD3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48515" name="Rectangle 13">
            <a:extLst>
              <a:ext uri="{FF2B5EF4-FFF2-40B4-BE49-F238E27FC236}">
                <a16:creationId xmlns:a16="http://schemas.microsoft.com/office/drawing/2014/main" id="{FE7F3B6A-3B35-4639-96DD-EDF823B74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8777479-ACDA-42C0-8226-74599AD62B4F}" type="slidenum">
              <a:rPr kumimoji="0" lang="en-US" altLang="en-US" sz="1300" smtClean="0">
                <a:latin typeface="Tahoma" panose="020B0604030504040204" pitchFamily="34" charset="0"/>
              </a:rPr>
              <a:pPr>
                <a:spcBef>
                  <a:spcPct val="20000"/>
                </a:spcBef>
              </a:pPr>
              <a:t>214</a:t>
            </a:fld>
            <a:endParaRPr kumimoji="0" lang="en-US" altLang="en-US" sz="1300">
              <a:latin typeface="Tahoma" panose="020B0604030504040204" pitchFamily="34" charset="0"/>
            </a:endParaRPr>
          </a:p>
        </p:txBody>
      </p:sp>
      <p:sp>
        <p:nvSpPr>
          <p:cNvPr id="448516" name="Rectangle 2">
            <a:extLst>
              <a:ext uri="{FF2B5EF4-FFF2-40B4-BE49-F238E27FC236}">
                <a16:creationId xmlns:a16="http://schemas.microsoft.com/office/drawing/2014/main" id="{14DC7450-6715-4D94-93AF-A51C0A1DDE43}"/>
              </a:ext>
            </a:extLst>
          </p:cNvPr>
          <p:cNvSpPr>
            <a:spLocks noGrp="1" noRot="1" noChangeAspect="1" noChangeArrowheads="1" noTextEdit="1"/>
          </p:cNvSpPr>
          <p:nvPr>
            <p:ph type="sldImg"/>
          </p:nvPr>
        </p:nvSpPr>
        <p:spPr>
          <a:ln/>
        </p:spPr>
      </p:sp>
      <p:sp>
        <p:nvSpPr>
          <p:cNvPr id="448517" name="Rectangle 3">
            <a:extLst>
              <a:ext uri="{FF2B5EF4-FFF2-40B4-BE49-F238E27FC236}">
                <a16:creationId xmlns:a16="http://schemas.microsoft.com/office/drawing/2014/main" id="{49D12AD0-7003-4507-960C-ACF99502E0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12">
            <a:extLst>
              <a:ext uri="{FF2B5EF4-FFF2-40B4-BE49-F238E27FC236}">
                <a16:creationId xmlns:a16="http://schemas.microsoft.com/office/drawing/2014/main" id="{9F8654FF-A6D3-4F4E-8430-F3BC679A37B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50563" name="Rectangle 13">
            <a:extLst>
              <a:ext uri="{FF2B5EF4-FFF2-40B4-BE49-F238E27FC236}">
                <a16:creationId xmlns:a16="http://schemas.microsoft.com/office/drawing/2014/main" id="{DFA8D32E-4B20-425F-9569-6E58BC5859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27134B8-F351-4B12-987E-C10FC00FB0C3}" type="slidenum">
              <a:rPr kumimoji="0" lang="en-US" altLang="en-US" sz="1300" smtClean="0">
                <a:latin typeface="Tahoma" panose="020B0604030504040204" pitchFamily="34" charset="0"/>
              </a:rPr>
              <a:pPr>
                <a:spcBef>
                  <a:spcPct val="20000"/>
                </a:spcBef>
              </a:pPr>
              <a:t>215</a:t>
            </a:fld>
            <a:endParaRPr kumimoji="0" lang="en-US" altLang="en-US" sz="1300">
              <a:latin typeface="Tahoma" panose="020B0604030504040204" pitchFamily="34" charset="0"/>
            </a:endParaRPr>
          </a:p>
        </p:txBody>
      </p:sp>
      <p:sp>
        <p:nvSpPr>
          <p:cNvPr id="450564" name="Rectangle 2">
            <a:extLst>
              <a:ext uri="{FF2B5EF4-FFF2-40B4-BE49-F238E27FC236}">
                <a16:creationId xmlns:a16="http://schemas.microsoft.com/office/drawing/2014/main" id="{344D5A67-61CD-4A47-80A9-C6567415735A}"/>
              </a:ext>
            </a:extLst>
          </p:cNvPr>
          <p:cNvSpPr>
            <a:spLocks noGrp="1" noRot="1" noChangeAspect="1" noChangeArrowheads="1" noTextEdit="1"/>
          </p:cNvSpPr>
          <p:nvPr>
            <p:ph type="sldImg"/>
          </p:nvPr>
        </p:nvSpPr>
        <p:spPr>
          <a:ln/>
        </p:spPr>
      </p:sp>
      <p:sp>
        <p:nvSpPr>
          <p:cNvPr id="450565" name="Rectangle 3">
            <a:extLst>
              <a:ext uri="{FF2B5EF4-FFF2-40B4-BE49-F238E27FC236}">
                <a16:creationId xmlns:a16="http://schemas.microsoft.com/office/drawing/2014/main" id="{FAEDF250-F8CA-4E62-B59C-C1786E1F7B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2">
            <a:extLst>
              <a:ext uri="{FF2B5EF4-FFF2-40B4-BE49-F238E27FC236}">
                <a16:creationId xmlns:a16="http://schemas.microsoft.com/office/drawing/2014/main" id="{A210AD44-4C3A-4817-8C4A-79CDC93810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7107" name="Rectangle 13">
            <a:extLst>
              <a:ext uri="{FF2B5EF4-FFF2-40B4-BE49-F238E27FC236}">
                <a16:creationId xmlns:a16="http://schemas.microsoft.com/office/drawing/2014/main" id="{3E02662D-49D6-47E6-A0B4-B1D4357260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EEC8C55-E0A6-4591-AB76-398AB097F6C3}" type="slidenum">
              <a:rPr kumimoji="0" lang="en-US" altLang="en-US" sz="1300" smtClean="0">
                <a:latin typeface="Tahoma" panose="020B0604030504040204" pitchFamily="34" charset="0"/>
              </a:rPr>
              <a:pPr>
                <a:spcBef>
                  <a:spcPct val="20000"/>
                </a:spcBef>
              </a:pPr>
              <a:t>23</a:t>
            </a:fld>
            <a:endParaRPr kumimoji="0" lang="en-US" altLang="en-US" sz="1300">
              <a:latin typeface="Tahoma" panose="020B0604030504040204" pitchFamily="34" charset="0"/>
            </a:endParaRPr>
          </a:p>
        </p:txBody>
      </p:sp>
      <p:sp>
        <p:nvSpPr>
          <p:cNvPr id="47108" name="Rectangle 2">
            <a:extLst>
              <a:ext uri="{FF2B5EF4-FFF2-40B4-BE49-F238E27FC236}">
                <a16:creationId xmlns:a16="http://schemas.microsoft.com/office/drawing/2014/main" id="{E6354251-9D2F-4D2B-AB4D-9DE398EE7030}"/>
              </a:ext>
            </a:extLst>
          </p:cNvPr>
          <p:cNvSpPr>
            <a:spLocks noGrp="1" noRot="1" noChangeAspect="1" noChangeArrowheads="1" noTextEdit="1"/>
          </p:cNvSpPr>
          <p:nvPr>
            <p:ph type="sldImg"/>
          </p:nvPr>
        </p:nvSpPr>
        <p:spPr>
          <a:ln/>
        </p:spPr>
      </p:sp>
      <p:sp>
        <p:nvSpPr>
          <p:cNvPr id="47109" name="Rectangle 3">
            <a:extLst>
              <a:ext uri="{FF2B5EF4-FFF2-40B4-BE49-F238E27FC236}">
                <a16:creationId xmlns:a16="http://schemas.microsoft.com/office/drawing/2014/main" id="{42F1108C-F67D-4B9B-B593-FCE4E0B6E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2">
            <a:extLst>
              <a:ext uri="{FF2B5EF4-FFF2-40B4-BE49-F238E27FC236}">
                <a16:creationId xmlns:a16="http://schemas.microsoft.com/office/drawing/2014/main" id="{EC85E782-3936-4AA5-9CC4-4A9F7CB6F88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49155" name="Rectangle 13">
            <a:extLst>
              <a:ext uri="{FF2B5EF4-FFF2-40B4-BE49-F238E27FC236}">
                <a16:creationId xmlns:a16="http://schemas.microsoft.com/office/drawing/2014/main" id="{557ABF52-9A5B-44D0-9AF3-B7B3268CFC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609DC42-8867-4052-9416-DB4D5E574C5A}" type="slidenum">
              <a:rPr kumimoji="0" lang="en-US" altLang="en-US" sz="1300" smtClean="0">
                <a:latin typeface="Tahoma" panose="020B0604030504040204" pitchFamily="34" charset="0"/>
              </a:rPr>
              <a:pPr>
                <a:spcBef>
                  <a:spcPct val="20000"/>
                </a:spcBef>
              </a:pPr>
              <a:t>24</a:t>
            </a:fld>
            <a:endParaRPr kumimoji="0" lang="en-US" altLang="en-US" sz="1300">
              <a:latin typeface="Tahoma" panose="020B0604030504040204" pitchFamily="34" charset="0"/>
            </a:endParaRPr>
          </a:p>
        </p:txBody>
      </p:sp>
      <p:sp>
        <p:nvSpPr>
          <p:cNvPr id="49156" name="Rectangle 2">
            <a:extLst>
              <a:ext uri="{FF2B5EF4-FFF2-40B4-BE49-F238E27FC236}">
                <a16:creationId xmlns:a16="http://schemas.microsoft.com/office/drawing/2014/main" id="{C2358376-D643-45C2-BAA9-2EFF643D52A5}"/>
              </a:ext>
            </a:extLst>
          </p:cNvPr>
          <p:cNvSpPr>
            <a:spLocks noGrp="1" noRot="1" noChangeAspect="1" noChangeArrowheads="1" noTextEdit="1"/>
          </p:cNvSpPr>
          <p:nvPr>
            <p:ph type="sldImg"/>
          </p:nvPr>
        </p:nvSpPr>
        <p:spPr>
          <a:xfrm>
            <a:off x="1181100" y="698500"/>
            <a:ext cx="4645025" cy="3484563"/>
          </a:xfrm>
          <a:ln/>
        </p:spPr>
      </p:sp>
      <p:sp>
        <p:nvSpPr>
          <p:cNvPr id="49157" name="Rectangle 3">
            <a:extLst>
              <a:ext uri="{FF2B5EF4-FFF2-40B4-BE49-F238E27FC236}">
                <a16:creationId xmlns:a16="http://schemas.microsoft.com/office/drawing/2014/main" id="{7314B8CD-7492-463B-B209-7CD4D4C00A52}"/>
              </a:ext>
            </a:extLst>
          </p:cNvPr>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582" bIns="46582"/>
          <a:lstStyle/>
          <a:p>
            <a:pPr eaLnBrk="1" hangingPunct="1"/>
            <a:r>
              <a:rPr lang="en-US" altLang="en-US">
                <a:cs typeface="Arial" panose="020B0604020202020204" pitchFamily="34" charset="0"/>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2">
            <a:extLst>
              <a:ext uri="{FF2B5EF4-FFF2-40B4-BE49-F238E27FC236}">
                <a16:creationId xmlns:a16="http://schemas.microsoft.com/office/drawing/2014/main" id="{EFF5C5AA-985E-44F5-A361-AEA6E00FB4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51203" name="Rectangle 13">
            <a:extLst>
              <a:ext uri="{FF2B5EF4-FFF2-40B4-BE49-F238E27FC236}">
                <a16:creationId xmlns:a16="http://schemas.microsoft.com/office/drawing/2014/main" id="{6DCAA350-625E-4E23-9897-DE7E1BB4F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E03557F-87A8-4E12-A4D6-E242230BF580}" type="slidenum">
              <a:rPr kumimoji="0" lang="en-US" altLang="en-US" sz="1300" smtClean="0">
                <a:latin typeface="Tahoma" panose="020B0604030504040204" pitchFamily="34" charset="0"/>
              </a:rPr>
              <a:pPr>
                <a:spcBef>
                  <a:spcPct val="20000"/>
                </a:spcBef>
              </a:pPr>
              <a:t>25</a:t>
            </a:fld>
            <a:endParaRPr kumimoji="0" lang="en-US" altLang="en-US" sz="1300">
              <a:latin typeface="Tahoma" panose="020B0604030504040204" pitchFamily="34" charset="0"/>
            </a:endParaRPr>
          </a:p>
        </p:txBody>
      </p:sp>
      <p:sp>
        <p:nvSpPr>
          <p:cNvPr id="51204" name="Rectangle 2">
            <a:extLst>
              <a:ext uri="{FF2B5EF4-FFF2-40B4-BE49-F238E27FC236}">
                <a16:creationId xmlns:a16="http://schemas.microsoft.com/office/drawing/2014/main" id="{349C11A5-98C0-48FF-B214-2BDF006116E6}"/>
              </a:ext>
            </a:extLst>
          </p:cNvPr>
          <p:cNvSpPr>
            <a:spLocks noGrp="1" noRot="1" noChangeAspect="1" noChangeArrowheads="1" noTextEdit="1"/>
          </p:cNvSpPr>
          <p:nvPr>
            <p:ph type="sldImg"/>
          </p:nvPr>
        </p:nvSpPr>
        <p:spPr>
          <a:ln/>
        </p:spPr>
      </p:sp>
      <p:sp>
        <p:nvSpPr>
          <p:cNvPr id="51205" name="Rectangle 3">
            <a:extLst>
              <a:ext uri="{FF2B5EF4-FFF2-40B4-BE49-F238E27FC236}">
                <a16:creationId xmlns:a16="http://schemas.microsoft.com/office/drawing/2014/main" id="{9030E7E5-B51D-4AAA-800E-3A3FC85FE7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2">
            <a:extLst>
              <a:ext uri="{FF2B5EF4-FFF2-40B4-BE49-F238E27FC236}">
                <a16:creationId xmlns:a16="http://schemas.microsoft.com/office/drawing/2014/main" id="{8D559555-B9F9-452F-BBDC-96402A31D3C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53251" name="Rectangle 13">
            <a:extLst>
              <a:ext uri="{FF2B5EF4-FFF2-40B4-BE49-F238E27FC236}">
                <a16:creationId xmlns:a16="http://schemas.microsoft.com/office/drawing/2014/main" id="{8C8E3FC2-B446-4E2A-8525-646676AB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89866D5-666D-4713-AAA6-F2BE2401AF1E}" type="slidenum">
              <a:rPr kumimoji="0" lang="en-US" altLang="en-US" sz="1300" smtClean="0">
                <a:latin typeface="Tahoma" panose="020B0604030504040204" pitchFamily="34" charset="0"/>
              </a:rPr>
              <a:pPr>
                <a:spcBef>
                  <a:spcPct val="20000"/>
                </a:spcBef>
              </a:pPr>
              <a:t>26</a:t>
            </a:fld>
            <a:endParaRPr kumimoji="0" lang="en-US" altLang="en-US" sz="1300">
              <a:latin typeface="Tahoma" panose="020B0604030504040204" pitchFamily="34" charset="0"/>
            </a:endParaRPr>
          </a:p>
        </p:txBody>
      </p:sp>
      <p:sp>
        <p:nvSpPr>
          <p:cNvPr id="53252" name="Rectangle 2">
            <a:extLst>
              <a:ext uri="{FF2B5EF4-FFF2-40B4-BE49-F238E27FC236}">
                <a16:creationId xmlns:a16="http://schemas.microsoft.com/office/drawing/2014/main" id="{0703C230-5825-4FEF-BEC2-FF6476813B4E}"/>
              </a:ext>
            </a:extLst>
          </p:cNvPr>
          <p:cNvSpPr>
            <a:spLocks noGrp="1" noRot="1" noChangeAspect="1" noChangeArrowheads="1" noTextEdit="1"/>
          </p:cNvSpPr>
          <p:nvPr>
            <p:ph type="sldImg"/>
          </p:nvPr>
        </p:nvSpPr>
        <p:spPr>
          <a:ln/>
        </p:spPr>
      </p:sp>
      <p:sp>
        <p:nvSpPr>
          <p:cNvPr id="53253" name="Rectangle 3">
            <a:extLst>
              <a:ext uri="{FF2B5EF4-FFF2-40B4-BE49-F238E27FC236}">
                <a16:creationId xmlns:a16="http://schemas.microsoft.com/office/drawing/2014/main" id="{228923D7-E559-45CA-9CF9-2F012E6E6A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2">
            <a:extLst>
              <a:ext uri="{FF2B5EF4-FFF2-40B4-BE49-F238E27FC236}">
                <a16:creationId xmlns:a16="http://schemas.microsoft.com/office/drawing/2014/main" id="{38436111-8DC9-4574-BCFA-128094AEA14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55299" name="Rectangle 13">
            <a:extLst>
              <a:ext uri="{FF2B5EF4-FFF2-40B4-BE49-F238E27FC236}">
                <a16:creationId xmlns:a16="http://schemas.microsoft.com/office/drawing/2014/main" id="{87BAC10C-EB75-4DDC-ABB1-A2B5983E2B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5E19CAC4-7F61-4700-842C-401091298B1E}" type="slidenum">
              <a:rPr kumimoji="0" lang="en-US" altLang="en-US" sz="1300" smtClean="0">
                <a:latin typeface="Tahoma" panose="020B0604030504040204" pitchFamily="34" charset="0"/>
              </a:rPr>
              <a:pPr>
                <a:spcBef>
                  <a:spcPct val="20000"/>
                </a:spcBef>
              </a:pPr>
              <a:t>27</a:t>
            </a:fld>
            <a:endParaRPr kumimoji="0" lang="en-US" altLang="en-US" sz="1300">
              <a:latin typeface="Tahoma" panose="020B0604030504040204" pitchFamily="34" charset="0"/>
            </a:endParaRPr>
          </a:p>
        </p:txBody>
      </p:sp>
      <p:sp>
        <p:nvSpPr>
          <p:cNvPr id="55300" name="Rectangle 2">
            <a:extLst>
              <a:ext uri="{FF2B5EF4-FFF2-40B4-BE49-F238E27FC236}">
                <a16:creationId xmlns:a16="http://schemas.microsoft.com/office/drawing/2014/main" id="{978C8226-252C-4DDE-8416-E01030BDF18B}"/>
              </a:ext>
            </a:extLst>
          </p:cNvPr>
          <p:cNvSpPr>
            <a:spLocks noGrp="1" noRot="1" noChangeAspect="1" noChangeArrowheads="1" noTextEdit="1"/>
          </p:cNvSpPr>
          <p:nvPr>
            <p:ph type="sldImg"/>
          </p:nvPr>
        </p:nvSpPr>
        <p:spPr>
          <a:ln/>
        </p:spPr>
      </p:sp>
      <p:sp>
        <p:nvSpPr>
          <p:cNvPr id="55301" name="Rectangle 3">
            <a:extLst>
              <a:ext uri="{FF2B5EF4-FFF2-40B4-BE49-F238E27FC236}">
                <a16:creationId xmlns:a16="http://schemas.microsoft.com/office/drawing/2014/main" id="{82B2B5B8-BB8A-4454-A3B1-3C6063B635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2">
            <a:extLst>
              <a:ext uri="{FF2B5EF4-FFF2-40B4-BE49-F238E27FC236}">
                <a16:creationId xmlns:a16="http://schemas.microsoft.com/office/drawing/2014/main" id="{E1656FCC-60B2-4E5E-AA47-2B5B3AB632D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57347" name="Rectangle 13">
            <a:extLst>
              <a:ext uri="{FF2B5EF4-FFF2-40B4-BE49-F238E27FC236}">
                <a16:creationId xmlns:a16="http://schemas.microsoft.com/office/drawing/2014/main" id="{43991F34-66C0-4B22-AA5C-1FFE2D4EB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7C18A53-4DB4-4F77-B901-EDC7D7CAB158}" type="slidenum">
              <a:rPr kumimoji="0" lang="en-US" altLang="en-US" sz="1300" smtClean="0">
                <a:latin typeface="Tahoma" panose="020B0604030504040204" pitchFamily="34" charset="0"/>
              </a:rPr>
              <a:pPr>
                <a:spcBef>
                  <a:spcPct val="20000"/>
                </a:spcBef>
              </a:pPr>
              <a:t>28</a:t>
            </a:fld>
            <a:endParaRPr kumimoji="0" lang="en-US" altLang="en-US" sz="1300">
              <a:latin typeface="Tahoma" panose="020B0604030504040204" pitchFamily="34" charset="0"/>
            </a:endParaRPr>
          </a:p>
        </p:txBody>
      </p:sp>
      <p:sp>
        <p:nvSpPr>
          <p:cNvPr id="57348" name="Rectangle 2">
            <a:extLst>
              <a:ext uri="{FF2B5EF4-FFF2-40B4-BE49-F238E27FC236}">
                <a16:creationId xmlns:a16="http://schemas.microsoft.com/office/drawing/2014/main" id="{0A15747F-5A27-424C-AE05-CC94B95B2040}"/>
              </a:ext>
            </a:extLst>
          </p:cNvPr>
          <p:cNvSpPr>
            <a:spLocks noGrp="1" noRot="1" noChangeAspect="1" noChangeArrowheads="1" noTextEdit="1"/>
          </p:cNvSpPr>
          <p:nvPr>
            <p:ph type="sldImg"/>
          </p:nvPr>
        </p:nvSpPr>
        <p:spPr>
          <a:ln/>
        </p:spPr>
      </p:sp>
      <p:sp>
        <p:nvSpPr>
          <p:cNvPr id="57349" name="Rectangle 3">
            <a:extLst>
              <a:ext uri="{FF2B5EF4-FFF2-40B4-BE49-F238E27FC236}">
                <a16:creationId xmlns:a16="http://schemas.microsoft.com/office/drawing/2014/main" id="{A5F674A1-DA6D-4DB0-838A-547D72B92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3">
            <a:extLst>
              <a:ext uri="{FF2B5EF4-FFF2-40B4-BE49-F238E27FC236}">
                <a16:creationId xmlns:a16="http://schemas.microsoft.com/office/drawing/2014/main" id="{3754A479-7A11-4BF7-B96E-A3449A49E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E2D8F2C-F862-4D5B-A91D-CE8A2E62DF31}" type="slidenum">
              <a:rPr kumimoji="0" lang="en-US" altLang="en-US" sz="1300" smtClean="0">
                <a:latin typeface="Tahoma" panose="020B0604030504040204" pitchFamily="34" charset="0"/>
              </a:rPr>
              <a:pPr>
                <a:spcBef>
                  <a:spcPct val="20000"/>
                </a:spcBef>
              </a:pPr>
              <a:t>29</a:t>
            </a:fld>
            <a:endParaRPr kumimoji="0" lang="en-US" altLang="en-US" sz="1300">
              <a:latin typeface="Tahoma" panose="020B0604030504040204" pitchFamily="34" charset="0"/>
            </a:endParaRPr>
          </a:p>
        </p:txBody>
      </p:sp>
      <p:sp>
        <p:nvSpPr>
          <p:cNvPr id="59395" name="Rectangle 2">
            <a:extLst>
              <a:ext uri="{FF2B5EF4-FFF2-40B4-BE49-F238E27FC236}">
                <a16:creationId xmlns:a16="http://schemas.microsoft.com/office/drawing/2014/main" id="{270AA068-2ADF-438D-A3BA-B417E0C4C113}"/>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4C37FDD-F487-461E-A970-2C65B504D8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3">
            <a:extLst>
              <a:ext uri="{FF2B5EF4-FFF2-40B4-BE49-F238E27FC236}">
                <a16:creationId xmlns:a16="http://schemas.microsoft.com/office/drawing/2014/main" id="{32ABE1E3-482E-4610-9793-C9606F3423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B4979C7-E09F-410C-B367-D7809441397A}" type="slidenum">
              <a:rPr kumimoji="0" lang="en-US" altLang="en-US" sz="1300" smtClean="0">
                <a:latin typeface="Tahoma" panose="020B0604030504040204" pitchFamily="34" charset="0"/>
              </a:rPr>
              <a:pPr>
                <a:spcBef>
                  <a:spcPct val="20000"/>
                </a:spcBef>
              </a:pPr>
              <a:t>30</a:t>
            </a:fld>
            <a:endParaRPr kumimoji="0" lang="en-US" altLang="en-US" sz="1300">
              <a:latin typeface="Tahoma" panose="020B0604030504040204" pitchFamily="34" charset="0"/>
            </a:endParaRPr>
          </a:p>
        </p:txBody>
      </p:sp>
      <p:sp>
        <p:nvSpPr>
          <p:cNvPr id="61443" name="Rectangle 2">
            <a:extLst>
              <a:ext uri="{FF2B5EF4-FFF2-40B4-BE49-F238E27FC236}">
                <a16:creationId xmlns:a16="http://schemas.microsoft.com/office/drawing/2014/main" id="{3A4EF9F9-F2B9-464C-8EBD-DDBE5ED533CD}"/>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AEAF0AC0-1975-475D-BA9E-B2423B1F5A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3">
            <a:extLst>
              <a:ext uri="{FF2B5EF4-FFF2-40B4-BE49-F238E27FC236}">
                <a16:creationId xmlns:a16="http://schemas.microsoft.com/office/drawing/2014/main" id="{1F724E9F-939C-4CE1-8FF1-A5E168F760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8A69429-A0E8-489B-B5C4-AC2D7A14ABAC}" type="slidenum">
              <a:rPr kumimoji="0" lang="en-US" altLang="en-US" sz="1300" smtClean="0">
                <a:latin typeface="Tahoma" panose="020B0604030504040204" pitchFamily="34" charset="0"/>
              </a:rPr>
              <a:pPr>
                <a:spcBef>
                  <a:spcPct val="20000"/>
                </a:spcBef>
              </a:pPr>
              <a:t>31</a:t>
            </a:fld>
            <a:endParaRPr kumimoji="0" lang="en-US" altLang="en-US" sz="1300">
              <a:latin typeface="Tahoma" panose="020B0604030504040204" pitchFamily="34" charset="0"/>
            </a:endParaRPr>
          </a:p>
        </p:txBody>
      </p:sp>
      <p:sp>
        <p:nvSpPr>
          <p:cNvPr id="63491" name="Rectangle 2">
            <a:extLst>
              <a:ext uri="{FF2B5EF4-FFF2-40B4-BE49-F238E27FC236}">
                <a16:creationId xmlns:a16="http://schemas.microsoft.com/office/drawing/2014/main" id="{4FBF51E6-784A-4152-93A3-079E387F0AD5}"/>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FD26B1AB-5441-4610-B99A-3DEC735841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2">
            <a:extLst>
              <a:ext uri="{FF2B5EF4-FFF2-40B4-BE49-F238E27FC236}">
                <a16:creationId xmlns:a16="http://schemas.microsoft.com/office/drawing/2014/main" id="{CB50E7C8-021D-4C90-8304-6715EA6880F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8195" name="Rectangle 13">
            <a:extLst>
              <a:ext uri="{FF2B5EF4-FFF2-40B4-BE49-F238E27FC236}">
                <a16:creationId xmlns:a16="http://schemas.microsoft.com/office/drawing/2014/main" id="{B3E3179B-AA47-413B-B11B-6A1CD1239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14129AB-8347-43A0-9E62-954B293DA5A3}" type="slidenum">
              <a:rPr kumimoji="0" lang="en-US" altLang="en-US" sz="1300" smtClean="0">
                <a:latin typeface="Tahoma" panose="020B0604030504040204" pitchFamily="34" charset="0"/>
              </a:rPr>
              <a:pPr>
                <a:spcBef>
                  <a:spcPct val="20000"/>
                </a:spcBef>
              </a:pPr>
              <a:t>4</a:t>
            </a:fld>
            <a:endParaRPr kumimoji="0" lang="en-US" altLang="en-US" sz="1300">
              <a:latin typeface="Tahoma" panose="020B0604030504040204" pitchFamily="34" charset="0"/>
            </a:endParaRPr>
          </a:p>
        </p:txBody>
      </p:sp>
      <p:sp>
        <p:nvSpPr>
          <p:cNvPr id="8196" name="Rectangle 2">
            <a:extLst>
              <a:ext uri="{FF2B5EF4-FFF2-40B4-BE49-F238E27FC236}">
                <a16:creationId xmlns:a16="http://schemas.microsoft.com/office/drawing/2014/main" id="{3B7CB50F-4195-4240-A9AD-17E0529E1CA3}"/>
              </a:ext>
            </a:extLst>
          </p:cNvPr>
          <p:cNvSpPr>
            <a:spLocks noGrp="1" noRot="1" noChangeAspect="1" noChangeArrowheads="1" noTextEdit="1"/>
          </p:cNvSpPr>
          <p:nvPr>
            <p:ph type="sldImg"/>
          </p:nvPr>
        </p:nvSpPr>
        <p:spPr>
          <a:ln/>
        </p:spPr>
      </p:sp>
      <p:sp>
        <p:nvSpPr>
          <p:cNvPr id="8197" name="Rectangle 3">
            <a:extLst>
              <a:ext uri="{FF2B5EF4-FFF2-40B4-BE49-F238E27FC236}">
                <a16:creationId xmlns:a16="http://schemas.microsoft.com/office/drawing/2014/main" id="{ECC89BB4-A02A-4158-BBEF-1646139EF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3">
            <a:extLst>
              <a:ext uri="{FF2B5EF4-FFF2-40B4-BE49-F238E27FC236}">
                <a16:creationId xmlns:a16="http://schemas.microsoft.com/office/drawing/2014/main" id="{BD23ABBC-022D-4FE8-91C7-DFC867E622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59BDF58-518C-4AEB-BC0B-D1715B90BB12}" type="slidenum">
              <a:rPr kumimoji="0" lang="en-US" altLang="en-US" sz="1300" smtClean="0">
                <a:latin typeface="Tahoma" panose="020B0604030504040204" pitchFamily="34" charset="0"/>
              </a:rPr>
              <a:pPr>
                <a:spcBef>
                  <a:spcPct val="20000"/>
                </a:spcBef>
              </a:pPr>
              <a:t>32</a:t>
            </a:fld>
            <a:endParaRPr kumimoji="0" lang="en-US" altLang="en-US" sz="1300">
              <a:latin typeface="Tahoma" panose="020B0604030504040204" pitchFamily="34" charset="0"/>
            </a:endParaRPr>
          </a:p>
        </p:txBody>
      </p:sp>
      <p:sp>
        <p:nvSpPr>
          <p:cNvPr id="65539" name="Rectangle 2">
            <a:extLst>
              <a:ext uri="{FF2B5EF4-FFF2-40B4-BE49-F238E27FC236}">
                <a16:creationId xmlns:a16="http://schemas.microsoft.com/office/drawing/2014/main" id="{215995AC-EA2F-43F4-B0F6-5D5CC0B37768}"/>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0AC22B36-02F8-4634-A62C-742C30F08F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C8B21C28-253A-48F1-8CE5-9079AB647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AC6000B-B696-4957-A05B-EF885F511A50}" type="slidenum">
              <a:rPr kumimoji="0" lang="en-US" altLang="en-US" sz="1300" smtClean="0">
                <a:latin typeface="Tahoma" panose="020B0604030504040204" pitchFamily="34" charset="0"/>
              </a:rPr>
              <a:pPr>
                <a:spcBef>
                  <a:spcPct val="20000"/>
                </a:spcBef>
              </a:pPr>
              <a:t>33</a:t>
            </a:fld>
            <a:endParaRPr kumimoji="0" lang="en-US" altLang="en-US" sz="1300">
              <a:latin typeface="Tahoma" panose="020B0604030504040204" pitchFamily="34" charset="0"/>
            </a:endParaRPr>
          </a:p>
        </p:txBody>
      </p:sp>
      <p:sp>
        <p:nvSpPr>
          <p:cNvPr id="67587" name="Rectangle 2">
            <a:extLst>
              <a:ext uri="{FF2B5EF4-FFF2-40B4-BE49-F238E27FC236}">
                <a16:creationId xmlns:a16="http://schemas.microsoft.com/office/drawing/2014/main" id="{F0B79620-90F6-48D1-9C37-7C4A2B9AA8F5}"/>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AD5D2BAB-76B8-4D02-94C1-0578441B8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2">
            <a:extLst>
              <a:ext uri="{FF2B5EF4-FFF2-40B4-BE49-F238E27FC236}">
                <a16:creationId xmlns:a16="http://schemas.microsoft.com/office/drawing/2014/main" id="{CF38187D-E177-4ABA-894C-56ED0DD7B82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69635" name="Rectangle 13">
            <a:extLst>
              <a:ext uri="{FF2B5EF4-FFF2-40B4-BE49-F238E27FC236}">
                <a16:creationId xmlns:a16="http://schemas.microsoft.com/office/drawing/2014/main" id="{FDDCA664-F762-4A75-9F0F-3F4DE11DC4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CC4C960-8F61-4394-B6AD-5CC7324761B8}" type="slidenum">
              <a:rPr kumimoji="0" lang="en-US" altLang="en-US" sz="1300" smtClean="0">
                <a:latin typeface="Tahoma" panose="020B0604030504040204" pitchFamily="34" charset="0"/>
              </a:rPr>
              <a:pPr>
                <a:spcBef>
                  <a:spcPct val="20000"/>
                </a:spcBef>
              </a:pPr>
              <a:t>34</a:t>
            </a:fld>
            <a:endParaRPr kumimoji="0" lang="en-US" altLang="en-US" sz="1300">
              <a:latin typeface="Tahoma" panose="020B0604030504040204" pitchFamily="34" charset="0"/>
            </a:endParaRPr>
          </a:p>
        </p:txBody>
      </p:sp>
      <p:sp>
        <p:nvSpPr>
          <p:cNvPr id="69636" name="Rectangle 2">
            <a:extLst>
              <a:ext uri="{FF2B5EF4-FFF2-40B4-BE49-F238E27FC236}">
                <a16:creationId xmlns:a16="http://schemas.microsoft.com/office/drawing/2014/main" id="{143AEE3A-3CC4-45F2-A60C-C3F490539B6F}"/>
              </a:ext>
            </a:extLst>
          </p:cNvPr>
          <p:cNvSpPr>
            <a:spLocks noGrp="1" noRot="1" noChangeAspect="1" noChangeArrowheads="1" noTextEdit="1"/>
          </p:cNvSpPr>
          <p:nvPr>
            <p:ph type="sldImg"/>
          </p:nvPr>
        </p:nvSpPr>
        <p:spPr>
          <a:ln/>
        </p:spPr>
      </p:sp>
      <p:sp>
        <p:nvSpPr>
          <p:cNvPr id="69637" name="Rectangle 3">
            <a:extLst>
              <a:ext uri="{FF2B5EF4-FFF2-40B4-BE49-F238E27FC236}">
                <a16:creationId xmlns:a16="http://schemas.microsoft.com/office/drawing/2014/main" id="{439DA4AB-53FC-493C-AA8D-6D35BAF53D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2">
            <a:extLst>
              <a:ext uri="{FF2B5EF4-FFF2-40B4-BE49-F238E27FC236}">
                <a16:creationId xmlns:a16="http://schemas.microsoft.com/office/drawing/2014/main" id="{2633363E-41A1-480E-89B0-7179C67EA3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71683" name="Rectangle 13">
            <a:extLst>
              <a:ext uri="{FF2B5EF4-FFF2-40B4-BE49-F238E27FC236}">
                <a16:creationId xmlns:a16="http://schemas.microsoft.com/office/drawing/2014/main" id="{1AE43205-CA71-4D39-A863-6C597E86B1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028AD57-9D7F-4D8E-8C83-230921AC6147}" type="slidenum">
              <a:rPr kumimoji="0" lang="en-US" altLang="en-US" sz="1300" smtClean="0">
                <a:latin typeface="Tahoma" panose="020B0604030504040204" pitchFamily="34" charset="0"/>
              </a:rPr>
              <a:pPr>
                <a:spcBef>
                  <a:spcPct val="20000"/>
                </a:spcBef>
              </a:pPr>
              <a:t>35</a:t>
            </a:fld>
            <a:endParaRPr kumimoji="0" lang="en-US" altLang="en-US" sz="1300">
              <a:latin typeface="Tahoma" panose="020B0604030504040204" pitchFamily="34" charset="0"/>
            </a:endParaRPr>
          </a:p>
        </p:txBody>
      </p:sp>
      <p:sp>
        <p:nvSpPr>
          <p:cNvPr id="71684" name="Rectangle 2">
            <a:extLst>
              <a:ext uri="{FF2B5EF4-FFF2-40B4-BE49-F238E27FC236}">
                <a16:creationId xmlns:a16="http://schemas.microsoft.com/office/drawing/2014/main" id="{B5F096B1-79A9-4FD6-9281-9A93C6B709A4}"/>
              </a:ext>
            </a:extLst>
          </p:cNvPr>
          <p:cNvSpPr>
            <a:spLocks noGrp="1" noRot="1" noChangeAspect="1" noChangeArrowheads="1" noTextEdit="1"/>
          </p:cNvSpPr>
          <p:nvPr>
            <p:ph type="sldImg"/>
          </p:nvPr>
        </p:nvSpPr>
        <p:spPr>
          <a:ln/>
        </p:spPr>
      </p:sp>
      <p:sp>
        <p:nvSpPr>
          <p:cNvPr id="71685" name="Rectangle 3">
            <a:extLst>
              <a:ext uri="{FF2B5EF4-FFF2-40B4-BE49-F238E27FC236}">
                <a16:creationId xmlns:a16="http://schemas.microsoft.com/office/drawing/2014/main" id="{4D789388-F83F-4B4A-94AE-5EC81C4B04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2">
            <a:extLst>
              <a:ext uri="{FF2B5EF4-FFF2-40B4-BE49-F238E27FC236}">
                <a16:creationId xmlns:a16="http://schemas.microsoft.com/office/drawing/2014/main" id="{A0C69248-8EF1-4A79-A059-60A6145A684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73731" name="Rectangle 13">
            <a:extLst>
              <a:ext uri="{FF2B5EF4-FFF2-40B4-BE49-F238E27FC236}">
                <a16:creationId xmlns:a16="http://schemas.microsoft.com/office/drawing/2014/main" id="{990132AE-0192-4294-97F8-3D7EDEBE33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F0B4A1F-E487-4D1B-9382-075AEA6CF649}" type="slidenum">
              <a:rPr kumimoji="0" lang="en-US" altLang="en-US" sz="1300" smtClean="0">
                <a:latin typeface="Tahoma" panose="020B0604030504040204" pitchFamily="34" charset="0"/>
              </a:rPr>
              <a:pPr>
                <a:spcBef>
                  <a:spcPct val="20000"/>
                </a:spcBef>
              </a:pPr>
              <a:t>36</a:t>
            </a:fld>
            <a:endParaRPr kumimoji="0" lang="en-US" altLang="en-US" sz="1300">
              <a:latin typeface="Tahoma" panose="020B0604030504040204" pitchFamily="34" charset="0"/>
            </a:endParaRPr>
          </a:p>
        </p:txBody>
      </p:sp>
      <p:sp>
        <p:nvSpPr>
          <p:cNvPr id="73732" name="Rectangle 2">
            <a:extLst>
              <a:ext uri="{FF2B5EF4-FFF2-40B4-BE49-F238E27FC236}">
                <a16:creationId xmlns:a16="http://schemas.microsoft.com/office/drawing/2014/main" id="{7FC421A1-DE80-46BE-A733-6982F65A0A7F}"/>
              </a:ext>
            </a:extLst>
          </p:cNvPr>
          <p:cNvSpPr>
            <a:spLocks noGrp="1" noRot="1" noChangeAspect="1" noChangeArrowheads="1" noTextEdit="1"/>
          </p:cNvSpPr>
          <p:nvPr>
            <p:ph type="sldImg"/>
          </p:nvPr>
        </p:nvSpPr>
        <p:spPr>
          <a:ln/>
        </p:spPr>
      </p:sp>
      <p:sp>
        <p:nvSpPr>
          <p:cNvPr id="73733" name="Rectangle 3">
            <a:extLst>
              <a:ext uri="{FF2B5EF4-FFF2-40B4-BE49-F238E27FC236}">
                <a16:creationId xmlns:a16="http://schemas.microsoft.com/office/drawing/2014/main" id="{42C03183-0A90-491F-8784-A3C73AE91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2">
            <a:extLst>
              <a:ext uri="{FF2B5EF4-FFF2-40B4-BE49-F238E27FC236}">
                <a16:creationId xmlns:a16="http://schemas.microsoft.com/office/drawing/2014/main" id="{53B8FF85-BE61-4254-841C-AC3C24B44B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75779" name="Rectangle 13">
            <a:extLst>
              <a:ext uri="{FF2B5EF4-FFF2-40B4-BE49-F238E27FC236}">
                <a16:creationId xmlns:a16="http://schemas.microsoft.com/office/drawing/2014/main" id="{998645E4-2593-4FA0-9472-A21BEE686F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F135723-4F91-48DC-8542-A8663899E30E}" type="slidenum">
              <a:rPr kumimoji="0" lang="en-US" altLang="en-US" sz="1300" smtClean="0">
                <a:latin typeface="Tahoma" panose="020B0604030504040204" pitchFamily="34" charset="0"/>
              </a:rPr>
              <a:pPr>
                <a:spcBef>
                  <a:spcPct val="20000"/>
                </a:spcBef>
              </a:pPr>
              <a:t>37</a:t>
            </a:fld>
            <a:endParaRPr kumimoji="0" lang="en-US" altLang="en-US" sz="1300">
              <a:latin typeface="Tahoma" panose="020B0604030504040204" pitchFamily="34" charset="0"/>
            </a:endParaRPr>
          </a:p>
        </p:txBody>
      </p:sp>
      <p:sp>
        <p:nvSpPr>
          <p:cNvPr id="75780" name="Rectangle 2">
            <a:extLst>
              <a:ext uri="{FF2B5EF4-FFF2-40B4-BE49-F238E27FC236}">
                <a16:creationId xmlns:a16="http://schemas.microsoft.com/office/drawing/2014/main" id="{56D605FE-921F-4E44-B4B9-1E0E15ABDB0F}"/>
              </a:ext>
            </a:extLst>
          </p:cNvPr>
          <p:cNvSpPr>
            <a:spLocks noGrp="1" noRot="1" noChangeAspect="1" noChangeArrowheads="1" noTextEdit="1"/>
          </p:cNvSpPr>
          <p:nvPr>
            <p:ph type="sldImg"/>
          </p:nvPr>
        </p:nvSpPr>
        <p:spPr>
          <a:ln/>
        </p:spPr>
      </p:sp>
      <p:sp>
        <p:nvSpPr>
          <p:cNvPr id="75781" name="Rectangle 3">
            <a:extLst>
              <a:ext uri="{FF2B5EF4-FFF2-40B4-BE49-F238E27FC236}">
                <a16:creationId xmlns:a16="http://schemas.microsoft.com/office/drawing/2014/main" id="{EFB5CA01-1DD9-464C-ABA7-01F02C5084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2">
            <a:extLst>
              <a:ext uri="{FF2B5EF4-FFF2-40B4-BE49-F238E27FC236}">
                <a16:creationId xmlns:a16="http://schemas.microsoft.com/office/drawing/2014/main" id="{E0F9E0AC-4DFC-4C10-83AA-974E682785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77827" name="Rectangle 13">
            <a:extLst>
              <a:ext uri="{FF2B5EF4-FFF2-40B4-BE49-F238E27FC236}">
                <a16:creationId xmlns:a16="http://schemas.microsoft.com/office/drawing/2014/main" id="{BE1393D7-DA85-48C2-B1D0-EBD951A0A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1B28593-24A7-47E9-A42D-857A359B0422}" type="slidenum">
              <a:rPr kumimoji="0" lang="en-US" altLang="en-US" sz="1300" smtClean="0">
                <a:latin typeface="Tahoma" panose="020B0604030504040204" pitchFamily="34" charset="0"/>
              </a:rPr>
              <a:pPr>
                <a:spcBef>
                  <a:spcPct val="20000"/>
                </a:spcBef>
              </a:pPr>
              <a:t>38</a:t>
            </a:fld>
            <a:endParaRPr kumimoji="0" lang="en-US" altLang="en-US" sz="1300">
              <a:latin typeface="Tahoma" panose="020B0604030504040204" pitchFamily="34" charset="0"/>
            </a:endParaRPr>
          </a:p>
        </p:txBody>
      </p:sp>
      <p:sp>
        <p:nvSpPr>
          <p:cNvPr id="77828" name="Rectangle 2">
            <a:extLst>
              <a:ext uri="{FF2B5EF4-FFF2-40B4-BE49-F238E27FC236}">
                <a16:creationId xmlns:a16="http://schemas.microsoft.com/office/drawing/2014/main" id="{87AD08E3-1DCA-43A6-8DA0-C6E600EEC706}"/>
              </a:ext>
            </a:extLst>
          </p:cNvPr>
          <p:cNvSpPr>
            <a:spLocks noGrp="1" noRot="1" noChangeAspect="1" noChangeArrowheads="1" noTextEdit="1"/>
          </p:cNvSpPr>
          <p:nvPr>
            <p:ph type="sldImg"/>
          </p:nvPr>
        </p:nvSpPr>
        <p:spPr>
          <a:ln/>
        </p:spPr>
      </p:sp>
      <p:sp>
        <p:nvSpPr>
          <p:cNvPr id="77829" name="Rectangle 3">
            <a:extLst>
              <a:ext uri="{FF2B5EF4-FFF2-40B4-BE49-F238E27FC236}">
                <a16:creationId xmlns:a16="http://schemas.microsoft.com/office/drawing/2014/main" id="{B495C889-1371-4289-850C-0276F70FA4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2">
            <a:extLst>
              <a:ext uri="{FF2B5EF4-FFF2-40B4-BE49-F238E27FC236}">
                <a16:creationId xmlns:a16="http://schemas.microsoft.com/office/drawing/2014/main" id="{AD5F9D7C-597F-4F7C-98FF-0620EABF0BE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79875" name="Rectangle 13">
            <a:extLst>
              <a:ext uri="{FF2B5EF4-FFF2-40B4-BE49-F238E27FC236}">
                <a16:creationId xmlns:a16="http://schemas.microsoft.com/office/drawing/2014/main" id="{9F422CD6-518F-4DB6-B963-D6CB86F4F3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0978D79-5BFC-41D6-A419-B05836130BEC}" type="slidenum">
              <a:rPr kumimoji="0" lang="en-US" altLang="en-US" sz="1300" smtClean="0">
                <a:latin typeface="Tahoma" panose="020B0604030504040204" pitchFamily="34" charset="0"/>
              </a:rPr>
              <a:pPr>
                <a:spcBef>
                  <a:spcPct val="20000"/>
                </a:spcBef>
              </a:pPr>
              <a:t>39</a:t>
            </a:fld>
            <a:endParaRPr kumimoji="0" lang="en-US" altLang="en-US" sz="1300">
              <a:latin typeface="Tahoma" panose="020B0604030504040204" pitchFamily="34" charset="0"/>
            </a:endParaRPr>
          </a:p>
        </p:txBody>
      </p:sp>
      <p:sp>
        <p:nvSpPr>
          <p:cNvPr id="79876" name="Rectangle 2">
            <a:extLst>
              <a:ext uri="{FF2B5EF4-FFF2-40B4-BE49-F238E27FC236}">
                <a16:creationId xmlns:a16="http://schemas.microsoft.com/office/drawing/2014/main" id="{3E741D6D-9869-413E-B139-5D1B4D459608}"/>
              </a:ext>
            </a:extLst>
          </p:cNvPr>
          <p:cNvSpPr>
            <a:spLocks noGrp="1" noRot="1" noChangeAspect="1" noChangeArrowheads="1" noTextEdit="1"/>
          </p:cNvSpPr>
          <p:nvPr>
            <p:ph type="sldImg"/>
          </p:nvPr>
        </p:nvSpPr>
        <p:spPr>
          <a:ln/>
        </p:spPr>
      </p:sp>
      <p:sp>
        <p:nvSpPr>
          <p:cNvPr id="79877" name="Rectangle 3">
            <a:extLst>
              <a:ext uri="{FF2B5EF4-FFF2-40B4-BE49-F238E27FC236}">
                <a16:creationId xmlns:a16="http://schemas.microsoft.com/office/drawing/2014/main" id="{8CA6FA68-CD40-4972-83BB-C8F8E64F41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2">
            <a:extLst>
              <a:ext uri="{FF2B5EF4-FFF2-40B4-BE49-F238E27FC236}">
                <a16:creationId xmlns:a16="http://schemas.microsoft.com/office/drawing/2014/main" id="{B608A0A4-B830-4A40-A271-F8B3B377157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81923" name="Rectangle 13">
            <a:extLst>
              <a:ext uri="{FF2B5EF4-FFF2-40B4-BE49-F238E27FC236}">
                <a16:creationId xmlns:a16="http://schemas.microsoft.com/office/drawing/2014/main" id="{1C8E7DF5-302A-4A70-9252-675689FA2F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31722EA-A134-451B-B482-79133708729A}" type="slidenum">
              <a:rPr kumimoji="0" lang="en-US" altLang="en-US" sz="1300" smtClean="0">
                <a:latin typeface="Tahoma" panose="020B0604030504040204" pitchFamily="34" charset="0"/>
              </a:rPr>
              <a:pPr>
                <a:spcBef>
                  <a:spcPct val="20000"/>
                </a:spcBef>
              </a:pPr>
              <a:t>40</a:t>
            </a:fld>
            <a:endParaRPr kumimoji="0" lang="en-US" altLang="en-US" sz="1300">
              <a:latin typeface="Tahoma" panose="020B0604030504040204" pitchFamily="34" charset="0"/>
            </a:endParaRPr>
          </a:p>
        </p:txBody>
      </p:sp>
      <p:sp>
        <p:nvSpPr>
          <p:cNvPr id="81924" name="Rectangle 2">
            <a:extLst>
              <a:ext uri="{FF2B5EF4-FFF2-40B4-BE49-F238E27FC236}">
                <a16:creationId xmlns:a16="http://schemas.microsoft.com/office/drawing/2014/main" id="{D89DD0BC-5254-4E0B-A930-6DE3BE5F7FE2}"/>
              </a:ext>
            </a:extLst>
          </p:cNvPr>
          <p:cNvSpPr>
            <a:spLocks noGrp="1" noRot="1" noChangeAspect="1" noChangeArrowheads="1" noTextEdit="1"/>
          </p:cNvSpPr>
          <p:nvPr>
            <p:ph type="sldImg"/>
          </p:nvPr>
        </p:nvSpPr>
        <p:spPr>
          <a:ln/>
        </p:spPr>
      </p:sp>
      <p:sp>
        <p:nvSpPr>
          <p:cNvPr id="81925" name="Rectangle 3">
            <a:extLst>
              <a:ext uri="{FF2B5EF4-FFF2-40B4-BE49-F238E27FC236}">
                <a16:creationId xmlns:a16="http://schemas.microsoft.com/office/drawing/2014/main" id="{E406D3CE-B647-4CA2-A6F6-A4E5F8C266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2">
            <a:extLst>
              <a:ext uri="{FF2B5EF4-FFF2-40B4-BE49-F238E27FC236}">
                <a16:creationId xmlns:a16="http://schemas.microsoft.com/office/drawing/2014/main" id="{E6731BAA-A447-4FD8-BD1C-9DD78C5986F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83971" name="Rectangle 13">
            <a:extLst>
              <a:ext uri="{FF2B5EF4-FFF2-40B4-BE49-F238E27FC236}">
                <a16:creationId xmlns:a16="http://schemas.microsoft.com/office/drawing/2014/main" id="{15CD587E-F994-4A0E-B6CD-F15265F90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C7BA5EB-5A84-48EF-B839-272A45BC089A}" type="slidenum">
              <a:rPr kumimoji="0" lang="en-US" altLang="en-US" sz="1300" smtClean="0">
                <a:latin typeface="Tahoma" panose="020B0604030504040204" pitchFamily="34" charset="0"/>
              </a:rPr>
              <a:pPr>
                <a:spcBef>
                  <a:spcPct val="20000"/>
                </a:spcBef>
              </a:pPr>
              <a:t>41</a:t>
            </a:fld>
            <a:endParaRPr kumimoji="0" lang="en-US" altLang="en-US" sz="1300">
              <a:latin typeface="Tahoma" panose="020B0604030504040204" pitchFamily="34" charset="0"/>
            </a:endParaRPr>
          </a:p>
        </p:txBody>
      </p:sp>
      <p:sp>
        <p:nvSpPr>
          <p:cNvPr id="83972" name="Rectangle 2">
            <a:extLst>
              <a:ext uri="{FF2B5EF4-FFF2-40B4-BE49-F238E27FC236}">
                <a16:creationId xmlns:a16="http://schemas.microsoft.com/office/drawing/2014/main" id="{2C3BCDF8-D366-4CFD-BAB9-D8455F6F4E07}"/>
              </a:ext>
            </a:extLst>
          </p:cNvPr>
          <p:cNvSpPr>
            <a:spLocks noGrp="1" noRot="1" noChangeAspect="1" noChangeArrowheads="1" noTextEdit="1"/>
          </p:cNvSpPr>
          <p:nvPr>
            <p:ph type="sldImg"/>
          </p:nvPr>
        </p:nvSpPr>
        <p:spPr>
          <a:ln/>
        </p:spPr>
      </p:sp>
      <p:sp>
        <p:nvSpPr>
          <p:cNvPr id="83973" name="Rectangle 3">
            <a:extLst>
              <a:ext uri="{FF2B5EF4-FFF2-40B4-BE49-F238E27FC236}">
                <a16:creationId xmlns:a16="http://schemas.microsoft.com/office/drawing/2014/main" id="{DD650D4B-0A04-41EC-970E-8A07C14084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2">
            <a:extLst>
              <a:ext uri="{FF2B5EF4-FFF2-40B4-BE49-F238E27FC236}">
                <a16:creationId xmlns:a16="http://schemas.microsoft.com/office/drawing/2014/main" id="{FA4549A4-5709-4393-B708-9DC06668534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0243" name="Rectangle 13">
            <a:extLst>
              <a:ext uri="{FF2B5EF4-FFF2-40B4-BE49-F238E27FC236}">
                <a16:creationId xmlns:a16="http://schemas.microsoft.com/office/drawing/2014/main" id="{B4C766BA-DB5A-41E8-9C2B-4953D4BB4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6314309-D206-4F02-8604-8089919C51AF}" type="slidenum">
              <a:rPr kumimoji="0" lang="en-US" altLang="en-US" sz="1300" smtClean="0">
                <a:latin typeface="Tahoma" panose="020B0604030504040204" pitchFamily="34" charset="0"/>
              </a:rPr>
              <a:pPr>
                <a:spcBef>
                  <a:spcPct val="20000"/>
                </a:spcBef>
              </a:pPr>
              <a:t>5</a:t>
            </a:fld>
            <a:endParaRPr kumimoji="0" lang="en-US" altLang="en-US" sz="1300">
              <a:latin typeface="Tahoma" panose="020B0604030504040204" pitchFamily="34" charset="0"/>
            </a:endParaRPr>
          </a:p>
        </p:txBody>
      </p:sp>
      <p:sp>
        <p:nvSpPr>
          <p:cNvPr id="10244" name="Rectangle 2">
            <a:extLst>
              <a:ext uri="{FF2B5EF4-FFF2-40B4-BE49-F238E27FC236}">
                <a16:creationId xmlns:a16="http://schemas.microsoft.com/office/drawing/2014/main" id="{06A57223-D031-4AB4-BA65-13CA92076831}"/>
              </a:ext>
            </a:extLst>
          </p:cNvPr>
          <p:cNvSpPr>
            <a:spLocks noGrp="1" noRot="1" noChangeAspect="1" noChangeArrowheads="1" noTextEdit="1"/>
          </p:cNvSpPr>
          <p:nvPr>
            <p:ph type="sldImg"/>
          </p:nvPr>
        </p:nvSpPr>
        <p:spPr>
          <a:ln/>
        </p:spPr>
      </p:sp>
      <p:sp>
        <p:nvSpPr>
          <p:cNvPr id="10245" name="Rectangle 3">
            <a:extLst>
              <a:ext uri="{FF2B5EF4-FFF2-40B4-BE49-F238E27FC236}">
                <a16:creationId xmlns:a16="http://schemas.microsoft.com/office/drawing/2014/main" id="{C69DBA5E-A792-44C1-B375-44C28594C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2">
            <a:extLst>
              <a:ext uri="{FF2B5EF4-FFF2-40B4-BE49-F238E27FC236}">
                <a16:creationId xmlns:a16="http://schemas.microsoft.com/office/drawing/2014/main" id="{804659AF-B894-4D66-B325-5BE329AA3B7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86019" name="Rectangle 13">
            <a:extLst>
              <a:ext uri="{FF2B5EF4-FFF2-40B4-BE49-F238E27FC236}">
                <a16:creationId xmlns:a16="http://schemas.microsoft.com/office/drawing/2014/main" id="{02025B7F-FC87-4F80-A898-B47BBE7E4B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88893E7-7939-41ED-82D3-5A05A5C63E1C}" type="slidenum">
              <a:rPr kumimoji="0" lang="en-US" altLang="en-US" sz="1300" smtClean="0">
                <a:latin typeface="Tahoma" panose="020B0604030504040204" pitchFamily="34" charset="0"/>
              </a:rPr>
              <a:pPr>
                <a:spcBef>
                  <a:spcPct val="20000"/>
                </a:spcBef>
              </a:pPr>
              <a:t>42</a:t>
            </a:fld>
            <a:endParaRPr kumimoji="0" lang="en-US" altLang="en-US" sz="1300">
              <a:latin typeface="Tahoma" panose="020B0604030504040204" pitchFamily="34" charset="0"/>
            </a:endParaRPr>
          </a:p>
        </p:txBody>
      </p:sp>
      <p:sp>
        <p:nvSpPr>
          <p:cNvPr id="86020" name="Rectangle 2">
            <a:extLst>
              <a:ext uri="{FF2B5EF4-FFF2-40B4-BE49-F238E27FC236}">
                <a16:creationId xmlns:a16="http://schemas.microsoft.com/office/drawing/2014/main" id="{8480C4C2-6857-4E83-9515-781BB8D1F64C}"/>
              </a:ext>
            </a:extLst>
          </p:cNvPr>
          <p:cNvSpPr>
            <a:spLocks noGrp="1" noRot="1" noChangeAspect="1" noChangeArrowheads="1" noTextEdit="1"/>
          </p:cNvSpPr>
          <p:nvPr>
            <p:ph type="sldImg"/>
          </p:nvPr>
        </p:nvSpPr>
        <p:spPr>
          <a:ln/>
        </p:spPr>
      </p:sp>
      <p:sp>
        <p:nvSpPr>
          <p:cNvPr id="86021" name="Rectangle 3">
            <a:extLst>
              <a:ext uri="{FF2B5EF4-FFF2-40B4-BE49-F238E27FC236}">
                <a16:creationId xmlns:a16="http://schemas.microsoft.com/office/drawing/2014/main" id="{C20D8C70-1649-46D0-B674-4A8B7C57E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2">
            <a:extLst>
              <a:ext uri="{FF2B5EF4-FFF2-40B4-BE49-F238E27FC236}">
                <a16:creationId xmlns:a16="http://schemas.microsoft.com/office/drawing/2014/main" id="{239F89CF-C1F5-42D3-8F3D-CE3BF3D6152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88067" name="Rectangle 13">
            <a:extLst>
              <a:ext uri="{FF2B5EF4-FFF2-40B4-BE49-F238E27FC236}">
                <a16:creationId xmlns:a16="http://schemas.microsoft.com/office/drawing/2014/main" id="{19916AC2-1D74-46EC-ADAA-3FD2794C34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FE1E113-4320-421F-B7BE-A28FC8471985}" type="slidenum">
              <a:rPr kumimoji="0" lang="en-US" altLang="en-US" sz="1300" smtClean="0">
                <a:latin typeface="Tahoma" panose="020B0604030504040204" pitchFamily="34" charset="0"/>
              </a:rPr>
              <a:pPr>
                <a:spcBef>
                  <a:spcPct val="20000"/>
                </a:spcBef>
              </a:pPr>
              <a:t>43</a:t>
            </a:fld>
            <a:endParaRPr kumimoji="0" lang="en-US" altLang="en-US" sz="1300">
              <a:latin typeface="Tahoma" panose="020B0604030504040204" pitchFamily="34" charset="0"/>
            </a:endParaRPr>
          </a:p>
        </p:txBody>
      </p:sp>
      <p:sp>
        <p:nvSpPr>
          <p:cNvPr id="88068" name="Rectangle 2">
            <a:extLst>
              <a:ext uri="{FF2B5EF4-FFF2-40B4-BE49-F238E27FC236}">
                <a16:creationId xmlns:a16="http://schemas.microsoft.com/office/drawing/2014/main" id="{A8337627-66D6-4756-8F23-AB3C031509A5}"/>
              </a:ext>
            </a:extLst>
          </p:cNvPr>
          <p:cNvSpPr>
            <a:spLocks noGrp="1" noRot="1" noChangeAspect="1" noChangeArrowheads="1" noTextEdit="1"/>
          </p:cNvSpPr>
          <p:nvPr>
            <p:ph type="sldImg"/>
          </p:nvPr>
        </p:nvSpPr>
        <p:spPr>
          <a:ln/>
        </p:spPr>
      </p:sp>
      <p:sp>
        <p:nvSpPr>
          <p:cNvPr id="88069" name="Rectangle 3">
            <a:extLst>
              <a:ext uri="{FF2B5EF4-FFF2-40B4-BE49-F238E27FC236}">
                <a16:creationId xmlns:a16="http://schemas.microsoft.com/office/drawing/2014/main" id="{EE4ACF6A-5DCB-46B1-A7F7-15FA11B54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2">
            <a:extLst>
              <a:ext uri="{FF2B5EF4-FFF2-40B4-BE49-F238E27FC236}">
                <a16:creationId xmlns:a16="http://schemas.microsoft.com/office/drawing/2014/main" id="{E9B62C22-CEB0-4B36-8060-15F542EBFF2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90115" name="Rectangle 13">
            <a:extLst>
              <a:ext uri="{FF2B5EF4-FFF2-40B4-BE49-F238E27FC236}">
                <a16:creationId xmlns:a16="http://schemas.microsoft.com/office/drawing/2014/main" id="{6653BD39-02FC-42BE-A483-4E0E243ADC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9257B3D-88B5-4738-93B1-C388D371CDFD}" type="slidenum">
              <a:rPr kumimoji="0" lang="en-US" altLang="en-US" sz="1300" smtClean="0">
                <a:latin typeface="Tahoma" panose="020B0604030504040204" pitchFamily="34" charset="0"/>
              </a:rPr>
              <a:pPr>
                <a:spcBef>
                  <a:spcPct val="20000"/>
                </a:spcBef>
              </a:pPr>
              <a:t>44</a:t>
            </a:fld>
            <a:endParaRPr kumimoji="0" lang="en-US" altLang="en-US" sz="1300">
              <a:latin typeface="Tahoma" panose="020B0604030504040204" pitchFamily="34" charset="0"/>
            </a:endParaRPr>
          </a:p>
        </p:txBody>
      </p:sp>
      <p:sp>
        <p:nvSpPr>
          <p:cNvPr id="90116" name="Rectangle 2">
            <a:extLst>
              <a:ext uri="{FF2B5EF4-FFF2-40B4-BE49-F238E27FC236}">
                <a16:creationId xmlns:a16="http://schemas.microsoft.com/office/drawing/2014/main" id="{42336E17-E53B-4960-B478-CEE588A805D9}"/>
              </a:ext>
            </a:extLst>
          </p:cNvPr>
          <p:cNvSpPr>
            <a:spLocks noGrp="1" noRot="1" noChangeAspect="1" noChangeArrowheads="1" noTextEdit="1"/>
          </p:cNvSpPr>
          <p:nvPr>
            <p:ph type="sldImg"/>
          </p:nvPr>
        </p:nvSpPr>
        <p:spPr>
          <a:ln/>
        </p:spPr>
      </p:sp>
      <p:sp>
        <p:nvSpPr>
          <p:cNvPr id="90117" name="Rectangle 3">
            <a:extLst>
              <a:ext uri="{FF2B5EF4-FFF2-40B4-BE49-F238E27FC236}">
                <a16:creationId xmlns:a16="http://schemas.microsoft.com/office/drawing/2014/main" id="{6A0C53B7-1596-4746-AABE-672113D716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2">
            <a:extLst>
              <a:ext uri="{FF2B5EF4-FFF2-40B4-BE49-F238E27FC236}">
                <a16:creationId xmlns:a16="http://schemas.microsoft.com/office/drawing/2014/main" id="{992C0174-217F-4A5E-BB69-1A5E9EDB2F9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92163" name="Rectangle 13">
            <a:extLst>
              <a:ext uri="{FF2B5EF4-FFF2-40B4-BE49-F238E27FC236}">
                <a16:creationId xmlns:a16="http://schemas.microsoft.com/office/drawing/2014/main" id="{75DFA29E-C7F9-4AED-8DC8-5930677AB5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406C269-BDF2-4DC7-8772-00D3D793AD5C}" type="slidenum">
              <a:rPr kumimoji="0" lang="en-US" altLang="en-US" sz="1300" smtClean="0">
                <a:latin typeface="Tahoma" panose="020B0604030504040204" pitchFamily="34" charset="0"/>
              </a:rPr>
              <a:pPr>
                <a:spcBef>
                  <a:spcPct val="20000"/>
                </a:spcBef>
              </a:pPr>
              <a:t>45</a:t>
            </a:fld>
            <a:endParaRPr kumimoji="0" lang="en-US" altLang="en-US" sz="1300">
              <a:latin typeface="Tahoma" panose="020B0604030504040204" pitchFamily="34" charset="0"/>
            </a:endParaRPr>
          </a:p>
        </p:txBody>
      </p:sp>
      <p:sp>
        <p:nvSpPr>
          <p:cNvPr id="92164" name="Rectangle 2">
            <a:extLst>
              <a:ext uri="{FF2B5EF4-FFF2-40B4-BE49-F238E27FC236}">
                <a16:creationId xmlns:a16="http://schemas.microsoft.com/office/drawing/2014/main" id="{66A45DA5-E4CB-4D17-864C-900C83F8C195}"/>
              </a:ext>
            </a:extLst>
          </p:cNvPr>
          <p:cNvSpPr>
            <a:spLocks noGrp="1" noRot="1" noChangeAspect="1" noChangeArrowheads="1" noTextEdit="1"/>
          </p:cNvSpPr>
          <p:nvPr>
            <p:ph type="sldImg"/>
          </p:nvPr>
        </p:nvSpPr>
        <p:spPr>
          <a:ln/>
        </p:spPr>
      </p:sp>
      <p:sp>
        <p:nvSpPr>
          <p:cNvPr id="92165" name="Rectangle 3">
            <a:extLst>
              <a:ext uri="{FF2B5EF4-FFF2-40B4-BE49-F238E27FC236}">
                <a16:creationId xmlns:a16="http://schemas.microsoft.com/office/drawing/2014/main" id="{E132C172-8DBF-4AD6-9E18-B5A9DBB4FF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2">
            <a:extLst>
              <a:ext uri="{FF2B5EF4-FFF2-40B4-BE49-F238E27FC236}">
                <a16:creationId xmlns:a16="http://schemas.microsoft.com/office/drawing/2014/main" id="{73F10413-9308-452D-BBEF-CF45FB4162D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94211" name="Rectangle 13">
            <a:extLst>
              <a:ext uri="{FF2B5EF4-FFF2-40B4-BE49-F238E27FC236}">
                <a16:creationId xmlns:a16="http://schemas.microsoft.com/office/drawing/2014/main" id="{12390EF4-FE10-4BA9-99A3-0FB3DE9FB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94BEE4C-E9E1-41F4-B2B1-6D6275FED3F6}" type="slidenum">
              <a:rPr kumimoji="0" lang="en-US" altLang="en-US" sz="1300" smtClean="0">
                <a:latin typeface="Tahoma" panose="020B0604030504040204" pitchFamily="34" charset="0"/>
              </a:rPr>
              <a:pPr>
                <a:spcBef>
                  <a:spcPct val="20000"/>
                </a:spcBef>
              </a:pPr>
              <a:t>46</a:t>
            </a:fld>
            <a:endParaRPr kumimoji="0" lang="en-US" altLang="en-US" sz="1300">
              <a:latin typeface="Tahoma" panose="020B0604030504040204" pitchFamily="34" charset="0"/>
            </a:endParaRPr>
          </a:p>
        </p:txBody>
      </p:sp>
      <p:sp>
        <p:nvSpPr>
          <p:cNvPr id="94212" name="Rectangle 2">
            <a:extLst>
              <a:ext uri="{FF2B5EF4-FFF2-40B4-BE49-F238E27FC236}">
                <a16:creationId xmlns:a16="http://schemas.microsoft.com/office/drawing/2014/main" id="{8AB7EAD3-0DB4-46D4-872F-1893A3BBD192}"/>
              </a:ext>
            </a:extLst>
          </p:cNvPr>
          <p:cNvSpPr>
            <a:spLocks noGrp="1" noRot="1" noChangeAspect="1" noChangeArrowheads="1" noTextEdit="1"/>
          </p:cNvSpPr>
          <p:nvPr>
            <p:ph type="sldImg"/>
          </p:nvPr>
        </p:nvSpPr>
        <p:spPr>
          <a:ln/>
        </p:spPr>
      </p:sp>
      <p:sp>
        <p:nvSpPr>
          <p:cNvPr id="94213" name="Rectangle 3">
            <a:extLst>
              <a:ext uri="{FF2B5EF4-FFF2-40B4-BE49-F238E27FC236}">
                <a16:creationId xmlns:a16="http://schemas.microsoft.com/office/drawing/2014/main" id="{4126C50B-5897-47E8-8707-80F36149E4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2">
            <a:extLst>
              <a:ext uri="{FF2B5EF4-FFF2-40B4-BE49-F238E27FC236}">
                <a16:creationId xmlns:a16="http://schemas.microsoft.com/office/drawing/2014/main" id="{6F3B31CC-2A14-4462-8FAF-6C33320D7B6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96259" name="Rectangle 13">
            <a:extLst>
              <a:ext uri="{FF2B5EF4-FFF2-40B4-BE49-F238E27FC236}">
                <a16:creationId xmlns:a16="http://schemas.microsoft.com/office/drawing/2014/main" id="{4AB1911B-01D4-42AE-A7AB-40BFA5D100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01A4ABC-A56A-4BC4-AA28-5805B942EA5E}" type="slidenum">
              <a:rPr kumimoji="0" lang="en-US" altLang="en-US" sz="1300" smtClean="0">
                <a:latin typeface="Tahoma" panose="020B0604030504040204" pitchFamily="34" charset="0"/>
              </a:rPr>
              <a:pPr>
                <a:spcBef>
                  <a:spcPct val="20000"/>
                </a:spcBef>
              </a:pPr>
              <a:t>47</a:t>
            </a:fld>
            <a:endParaRPr kumimoji="0" lang="en-US" altLang="en-US" sz="1300">
              <a:latin typeface="Tahoma" panose="020B0604030504040204" pitchFamily="34" charset="0"/>
            </a:endParaRPr>
          </a:p>
        </p:txBody>
      </p:sp>
      <p:sp>
        <p:nvSpPr>
          <p:cNvPr id="96260" name="Rectangle 2">
            <a:extLst>
              <a:ext uri="{FF2B5EF4-FFF2-40B4-BE49-F238E27FC236}">
                <a16:creationId xmlns:a16="http://schemas.microsoft.com/office/drawing/2014/main" id="{29946764-DE46-49A2-9A80-5A472A6BB7E0}"/>
              </a:ext>
            </a:extLst>
          </p:cNvPr>
          <p:cNvSpPr>
            <a:spLocks noGrp="1" noRot="1" noChangeAspect="1" noChangeArrowheads="1" noTextEdit="1"/>
          </p:cNvSpPr>
          <p:nvPr>
            <p:ph type="sldImg"/>
          </p:nvPr>
        </p:nvSpPr>
        <p:spPr>
          <a:ln/>
        </p:spPr>
      </p:sp>
      <p:sp>
        <p:nvSpPr>
          <p:cNvPr id="96261" name="Rectangle 3">
            <a:extLst>
              <a:ext uri="{FF2B5EF4-FFF2-40B4-BE49-F238E27FC236}">
                <a16:creationId xmlns:a16="http://schemas.microsoft.com/office/drawing/2014/main" id="{BA0E1197-449F-4FEC-A991-299E4FED2B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2">
            <a:extLst>
              <a:ext uri="{FF2B5EF4-FFF2-40B4-BE49-F238E27FC236}">
                <a16:creationId xmlns:a16="http://schemas.microsoft.com/office/drawing/2014/main" id="{FDD527FA-EB7B-4F31-9C14-3B30A47E59D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98307" name="Rectangle 13">
            <a:extLst>
              <a:ext uri="{FF2B5EF4-FFF2-40B4-BE49-F238E27FC236}">
                <a16:creationId xmlns:a16="http://schemas.microsoft.com/office/drawing/2014/main" id="{255149B4-A86F-414C-8171-312D3C426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1E9DB27-1743-4623-A044-9F09FEF7A1B9}" type="slidenum">
              <a:rPr kumimoji="0" lang="en-US" altLang="en-US" sz="1300" smtClean="0">
                <a:latin typeface="Tahoma" panose="020B0604030504040204" pitchFamily="34" charset="0"/>
              </a:rPr>
              <a:pPr>
                <a:spcBef>
                  <a:spcPct val="20000"/>
                </a:spcBef>
              </a:pPr>
              <a:t>48</a:t>
            </a:fld>
            <a:endParaRPr kumimoji="0" lang="en-US" altLang="en-US" sz="1300">
              <a:latin typeface="Tahoma" panose="020B0604030504040204" pitchFamily="34" charset="0"/>
            </a:endParaRPr>
          </a:p>
        </p:txBody>
      </p:sp>
      <p:sp>
        <p:nvSpPr>
          <p:cNvPr id="98308" name="Rectangle 2">
            <a:extLst>
              <a:ext uri="{FF2B5EF4-FFF2-40B4-BE49-F238E27FC236}">
                <a16:creationId xmlns:a16="http://schemas.microsoft.com/office/drawing/2014/main" id="{7C7FAE04-385E-4130-947B-AB12D834F2A9}"/>
              </a:ext>
            </a:extLst>
          </p:cNvPr>
          <p:cNvSpPr>
            <a:spLocks noGrp="1" noRot="1" noChangeAspect="1" noChangeArrowheads="1" noTextEdit="1"/>
          </p:cNvSpPr>
          <p:nvPr>
            <p:ph type="sldImg"/>
          </p:nvPr>
        </p:nvSpPr>
        <p:spPr>
          <a:ln/>
        </p:spPr>
      </p:sp>
      <p:sp>
        <p:nvSpPr>
          <p:cNvPr id="98309" name="Rectangle 3">
            <a:extLst>
              <a:ext uri="{FF2B5EF4-FFF2-40B4-BE49-F238E27FC236}">
                <a16:creationId xmlns:a16="http://schemas.microsoft.com/office/drawing/2014/main" id="{D9DB8882-595C-4598-B685-A0080C67D3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2">
            <a:extLst>
              <a:ext uri="{FF2B5EF4-FFF2-40B4-BE49-F238E27FC236}">
                <a16:creationId xmlns:a16="http://schemas.microsoft.com/office/drawing/2014/main" id="{3FF0533A-45C8-4809-81B9-07B7A0994EE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00355" name="Rectangle 13">
            <a:extLst>
              <a:ext uri="{FF2B5EF4-FFF2-40B4-BE49-F238E27FC236}">
                <a16:creationId xmlns:a16="http://schemas.microsoft.com/office/drawing/2014/main" id="{D0A56B0E-5744-40D1-B0FB-8C0C850F70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2956D0F-18C7-430F-A6CD-4C2A0E09EBE8}" type="slidenum">
              <a:rPr kumimoji="0" lang="en-US" altLang="en-US" sz="1300" smtClean="0">
                <a:latin typeface="Tahoma" panose="020B0604030504040204" pitchFamily="34" charset="0"/>
              </a:rPr>
              <a:pPr>
                <a:spcBef>
                  <a:spcPct val="20000"/>
                </a:spcBef>
              </a:pPr>
              <a:t>49</a:t>
            </a:fld>
            <a:endParaRPr kumimoji="0" lang="en-US" altLang="en-US" sz="1300">
              <a:latin typeface="Tahoma" panose="020B0604030504040204" pitchFamily="34" charset="0"/>
            </a:endParaRPr>
          </a:p>
        </p:txBody>
      </p:sp>
      <p:sp>
        <p:nvSpPr>
          <p:cNvPr id="100356" name="Rectangle 2">
            <a:extLst>
              <a:ext uri="{FF2B5EF4-FFF2-40B4-BE49-F238E27FC236}">
                <a16:creationId xmlns:a16="http://schemas.microsoft.com/office/drawing/2014/main" id="{1271A292-85C3-4013-A24A-02502A603987}"/>
              </a:ext>
            </a:extLst>
          </p:cNvPr>
          <p:cNvSpPr>
            <a:spLocks noGrp="1" noRot="1" noChangeAspect="1" noChangeArrowheads="1" noTextEdit="1"/>
          </p:cNvSpPr>
          <p:nvPr>
            <p:ph type="sldImg"/>
          </p:nvPr>
        </p:nvSpPr>
        <p:spPr>
          <a:ln/>
        </p:spPr>
      </p:sp>
      <p:sp>
        <p:nvSpPr>
          <p:cNvPr id="100357" name="Rectangle 3">
            <a:extLst>
              <a:ext uri="{FF2B5EF4-FFF2-40B4-BE49-F238E27FC236}">
                <a16:creationId xmlns:a16="http://schemas.microsoft.com/office/drawing/2014/main" id="{B42B78F8-6E46-4007-A410-156620EB7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2">
            <a:extLst>
              <a:ext uri="{FF2B5EF4-FFF2-40B4-BE49-F238E27FC236}">
                <a16:creationId xmlns:a16="http://schemas.microsoft.com/office/drawing/2014/main" id="{D9EE2AED-C3B3-468F-8188-01267DEF498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02403" name="Rectangle 13">
            <a:extLst>
              <a:ext uri="{FF2B5EF4-FFF2-40B4-BE49-F238E27FC236}">
                <a16:creationId xmlns:a16="http://schemas.microsoft.com/office/drawing/2014/main" id="{3EA91565-DE31-4827-9EB3-36CE31D7C3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7A73C82-D5BE-4A17-971F-B3E405473CF2}" type="slidenum">
              <a:rPr kumimoji="0" lang="en-US" altLang="en-US" sz="1300" smtClean="0">
                <a:latin typeface="Tahoma" panose="020B0604030504040204" pitchFamily="34" charset="0"/>
              </a:rPr>
              <a:pPr>
                <a:spcBef>
                  <a:spcPct val="20000"/>
                </a:spcBef>
              </a:pPr>
              <a:t>50</a:t>
            </a:fld>
            <a:endParaRPr kumimoji="0" lang="en-US" altLang="en-US" sz="1300">
              <a:latin typeface="Tahoma" panose="020B0604030504040204" pitchFamily="34" charset="0"/>
            </a:endParaRPr>
          </a:p>
        </p:txBody>
      </p:sp>
      <p:sp>
        <p:nvSpPr>
          <p:cNvPr id="102404" name="Rectangle 2">
            <a:extLst>
              <a:ext uri="{FF2B5EF4-FFF2-40B4-BE49-F238E27FC236}">
                <a16:creationId xmlns:a16="http://schemas.microsoft.com/office/drawing/2014/main" id="{A824AD58-DB2E-44CA-94F6-69D6B46E0DE7}"/>
              </a:ext>
            </a:extLst>
          </p:cNvPr>
          <p:cNvSpPr>
            <a:spLocks noGrp="1" noRot="1" noChangeAspect="1" noChangeArrowheads="1" noTextEdit="1"/>
          </p:cNvSpPr>
          <p:nvPr>
            <p:ph type="sldImg"/>
          </p:nvPr>
        </p:nvSpPr>
        <p:spPr>
          <a:ln/>
        </p:spPr>
      </p:sp>
      <p:sp>
        <p:nvSpPr>
          <p:cNvPr id="102405" name="Rectangle 3">
            <a:extLst>
              <a:ext uri="{FF2B5EF4-FFF2-40B4-BE49-F238E27FC236}">
                <a16:creationId xmlns:a16="http://schemas.microsoft.com/office/drawing/2014/main" id="{2E9E7308-E73D-4F3F-9D0D-82798EB8B4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2">
            <a:extLst>
              <a:ext uri="{FF2B5EF4-FFF2-40B4-BE49-F238E27FC236}">
                <a16:creationId xmlns:a16="http://schemas.microsoft.com/office/drawing/2014/main" id="{0E5882EA-73D1-42E0-971E-8F6264BD1B2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04451" name="Rectangle 13">
            <a:extLst>
              <a:ext uri="{FF2B5EF4-FFF2-40B4-BE49-F238E27FC236}">
                <a16:creationId xmlns:a16="http://schemas.microsoft.com/office/drawing/2014/main" id="{C094F3E0-2E65-4E23-AF01-B4F4481128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945063C-42B7-436D-8A8C-ECF4397A3022}" type="slidenum">
              <a:rPr kumimoji="0" lang="en-US" altLang="en-US" sz="1300" smtClean="0">
                <a:latin typeface="Tahoma" panose="020B0604030504040204" pitchFamily="34" charset="0"/>
              </a:rPr>
              <a:pPr>
                <a:spcBef>
                  <a:spcPct val="20000"/>
                </a:spcBef>
              </a:pPr>
              <a:t>51</a:t>
            </a:fld>
            <a:endParaRPr kumimoji="0" lang="en-US" altLang="en-US" sz="1300">
              <a:latin typeface="Tahoma" panose="020B0604030504040204" pitchFamily="34" charset="0"/>
            </a:endParaRPr>
          </a:p>
        </p:txBody>
      </p:sp>
      <p:sp>
        <p:nvSpPr>
          <p:cNvPr id="104452" name="Rectangle 2">
            <a:extLst>
              <a:ext uri="{FF2B5EF4-FFF2-40B4-BE49-F238E27FC236}">
                <a16:creationId xmlns:a16="http://schemas.microsoft.com/office/drawing/2014/main" id="{7EA53960-3D9E-4A4C-B382-8E8636F7D469}"/>
              </a:ext>
            </a:extLst>
          </p:cNvPr>
          <p:cNvSpPr>
            <a:spLocks noGrp="1" noRot="1" noChangeAspect="1" noChangeArrowheads="1" noTextEdit="1"/>
          </p:cNvSpPr>
          <p:nvPr>
            <p:ph type="sldImg"/>
          </p:nvPr>
        </p:nvSpPr>
        <p:spPr>
          <a:ln/>
        </p:spPr>
      </p:sp>
      <p:sp>
        <p:nvSpPr>
          <p:cNvPr id="104453" name="Rectangle 3">
            <a:extLst>
              <a:ext uri="{FF2B5EF4-FFF2-40B4-BE49-F238E27FC236}">
                <a16:creationId xmlns:a16="http://schemas.microsoft.com/office/drawing/2014/main" id="{40D8804F-78EB-4C6B-BBE0-14E6EAB20B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2">
            <a:extLst>
              <a:ext uri="{FF2B5EF4-FFF2-40B4-BE49-F238E27FC236}">
                <a16:creationId xmlns:a16="http://schemas.microsoft.com/office/drawing/2014/main" id="{867B5215-5701-412C-AA21-6FC9757974E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2291" name="Rectangle 13">
            <a:extLst>
              <a:ext uri="{FF2B5EF4-FFF2-40B4-BE49-F238E27FC236}">
                <a16:creationId xmlns:a16="http://schemas.microsoft.com/office/drawing/2014/main" id="{4639D42B-6CA1-4EAE-BEB5-C63189554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5D17D2D9-91CB-46B6-BA3E-26D5AFFD6060}" type="slidenum">
              <a:rPr kumimoji="0" lang="en-US" altLang="en-US" sz="1300" smtClean="0">
                <a:latin typeface="Tahoma" panose="020B0604030504040204" pitchFamily="34" charset="0"/>
              </a:rPr>
              <a:pPr>
                <a:spcBef>
                  <a:spcPct val="20000"/>
                </a:spcBef>
              </a:pPr>
              <a:t>6</a:t>
            </a:fld>
            <a:endParaRPr kumimoji="0" lang="en-US" altLang="en-US" sz="1300">
              <a:latin typeface="Tahoma" panose="020B0604030504040204" pitchFamily="34" charset="0"/>
            </a:endParaRPr>
          </a:p>
        </p:txBody>
      </p:sp>
      <p:sp>
        <p:nvSpPr>
          <p:cNvPr id="12292" name="Rectangle 2">
            <a:extLst>
              <a:ext uri="{FF2B5EF4-FFF2-40B4-BE49-F238E27FC236}">
                <a16:creationId xmlns:a16="http://schemas.microsoft.com/office/drawing/2014/main" id="{895B6AC1-E2BB-4650-A286-A5CBE0ACE992}"/>
              </a:ext>
            </a:extLst>
          </p:cNvPr>
          <p:cNvSpPr>
            <a:spLocks noGrp="1" noRot="1" noChangeAspect="1" noChangeArrowheads="1" noTextEdit="1"/>
          </p:cNvSpPr>
          <p:nvPr>
            <p:ph type="sldImg"/>
          </p:nvPr>
        </p:nvSpPr>
        <p:spPr>
          <a:ln/>
        </p:spPr>
      </p:sp>
      <p:sp>
        <p:nvSpPr>
          <p:cNvPr id="12293" name="Rectangle 3">
            <a:extLst>
              <a:ext uri="{FF2B5EF4-FFF2-40B4-BE49-F238E27FC236}">
                <a16:creationId xmlns:a16="http://schemas.microsoft.com/office/drawing/2014/main" id="{240AE15D-CB4E-4A9D-8C71-141BD24B1D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2">
            <a:extLst>
              <a:ext uri="{FF2B5EF4-FFF2-40B4-BE49-F238E27FC236}">
                <a16:creationId xmlns:a16="http://schemas.microsoft.com/office/drawing/2014/main" id="{0A4B2883-C5DC-4350-9739-225F63E7ADD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06499" name="Rectangle 13">
            <a:extLst>
              <a:ext uri="{FF2B5EF4-FFF2-40B4-BE49-F238E27FC236}">
                <a16:creationId xmlns:a16="http://schemas.microsoft.com/office/drawing/2014/main" id="{B2247483-AC82-4B93-A0D5-3AEB004475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BC94D7C-6696-4087-AE18-0154CCC2FDF1}" type="slidenum">
              <a:rPr kumimoji="0" lang="en-US" altLang="en-US" sz="1300" smtClean="0">
                <a:latin typeface="Tahoma" panose="020B0604030504040204" pitchFamily="34" charset="0"/>
              </a:rPr>
              <a:pPr>
                <a:spcBef>
                  <a:spcPct val="20000"/>
                </a:spcBef>
              </a:pPr>
              <a:t>52</a:t>
            </a:fld>
            <a:endParaRPr kumimoji="0" lang="en-US" altLang="en-US" sz="1300">
              <a:latin typeface="Tahoma" panose="020B0604030504040204" pitchFamily="34" charset="0"/>
            </a:endParaRPr>
          </a:p>
        </p:txBody>
      </p:sp>
      <p:sp>
        <p:nvSpPr>
          <p:cNvPr id="106500" name="Rectangle 2">
            <a:extLst>
              <a:ext uri="{FF2B5EF4-FFF2-40B4-BE49-F238E27FC236}">
                <a16:creationId xmlns:a16="http://schemas.microsoft.com/office/drawing/2014/main" id="{6EBC6FA0-DA31-4D2A-83B3-F35D126DF98A}"/>
              </a:ext>
            </a:extLst>
          </p:cNvPr>
          <p:cNvSpPr>
            <a:spLocks noGrp="1" noRot="1" noChangeAspect="1" noChangeArrowheads="1" noTextEdit="1"/>
          </p:cNvSpPr>
          <p:nvPr>
            <p:ph type="sldImg"/>
          </p:nvPr>
        </p:nvSpPr>
        <p:spPr>
          <a:ln/>
        </p:spPr>
      </p:sp>
      <p:sp>
        <p:nvSpPr>
          <p:cNvPr id="106501" name="Rectangle 3">
            <a:extLst>
              <a:ext uri="{FF2B5EF4-FFF2-40B4-BE49-F238E27FC236}">
                <a16:creationId xmlns:a16="http://schemas.microsoft.com/office/drawing/2014/main" id="{CC1A7DBA-D6D3-45BE-AB5E-A56EE33C4E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2">
            <a:extLst>
              <a:ext uri="{FF2B5EF4-FFF2-40B4-BE49-F238E27FC236}">
                <a16:creationId xmlns:a16="http://schemas.microsoft.com/office/drawing/2014/main" id="{15573B03-257E-4FF7-A5ED-62D7CE2D289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08547" name="Rectangle 13">
            <a:extLst>
              <a:ext uri="{FF2B5EF4-FFF2-40B4-BE49-F238E27FC236}">
                <a16:creationId xmlns:a16="http://schemas.microsoft.com/office/drawing/2014/main" id="{C8D56C7A-8245-4BFF-9D50-DABDBDF36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71CB2CC-3AF3-44F9-83CD-A5D1D7B5A189}" type="slidenum">
              <a:rPr kumimoji="0" lang="en-US" altLang="en-US" sz="1300" smtClean="0">
                <a:latin typeface="Tahoma" panose="020B0604030504040204" pitchFamily="34" charset="0"/>
              </a:rPr>
              <a:pPr>
                <a:spcBef>
                  <a:spcPct val="20000"/>
                </a:spcBef>
              </a:pPr>
              <a:t>53</a:t>
            </a:fld>
            <a:endParaRPr kumimoji="0" lang="en-US" altLang="en-US" sz="1300">
              <a:latin typeface="Tahoma" panose="020B0604030504040204" pitchFamily="34" charset="0"/>
            </a:endParaRPr>
          </a:p>
        </p:txBody>
      </p:sp>
      <p:sp>
        <p:nvSpPr>
          <p:cNvPr id="108548" name="Rectangle 2">
            <a:extLst>
              <a:ext uri="{FF2B5EF4-FFF2-40B4-BE49-F238E27FC236}">
                <a16:creationId xmlns:a16="http://schemas.microsoft.com/office/drawing/2014/main" id="{37E95AAC-1B56-434D-99EB-8ED2FFA6B5B2}"/>
              </a:ext>
            </a:extLst>
          </p:cNvPr>
          <p:cNvSpPr>
            <a:spLocks noGrp="1" noRot="1" noChangeAspect="1" noChangeArrowheads="1" noTextEdit="1"/>
          </p:cNvSpPr>
          <p:nvPr>
            <p:ph type="sldImg"/>
          </p:nvPr>
        </p:nvSpPr>
        <p:spPr>
          <a:ln/>
        </p:spPr>
      </p:sp>
      <p:sp>
        <p:nvSpPr>
          <p:cNvPr id="108549" name="Rectangle 3">
            <a:extLst>
              <a:ext uri="{FF2B5EF4-FFF2-40B4-BE49-F238E27FC236}">
                <a16:creationId xmlns:a16="http://schemas.microsoft.com/office/drawing/2014/main" id="{85E6C212-14ED-43BE-99FD-46E85CCCEB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2">
            <a:extLst>
              <a:ext uri="{FF2B5EF4-FFF2-40B4-BE49-F238E27FC236}">
                <a16:creationId xmlns:a16="http://schemas.microsoft.com/office/drawing/2014/main" id="{EB29C294-B61F-408B-9D49-93D60DD598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10595" name="Rectangle 13">
            <a:extLst>
              <a:ext uri="{FF2B5EF4-FFF2-40B4-BE49-F238E27FC236}">
                <a16:creationId xmlns:a16="http://schemas.microsoft.com/office/drawing/2014/main" id="{9FEE2505-8AD4-4BBC-9E6D-B2B1B7A4BB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B98054D-A112-477C-92BD-E35E216675FE}" type="slidenum">
              <a:rPr kumimoji="0" lang="en-US" altLang="en-US" sz="1300" smtClean="0">
                <a:latin typeface="Tahoma" panose="020B0604030504040204" pitchFamily="34" charset="0"/>
              </a:rPr>
              <a:pPr>
                <a:spcBef>
                  <a:spcPct val="20000"/>
                </a:spcBef>
              </a:pPr>
              <a:t>54</a:t>
            </a:fld>
            <a:endParaRPr kumimoji="0" lang="en-US" altLang="en-US" sz="1300">
              <a:latin typeface="Tahoma" panose="020B0604030504040204" pitchFamily="34" charset="0"/>
            </a:endParaRPr>
          </a:p>
        </p:txBody>
      </p:sp>
      <p:sp>
        <p:nvSpPr>
          <p:cNvPr id="110596" name="Rectangle 2">
            <a:extLst>
              <a:ext uri="{FF2B5EF4-FFF2-40B4-BE49-F238E27FC236}">
                <a16:creationId xmlns:a16="http://schemas.microsoft.com/office/drawing/2014/main" id="{6B84C792-EACE-4E4D-8FEA-EE08901F1F69}"/>
              </a:ext>
            </a:extLst>
          </p:cNvPr>
          <p:cNvSpPr>
            <a:spLocks noGrp="1" noRot="1" noChangeAspect="1" noChangeArrowheads="1" noTextEdit="1"/>
          </p:cNvSpPr>
          <p:nvPr>
            <p:ph type="sldImg"/>
          </p:nvPr>
        </p:nvSpPr>
        <p:spPr>
          <a:ln/>
        </p:spPr>
      </p:sp>
      <p:sp>
        <p:nvSpPr>
          <p:cNvPr id="110597" name="Rectangle 3">
            <a:extLst>
              <a:ext uri="{FF2B5EF4-FFF2-40B4-BE49-F238E27FC236}">
                <a16:creationId xmlns:a16="http://schemas.microsoft.com/office/drawing/2014/main" id="{978BA685-1F74-4292-B30F-094BBF7AF2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3">
            <a:extLst>
              <a:ext uri="{FF2B5EF4-FFF2-40B4-BE49-F238E27FC236}">
                <a16:creationId xmlns:a16="http://schemas.microsoft.com/office/drawing/2014/main" id="{50BD1B9E-D9DC-44E5-ABE5-2EA63F4CF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7240968-4CAA-42C0-85F3-769A9B575B54}" type="slidenum">
              <a:rPr kumimoji="0" lang="en-US" altLang="en-US" sz="1300" smtClean="0">
                <a:latin typeface="Tahoma" panose="020B0604030504040204" pitchFamily="34" charset="0"/>
              </a:rPr>
              <a:pPr>
                <a:spcBef>
                  <a:spcPct val="20000"/>
                </a:spcBef>
              </a:pPr>
              <a:t>55</a:t>
            </a:fld>
            <a:endParaRPr kumimoji="0" lang="en-US" altLang="en-US" sz="1300">
              <a:latin typeface="Tahoma" panose="020B0604030504040204" pitchFamily="34" charset="0"/>
            </a:endParaRPr>
          </a:p>
        </p:txBody>
      </p:sp>
      <p:sp>
        <p:nvSpPr>
          <p:cNvPr id="112643" name="Rectangle 2">
            <a:extLst>
              <a:ext uri="{FF2B5EF4-FFF2-40B4-BE49-F238E27FC236}">
                <a16:creationId xmlns:a16="http://schemas.microsoft.com/office/drawing/2014/main" id="{AFF53B40-A466-4B41-B61E-3561B5747D43}"/>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D6502286-4344-4280-AA74-A64FEE5A30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A4EBAEA7-1A6C-4150-9437-05A3B0FB4C4C}"/>
              </a:ext>
            </a:extLst>
          </p:cNvPr>
          <p:cNvSpPr>
            <a:spLocks noGrp="1" noRot="1" noChangeAspect="1" noChangeArrowheads="1" noTextEdit="1"/>
          </p:cNvSpPr>
          <p:nvPr>
            <p:ph type="sldImg"/>
          </p:nvPr>
        </p:nvSpPr>
        <p:spPr>
          <a:ln/>
        </p:spPr>
      </p:sp>
      <p:sp>
        <p:nvSpPr>
          <p:cNvPr id="118787" name="Notes Placeholder 2">
            <a:extLst>
              <a:ext uri="{FF2B5EF4-FFF2-40B4-BE49-F238E27FC236}">
                <a16:creationId xmlns:a16="http://schemas.microsoft.com/office/drawing/2014/main" id="{79EBF2A8-7D17-4966-9C0E-8ABB842344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118788" name="Footer Placeholder 3">
            <a:extLst>
              <a:ext uri="{FF2B5EF4-FFF2-40B4-BE49-F238E27FC236}">
                <a16:creationId xmlns:a16="http://schemas.microsoft.com/office/drawing/2014/main" id="{E2CCAF16-AB66-4F91-A6EC-D0DD2A43358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18789" name="Slide Number Placeholder 4">
            <a:extLst>
              <a:ext uri="{FF2B5EF4-FFF2-40B4-BE49-F238E27FC236}">
                <a16:creationId xmlns:a16="http://schemas.microsoft.com/office/drawing/2014/main" id="{3DD5CCC7-1E94-483D-92DE-6C556BA8B1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F6F243B-1968-4AC3-887D-8E816F66AA4E}" type="slidenum">
              <a:rPr kumimoji="0" lang="en-US" altLang="en-US" sz="1300" smtClean="0">
                <a:latin typeface="Tahoma" panose="020B0604030504040204" pitchFamily="34" charset="0"/>
              </a:rPr>
              <a:pPr>
                <a:spcBef>
                  <a:spcPct val="20000"/>
                </a:spcBef>
              </a:pPr>
              <a:t>57</a:t>
            </a:fld>
            <a:endParaRPr kumimoji="0" lang="en-US" altLang="en-US" sz="1300">
              <a:latin typeface="Tahoma" panose="020B060403050404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07DC09D9-096C-440C-8CFF-392C3CF834AF}"/>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887EE06D-EC87-45C3-814B-B579423095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120836" name="Footer Placeholder 3">
            <a:extLst>
              <a:ext uri="{FF2B5EF4-FFF2-40B4-BE49-F238E27FC236}">
                <a16:creationId xmlns:a16="http://schemas.microsoft.com/office/drawing/2014/main" id="{5FCD4D4A-554E-4CDD-931A-F3F351E6A42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20837" name="Slide Number Placeholder 4">
            <a:extLst>
              <a:ext uri="{FF2B5EF4-FFF2-40B4-BE49-F238E27FC236}">
                <a16:creationId xmlns:a16="http://schemas.microsoft.com/office/drawing/2014/main" id="{47273FE4-C241-409D-B3C3-B60DA7C512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4AA514E-9415-4AA0-8B5F-1F60419A202D}" type="slidenum">
              <a:rPr kumimoji="0" lang="en-US" altLang="en-US" sz="1300" smtClean="0">
                <a:latin typeface="Tahoma" panose="020B0604030504040204" pitchFamily="34" charset="0"/>
              </a:rPr>
              <a:pPr>
                <a:spcBef>
                  <a:spcPct val="20000"/>
                </a:spcBef>
              </a:pPr>
              <a:t>58</a:t>
            </a:fld>
            <a:endParaRPr kumimoji="0" lang="en-US" altLang="en-US" sz="1300">
              <a:latin typeface="Tahoma" panose="020B060403050404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C439F57-7E70-403F-9A71-32A72FDC997F}"/>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0DBF5746-FF60-4F71-B098-7E222A1755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
        <p:nvSpPr>
          <p:cNvPr id="122884" name="Footer Placeholder 3">
            <a:extLst>
              <a:ext uri="{FF2B5EF4-FFF2-40B4-BE49-F238E27FC236}">
                <a16:creationId xmlns:a16="http://schemas.microsoft.com/office/drawing/2014/main" id="{62EC18B5-0C81-47C2-9FAA-4D19B90706B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22885" name="Slide Number Placeholder 4">
            <a:extLst>
              <a:ext uri="{FF2B5EF4-FFF2-40B4-BE49-F238E27FC236}">
                <a16:creationId xmlns:a16="http://schemas.microsoft.com/office/drawing/2014/main" id="{D527C680-6D65-48F7-947F-817E0330EE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32D4333-DF8D-4B70-80C2-49757F9BD958}" type="slidenum">
              <a:rPr kumimoji="0" lang="en-US" altLang="en-US" sz="1300" smtClean="0">
                <a:latin typeface="Tahoma" panose="020B0604030504040204" pitchFamily="34" charset="0"/>
              </a:rPr>
              <a:pPr>
                <a:spcBef>
                  <a:spcPct val="20000"/>
                </a:spcBef>
              </a:pPr>
              <a:t>59</a:t>
            </a:fld>
            <a:endParaRPr kumimoji="0" lang="en-US" altLang="en-US" sz="1300">
              <a:latin typeface="Tahoma" panose="020B060403050404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2">
            <a:extLst>
              <a:ext uri="{FF2B5EF4-FFF2-40B4-BE49-F238E27FC236}">
                <a16:creationId xmlns:a16="http://schemas.microsoft.com/office/drawing/2014/main" id="{3F8ACC83-B6CA-4766-9117-F2EF4A8570C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24931" name="Rectangle 13">
            <a:extLst>
              <a:ext uri="{FF2B5EF4-FFF2-40B4-BE49-F238E27FC236}">
                <a16:creationId xmlns:a16="http://schemas.microsoft.com/office/drawing/2014/main" id="{B1A3BB83-7B80-442A-8128-36ECD871E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BD0F3B3-91B5-4FD4-857C-A0A20EEF5712}" type="slidenum">
              <a:rPr kumimoji="0" lang="en-US" altLang="en-US" sz="1300" smtClean="0">
                <a:latin typeface="Tahoma" panose="020B0604030504040204" pitchFamily="34" charset="0"/>
              </a:rPr>
              <a:pPr>
                <a:spcBef>
                  <a:spcPct val="20000"/>
                </a:spcBef>
              </a:pPr>
              <a:t>60</a:t>
            </a:fld>
            <a:endParaRPr kumimoji="0" lang="en-US" altLang="en-US" sz="1300">
              <a:latin typeface="Tahoma" panose="020B0604030504040204" pitchFamily="34" charset="0"/>
            </a:endParaRPr>
          </a:p>
        </p:txBody>
      </p:sp>
      <p:sp>
        <p:nvSpPr>
          <p:cNvPr id="124932" name="Rectangle 2">
            <a:extLst>
              <a:ext uri="{FF2B5EF4-FFF2-40B4-BE49-F238E27FC236}">
                <a16:creationId xmlns:a16="http://schemas.microsoft.com/office/drawing/2014/main" id="{50B38506-3A61-4F9C-A555-6E9BC9BE7009}"/>
              </a:ext>
            </a:extLst>
          </p:cNvPr>
          <p:cNvSpPr>
            <a:spLocks noGrp="1" noRot="1" noChangeAspect="1" noChangeArrowheads="1" noTextEdit="1"/>
          </p:cNvSpPr>
          <p:nvPr>
            <p:ph type="sldImg"/>
          </p:nvPr>
        </p:nvSpPr>
        <p:spPr>
          <a:ln/>
        </p:spPr>
      </p:sp>
      <p:sp>
        <p:nvSpPr>
          <p:cNvPr id="124933" name="Rectangle 3">
            <a:extLst>
              <a:ext uri="{FF2B5EF4-FFF2-40B4-BE49-F238E27FC236}">
                <a16:creationId xmlns:a16="http://schemas.microsoft.com/office/drawing/2014/main" id="{F6EC5654-B291-4AC0-A038-A3F5EC04F3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2">
            <a:extLst>
              <a:ext uri="{FF2B5EF4-FFF2-40B4-BE49-F238E27FC236}">
                <a16:creationId xmlns:a16="http://schemas.microsoft.com/office/drawing/2014/main" id="{93CC3DB8-AE69-4875-956A-F3239E60C92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26979" name="Rectangle 13">
            <a:extLst>
              <a:ext uri="{FF2B5EF4-FFF2-40B4-BE49-F238E27FC236}">
                <a16:creationId xmlns:a16="http://schemas.microsoft.com/office/drawing/2014/main" id="{3BDAE049-2822-494A-BD45-75184FD70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F037AAF-0941-4B93-A848-93E258B3A523}" type="slidenum">
              <a:rPr kumimoji="0" lang="en-US" altLang="en-US" sz="1300" smtClean="0">
                <a:latin typeface="Tahoma" panose="020B0604030504040204" pitchFamily="34" charset="0"/>
              </a:rPr>
              <a:pPr>
                <a:spcBef>
                  <a:spcPct val="20000"/>
                </a:spcBef>
              </a:pPr>
              <a:t>61</a:t>
            </a:fld>
            <a:endParaRPr kumimoji="0" lang="en-US" altLang="en-US" sz="1300">
              <a:latin typeface="Tahoma" panose="020B0604030504040204" pitchFamily="34" charset="0"/>
            </a:endParaRPr>
          </a:p>
        </p:txBody>
      </p:sp>
      <p:sp>
        <p:nvSpPr>
          <p:cNvPr id="126980" name="Rectangle 2">
            <a:extLst>
              <a:ext uri="{FF2B5EF4-FFF2-40B4-BE49-F238E27FC236}">
                <a16:creationId xmlns:a16="http://schemas.microsoft.com/office/drawing/2014/main" id="{710E629F-F7D4-4E2D-B13A-34802187075A}"/>
              </a:ext>
            </a:extLst>
          </p:cNvPr>
          <p:cNvSpPr>
            <a:spLocks noGrp="1" noRot="1" noChangeAspect="1" noChangeArrowheads="1" noTextEdit="1"/>
          </p:cNvSpPr>
          <p:nvPr>
            <p:ph type="sldImg"/>
          </p:nvPr>
        </p:nvSpPr>
        <p:spPr>
          <a:ln/>
        </p:spPr>
      </p:sp>
      <p:sp>
        <p:nvSpPr>
          <p:cNvPr id="126981" name="Rectangle 3">
            <a:extLst>
              <a:ext uri="{FF2B5EF4-FFF2-40B4-BE49-F238E27FC236}">
                <a16:creationId xmlns:a16="http://schemas.microsoft.com/office/drawing/2014/main" id="{3C30388D-2392-4409-A927-57C9C4CB1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2">
            <a:extLst>
              <a:ext uri="{FF2B5EF4-FFF2-40B4-BE49-F238E27FC236}">
                <a16:creationId xmlns:a16="http://schemas.microsoft.com/office/drawing/2014/main" id="{A679B6CC-7318-411E-994E-C316A8D63D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29027" name="Rectangle 13">
            <a:extLst>
              <a:ext uri="{FF2B5EF4-FFF2-40B4-BE49-F238E27FC236}">
                <a16:creationId xmlns:a16="http://schemas.microsoft.com/office/drawing/2014/main" id="{620B049D-0DB0-4FE9-AC11-35859C4E29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8F6899F-EAAC-4620-9CC6-CB053E66D5FC}" type="slidenum">
              <a:rPr kumimoji="0" lang="en-US" altLang="en-US" sz="1300" smtClean="0">
                <a:latin typeface="Tahoma" panose="020B0604030504040204" pitchFamily="34" charset="0"/>
              </a:rPr>
              <a:pPr>
                <a:spcBef>
                  <a:spcPct val="20000"/>
                </a:spcBef>
              </a:pPr>
              <a:t>62</a:t>
            </a:fld>
            <a:endParaRPr kumimoji="0" lang="en-US" altLang="en-US" sz="1300">
              <a:latin typeface="Tahoma" panose="020B0604030504040204" pitchFamily="34" charset="0"/>
            </a:endParaRPr>
          </a:p>
        </p:txBody>
      </p:sp>
      <p:sp>
        <p:nvSpPr>
          <p:cNvPr id="129028" name="Rectangle 2">
            <a:extLst>
              <a:ext uri="{FF2B5EF4-FFF2-40B4-BE49-F238E27FC236}">
                <a16:creationId xmlns:a16="http://schemas.microsoft.com/office/drawing/2014/main" id="{4C4C0C94-0771-4B6F-9D4B-C6A9E3EA3423}"/>
              </a:ext>
            </a:extLst>
          </p:cNvPr>
          <p:cNvSpPr>
            <a:spLocks noGrp="1" noRot="1" noChangeAspect="1" noChangeArrowheads="1" noTextEdit="1"/>
          </p:cNvSpPr>
          <p:nvPr>
            <p:ph type="sldImg"/>
          </p:nvPr>
        </p:nvSpPr>
        <p:spPr>
          <a:ln/>
        </p:spPr>
      </p:sp>
      <p:sp>
        <p:nvSpPr>
          <p:cNvPr id="129029" name="Rectangle 3">
            <a:extLst>
              <a:ext uri="{FF2B5EF4-FFF2-40B4-BE49-F238E27FC236}">
                <a16:creationId xmlns:a16="http://schemas.microsoft.com/office/drawing/2014/main" id="{E013B10E-A9F2-4312-8958-1CDF8A94DB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2">
            <a:extLst>
              <a:ext uri="{FF2B5EF4-FFF2-40B4-BE49-F238E27FC236}">
                <a16:creationId xmlns:a16="http://schemas.microsoft.com/office/drawing/2014/main" id="{B6000DFD-BA2C-462E-B266-ADB3E2CBF9D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4339" name="Rectangle 13">
            <a:extLst>
              <a:ext uri="{FF2B5EF4-FFF2-40B4-BE49-F238E27FC236}">
                <a16:creationId xmlns:a16="http://schemas.microsoft.com/office/drawing/2014/main" id="{BACE5F37-D1E1-467A-AF80-27E4EF10D9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7EA6095-4B82-4AC9-91C0-F2FD05B69415}" type="slidenum">
              <a:rPr kumimoji="0" lang="en-US" altLang="en-US" sz="1300" smtClean="0">
                <a:latin typeface="Tahoma" panose="020B0604030504040204" pitchFamily="34" charset="0"/>
              </a:rPr>
              <a:pPr>
                <a:spcBef>
                  <a:spcPct val="20000"/>
                </a:spcBef>
              </a:pPr>
              <a:t>7</a:t>
            </a:fld>
            <a:endParaRPr kumimoji="0" lang="en-US" altLang="en-US" sz="1300">
              <a:latin typeface="Tahoma" panose="020B0604030504040204" pitchFamily="34" charset="0"/>
            </a:endParaRPr>
          </a:p>
        </p:txBody>
      </p:sp>
      <p:sp>
        <p:nvSpPr>
          <p:cNvPr id="14340" name="Rectangle 2">
            <a:extLst>
              <a:ext uri="{FF2B5EF4-FFF2-40B4-BE49-F238E27FC236}">
                <a16:creationId xmlns:a16="http://schemas.microsoft.com/office/drawing/2014/main" id="{C623BC6C-3FBF-4A59-BFAB-35E2C9EE464D}"/>
              </a:ext>
            </a:extLst>
          </p:cNvPr>
          <p:cNvSpPr>
            <a:spLocks noGrp="1" noRot="1" noChangeAspect="1" noChangeArrowheads="1" noTextEdit="1"/>
          </p:cNvSpPr>
          <p:nvPr>
            <p:ph type="sldImg"/>
          </p:nvPr>
        </p:nvSpPr>
        <p:spPr>
          <a:ln/>
        </p:spPr>
      </p:sp>
      <p:sp>
        <p:nvSpPr>
          <p:cNvPr id="14341" name="Rectangle 3">
            <a:extLst>
              <a:ext uri="{FF2B5EF4-FFF2-40B4-BE49-F238E27FC236}">
                <a16:creationId xmlns:a16="http://schemas.microsoft.com/office/drawing/2014/main" id="{24633D9F-837D-41E9-91D2-ECF8B30EA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2">
            <a:extLst>
              <a:ext uri="{FF2B5EF4-FFF2-40B4-BE49-F238E27FC236}">
                <a16:creationId xmlns:a16="http://schemas.microsoft.com/office/drawing/2014/main" id="{FCE1C718-9591-4F19-894A-D664FC22AAF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31075" name="Rectangle 13">
            <a:extLst>
              <a:ext uri="{FF2B5EF4-FFF2-40B4-BE49-F238E27FC236}">
                <a16:creationId xmlns:a16="http://schemas.microsoft.com/office/drawing/2014/main" id="{25074047-8493-4B92-97A5-61900CD8A8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7DEC358-E4DE-4884-8859-30F495401166}" type="slidenum">
              <a:rPr kumimoji="0" lang="en-US" altLang="en-US" sz="1300" smtClean="0">
                <a:latin typeface="Tahoma" panose="020B0604030504040204" pitchFamily="34" charset="0"/>
              </a:rPr>
              <a:pPr>
                <a:spcBef>
                  <a:spcPct val="20000"/>
                </a:spcBef>
              </a:pPr>
              <a:t>63</a:t>
            </a:fld>
            <a:endParaRPr kumimoji="0" lang="en-US" altLang="en-US" sz="1300">
              <a:latin typeface="Tahoma" panose="020B0604030504040204" pitchFamily="34" charset="0"/>
            </a:endParaRPr>
          </a:p>
        </p:txBody>
      </p:sp>
      <p:sp>
        <p:nvSpPr>
          <p:cNvPr id="131076" name="Rectangle 2">
            <a:extLst>
              <a:ext uri="{FF2B5EF4-FFF2-40B4-BE49-F238E27FC236}">
                <a16:creationId xmlns:a16="http://schemas.microsoft.com/office/drawing/2014/main" id="{248BCBB1-CC13-4A7C-88D9-0B5EE10A4657}"/>
              </a:ext>
            </a:extLst>
          </p:cNvPr>
          <p:cNvSpPr>
            <a:spLocks noGrp="1" noRot="1" noChangeAspect="1" noChangeArrowheads="1" noTextEdit="1"/>
          </p:cNvSpPr>
          <p:nvPr>
            <p:ph type="sldImg"/>
          </p:nvPr>
        </p:nvSpPr>
        <p:spPr>
          <a:ln/>
        </p:spPr>
      </p:sp>
      <p:sp>
        <p:nvSpPr>
          <p:cNvPr id="131077" name="Rectangle 3">
            <a:extLst>
              <a:ext uri="{FF2B5EF4-FFF2-40B4-BE49-F238E27FC236}">
                <a16:creationId xmlns:a16="http://schemas.microsoft.com/office/drawing/2014/main" id="{3951985D-DEE8-4F01-B8AB-8D259E9DC7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2">
            <a:extLst>
              <a:ext uri="{FF2B5EF4-FFF2-40B4-BE49-F238E27FC236}">
                <a16:creationId xmlns:a16="http://schemas.microsoft.com/office/drawing/2014/main" id="{FC16310C-7477-4172-A311-073579A472F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33123" name="Rectangle 13">
            <a:extLst>
              <a:ext uri="{FF2B5EF4-FFF2-40B4-BE49-F238E27FC236}">
                <a16:creationId xmlns:a16="http://schemas.microsoft.com/office/drawing/2014/main" id="{BF4DFF9E-4C0E-4CF3-80A7-B65BC87FF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A27DB9D-4584-4CBB-A34D-4544623B73DE}" type="slidenum">
              <a:rPr kumimoji="0" lang="en-US" altLang="en-US" sz="1300" smtClean="0">
                <a:latin typeface="Tahoma" panose="020B0604030504040204" pitchFamily="34" charset="0"/>
              </a:rPr>
              <a:pPr>
                <a:spcBef>
                  <a:spcPct val="20000"/>
                </a:spcBef>
              </a:pPr>
              <a:t>64</a:t>
            </a:fld>
            <a:endParaRPr kumimoji="0" lang="en-US" altLang="en-US" sz="1300">
              <a:latin typeface="Tahoma" panose="020B0604030504040204" pitchFamily="34" charset="0"/>
            </a:endParaRPr>
          </a:p>
        </p:txBody>
      </p:sp>
      <p:sp>
        <p:nvSpPr>
          <p:cNvPr id="133124" name="Rectangle 2">
            <a:extLst>
              <a:ext uri="{FF2B5EF4-FFF2-40B4-BE49-F238E27FC236}">
                <a16:creationId xmlns:a16="http://schemas.microsoft.com/office/drawing/2014/main" id="{1F4A5B88-C03B-4273-BE5D-D72F8084FF58}"/>
              </a:ext>
            </a:extLst>
          </p:cNvPr>
          <p:cNvSpPr>
            <a:spLocks noGrp="1" noRot="1" noChangeAspect="1" noChangeArrowheads="1" noTextEdit="1"/>
          </p:cNvSpPr>
          <p:nvPr>
            <p:ph type="sldImg"/>
          </p:nvPr>
        </p:nvSpPr>
        <p:spPr>
          <a:ln/>
        </p:spPr>
      </p:sp>
      <p:sp>
        <p:nvSpPr>
          <p:cNvPr id="133125" name="Rectangle 3">
            <a:extLst>
              <a:ext uri="{FF2B5EF4-FFF2-40B4-BE49-F238E27FC236}">
                <a16:creationId xmlns:a16="http://schemas.microsoft.com/office/drawing/2014/main" id="{0C62C7A1-8550-4ED7-878D-362C63972B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2">
            <a:extLst>
              <a:ext uri="{FF2B5EF4-FFF2-40B4-BE49-F238E27FC236}">
                <a16:creationId xmlns:a16="http://schemas.microsoft.com/office/drawing/2014/main" id="{FB5FC7E0-D161-4951-B194-9C1FF0AF2C2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35171" name="Rectangle 13">
            <a:extLst>
              <a:ext uri="{FF2B5EF4-FFF2-40B4-BE49-F238E27FC236}">
                <a16:creationId xmlns:a16="http://schemas.microsoft.com/office/drawing/2014/main" id="{386EB448-A120-4E57-B14B-20AF36686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3366595-DDCF-4C3C-A985-18816C0A3ED1}" type="slidenum">
              <a:rPr kumimoji="0" lang="en-US" altLang="en-US" sz="1300" smtClean="0">
                <a:latin typeface="Tahoma" panose="020B0604030504040204" pitchFamily="34" charset="0"/>
              </a:rPr>
              <a:pPr>
                <a:spcBef>
                  <a:spcPct val="20000"/>
                </a:spcBef>
              </a:pPr>
              <a:t>65</a:t>
            </a:fld>
            <a:endParaRPr kumimoji="0" lang="en-US" altLang="en-US" sz="1300">
              <a:latin typeface="Tahoma" panose="020B0604030504040204" pitchFamily="34" charset="0"/>
            </a:endParaRPr>
          </a:p>
        </p:txBody>
      </p:sp>
      <p:sp>
        <p:nvSpPr>
          <p:cNvPr id="135172" name="Rectangle 2">
            <a:extLst>
              <a:ext uri="{FF2B5EF4-FFF2-40B4-BE49-F238E27FC236}">
                <a16:creationId xmlns:a16="http://schemas.microsoft.com/office/drawing/2014/main" id="{388CD919-23A3-4B5E-B37C-AA8173DA7454}"/>
              </a:ext>
            </a:extLst>
          </p:cNvPr>
          <p:cNvSpPr>
            <a:spLocks noGrp="1" noRot="1" noChangeAspect="1" noChangeArrowheads="1" noTextEdit="1"/>
          </p:cNvSpPr>
          <p:nvPr>
            <p:ph type="sldImg"/>
          </p:nvPr>
        </p:nvSpPr>
        <p:spPr>
          <a:ln/>
        </p:spPr>
      </p:sp>
      <p:sp>
        <p:nvSpPr>
          <p:cNvPr id="135173" name="Rectangle 3">
            <a:extLst>
              <a:ext uri="{FF2B5EF4-FFF2-40B4-BE49-F238E27FC236}">
                <a16:creationId xmlns:a16="http://schemas.microsoft.com/office/drawing/2014/main" id="{B466E29D-08DC-4900-ABFE-BC03B7DEE6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2">
            <a:extLst>
              <a:ext uri="{FF2B5EF4-FFF2-40B4-BE49-F238E27FC236}">
                <a16:creationId xmlns:a16="http://schemas.microsoft.com/office/drawing/2014/main" id="{285AB141-389A-4904-AB7E-59FC3DA459A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37219" name="Rectangle 13">
            <a:extLst>
              <a:ext uri="{FF2B5EF4-FFF2-40B4-BE49-F238E27FC236}">
                <a16:creationId xmlns:a16="http://schemas.microsoft.com/office/drawing/2014/main" id="{CF68170F-ABCD-4D24-90D1-12BA3D3D7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547B12C5-194B-4650-A4DA-D356AC01DCEF}" type="slidenum">
              <a:rPr kumimoji="0" lang="en-US" altLang="en-US" sz="1300" smtClean="0">
                <a:latin typeface="Tahoma" panose="020B0604030504040204" pitchFamily="34" charset="0"/>
              </a:rPr>
              <a:pPr>
                <a:spcBef>
                  <a:spcPct val="20000"/>
                </a:spcBef>
              </a:pPr>
              <a:t>66</a:t>
            </a:fld>
            <a:endParaRPr kumimoji="0" lang="en-US" altLang="en-US" sz="1300">
              <a:latin typeface="Tahoma" panose="020B0604030504040204" pitchFamily="34" charset="0"/>
            </a:endParaRPr>
          </a:p>
        </p:txBody>
      </p:sp>
      <p:sp>
        <p:nvSpPr>
          <p:cNvPr id="137220" name="Rectangle 2">
            <a:extLst>
              <a:ext uri="{FF2B5EF4-FFF2-40B4-BE49-F238E27FC236}">
                <a16:creationId xmlns:a16="http://schemas.microsoft.com/office/drawing/2014/main" id="{2D19E68E-E9E0-4302-8955-2C621307E0A7}"/>
              </a:ext>
            </a:extLst>
          </p:cNvPr>
          <p:cNvSpPr>
            <a:spLocks noGrp="1" noRot="1" noChangeAspect="1" noChangeArrowheads="1" noTextEdit="1"/>
          </p:cNvSpPr>
          <p:nvPr>
            <p:ph type="sldImg"/>
          </p:nvPr>
        </p:nvSpPr>
        <p:spPr>
          <a:ln/>
        </p:spPr>
      </p:sp>
      <p:sp>
        <p:nvSpPr>
          <p:cNvPr id="137221" name="Rectangle 3">
            <a:extLst>
              <a:ext uri="{FF2B5EF4-FFF2-40B4-BE49-F238E27FC236}">
                <a16:creationId xmlns:a16="http://schemas.microsoft.com/office/drawing/2014/main" id="{4A21F1C0-9424-4A41-A0DE-9FFA242F13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2">
            <a:extLst>
              <a:ext uri="{FF2B5EF4-FFF2-40B4-BE49-F238E27FC236}">
                <a16:creationId xmlns:a16="http://schemas.microsoft.com/office/drawing/2014/main" id="{C3B57CB1-F9EE-4B9D-908D-60EFE9A1C67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39267" name="Rectangle 13">
            <a:extLst>
              <a:ext uri="{FF2B5EF4-FFF2-40B4-BE49-F238E27FC236}">
                <a16:creationId xmlns:a16="http://schemas.microsoft.com/office/drawing/2014/main" id="{4881B10C-2317-486C-B545-67596ECBF2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12F396DB-AFA7-4EC2-9B70-A1DE171197FC}" type="slidenum">
              <a:rPr kumimoji="0" lang="en-US" altLang="en-US" sz="1300" smtClean="0">
                <a:latin typeface="Tahoma" panose="020B0604030504040204" pitchFamily="34" charset="0"/>
              </a:rPr>
              <a:pPr>
                <a:spcBef>
                  <a:spcPct val="20000"/>
                </a:spcBef>
              </a:pPr>
              <a:t>67</a:t>
            </a:fld>
            <a:endParaRPr kumimoji="0" lang="en-US" altLang="en-US" sz="1300">
              <a:latin typeface="Tahoma" panose="020B0604030504040204" pitchFamily="34" charset="0"/>
            </a:endParaRPr>
          </a:p>
        </p:txBody>
      </p:sp>
      <p:sp>
        <p:nvSpPr>
          <p:cNvPr id="139268" name="Rectangle 2">
            <a:extLst>
              <a:ext uri="{FF2B5EF4-FFF2-40B4-BE49-F238E27FC236}">
                <a16:creationId xmlns:a16="http://schemas.microsoft.com/office/drawing/2014/main" id="{2C119934-CC31-4E01-9E27-285A87CD07BA}"/>
              </a:ext>
            </a:extLst>
          </p:cNvPr>
          <p:cNvSpPr>
            <a:spLocks noGrp="1" noRot="1" noChangeAspect="1" noChangeArrowheads="1" noTextEdit="1"/>
          </p:cNvSpPr>
          <p:nvPr>
            <p:ph type="sldImg"/>
          </p:nvPr>
        </p:nvSpPr>
        <p:spPr>
          <a:ln/>
        </p:spPr>
      </p:sp>
      <p:sp>
        <p:nvSpPr>
          <p:cNvPr id="139269" name="Rectangle 3">
            <a:extLst>
              <a:ext uri="{FF2B5EF4-FFF2-40B4-BE49-F238E27FC236}">
                <a16:creationId xmlns:a16="http://schemas.microsoft.com/office/drawing/2014/main" id="{BFC28812-2807-474C-8EA3-05E18DBFA6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2">
            <a:extLst>
              <a:ext uri="{FF2B5EF4-FFF2-40B4-BE49-F238E27FC236}">
                <a16:creationId xmlns:a16="http://schemas.microsoft.com/office/drawing/2014/main" id="{37DD3112-0177-4FE0-88CB-12B1E75AA3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41315" name="Rectangle 13">
            <a:extLst>
              <a:ext uri="{FF2B5EF4-FFF2-40B4-BE49-F238E27FC236}">
                <a16:creationId xmlns:a16="http://schemas.microsoft.com/office/drawing/2014/main" id="{B964222B-507A-43EB-8870-71E661C462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14E77B3-32F7-47D9-9DE1-1A93CD4309E3}" type="slidenum">
              <a:rPr kumimoji="0" lang="en-US" altLang="en-US" sz="1300" smtClean="0">
                <a:latin typeface="Tahoma" panose="020B0604030504040204" pitchFamily="34" charset="0"/>
              </a:rPr>
              <a:pPr>
                <a:spcBef>
                  <a:spcPct val="20000"/>
                </a:spcBef>
              </a:pPr>
              <a:t>68</a:t>
            </a:fld>
            <a:endParaRPr kumimoji="0" lang="en-US" altLang="en-US" sz="1300">
              <a:latin typeface="Tahoma" panose="020B0604030504040204" pitchFamily="34" charset="0"/>
            </a:endParaRPr>
          </a:p>
        </p:txBody>
      </p:sp>
      <p:sp>
        <p:nvSpPr>
          <p:cNvPr id="141316" name="Rectangle 2">
            <a:extLst>
              <a:ext uri="{FF2B5EF4-FFF2-40B4-BE49-F238E27FC236}">
                <a16:creationId xmlns:a16="http://schemas.microsoft.com/office/drawing/2014/main" id="{96C6B69C-9E1D-450F-B7FE-71BCB5B355BE}"/>
              </a:ext>
            </a:extLst>
          </p:cNvPr>
          <p:cNvSpPr>
            <a:spLocks noGrp="1" noRot="1" noChangeAspect="1" noChangeArrowheads="1" noTextEdit="1"/>
          </p:cNvSpPr>
          <p:nvPr>
            <p:ph type="sldImg"/>
          </p:nvPr>
        </p:nvSpPr>
        <p:spPr>
          <a:ln/>
        </p:spPr>
      </p:sp>
      <p:sp>
        <p:nvSpPr>
          <p:cNvPr id="141317" name="Rectangle 3">
            <a:extLst>
              <a:ext uri="{FF2B5EF4-FFF2-40B4-BE49-F238E27FC236}">
                <a16:creationId xmlns:a16="http://schemas.microsoft.com/office/drawing/2014/main" id="{3C66C989-4B42-42EF-8EEF-0F7FAAE2D4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2">
            <a:extLst>
              <a:ext uri="{FF2B5EF4-FFF2-40B4-BE49-F238E27FC236}">
                <a16:creationId xmlns:a16="http://schemas.microsoft.com/office/drawing/2014/main" id="{3C14F76A-69B5-4A63-BB4A-FD47423E877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43363" name="Rectangle 13">
            <a:extLst>
              <a:ext uri="{FF2B5EF4-FFF2-40B4-BE49-F238E27FC236}">
                <a16:creationId xmlns:a16="http://schemas.microsoft.com/office/drawing/2014/main" id="{EFDF1BF0-A1F4-4401-97DB-9A57EAE6F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E92DD742-EBC6-4C7E-B4FD-9BA43EE06A7B}" type="slidenum">
              <a:rPr kumimoji="0" lang="en-US" altLang="en-US" sz="1300" smtClean="0">
                <a:latin typeface="Tahoma" panose="020B0604030504040204" pitchFamily="34" charset="0"/>
              </a:rPr>
              <a:pPr>
                <a:spcBef>
                  <a:spcPct val="20000"/>
                </a:spcBef>
              </a:pPr>
              <a:t>69</a:t>
            </a:fld>
            <a:endParaRPr kumimoji="0" lang="en-US" altLang="en-US" sz="1300">
              <a:latin typeface="Tahoma" panose="020B0604030504040204" pitchFamily="34" charset="0"/>
            </a:endParaRPr>
          </a:p>
        </p:txBody>
      </p:sp>
      <p:sp>
        <p:nvSpPr>
          <p:cNvPr id="143364" name="Rectangle 2">
            <a:extLst>
              <a:ext uri="{FF2B5EF4-FFF2-40B4-BE49-F238E27FC236}">
                <a16:creationId xmlns:a16="http://schemas.microsoft.com/office/drawing/2014/main" id="{9C9F464B-269C-4FDC-940B-21A345861E8F}"/>
              </a:ext>
            </a:extLst>
          </p:cNvPr>
          <p:cNvSpPr>
            <a:spLocks noGrp="1" noRot="1" noChangeAspect="1" noChangeArrowheads="1" noTextEdit="1"/>
          </p:cNvSpPr>
          <p:nvPr>
            <p:ph type="sldImg"/>
          </p:nvPr>
        </p:nvSpPr>
        <p:spPr>
          <a:ln/>
        </p:spPr>
      </p:sp>
      <p:sp>
        <p:nvSpPr>
          <p:cNvPr id="143365" name="Rectangle 3">
            <a:extLst>
              <a:ext uri="{FF2B5EF4-FFF2-40B4-BE49-F238E27FC236}">
                <a16:creationId xmlns:a16="http://schemas.microsoft.com/office/drawing/2014/main" id="{417E2643-0DDD-4602-84C3-F5F72D24E7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2">
            <a:extLst>
              <a:ext uri="{FF2B5EF4-FFF2-40B4-BE49-F238E27FC236}">
                <a16:creationId xmlns:a16="http://schemas.microsoft.com/office/drawing/2014/main" id="{506A671F-690D-4DD2-8CF2-3F77448133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45411" name="Rectangle 13">
            <a:extLst>
              <a:ext uri="{FF2B5EF4-FFF2-40B4-BE49-F238E27FC236}">
                <a16:creationId xmlns:a16="http://schemas.microsoft.com/office/drawing/2014/main" id="{ACBD8A2F-535C-4A0E-9645-9CCFC1840E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C1385ED-7D49-4844-A4C7-D75AACA8DDB4}" type="slidenum">
              <a:rPr kumimoji="0" lang="en-US" altLang="en-US" sz="1300" smtClean="0">
                <a:latin typeface="Tahoma" panose="020B0604030504040204" pitchFamily="34" charset="0"/>
              </a:rPr>
              <a:pPr>
                <a:spcBef>
                  <a:spcPct val="20000"/>
                </a:spcBef>
              </a:pPr>
              <a:t>70</a:t>
            </a:fld>
            <a:endParaRPr kumimoji="0" lang="en-US" altLang="en-US" sz="1300">
              <a:latin typeface="Tahoma" panose="020B0604030504040204" pitchFamily="34" charset="0"/>
            </a:endParaRPr>
          </a:p>
        </p:txBody>
      </p:sp>
      <p:sp>
        <p:nvSpPr>
          <p:cNvPr id="145412" name="Rectangle 2">
            <a:extLst>
              <a:ext uri="{FF2B5EF4-FFF2-40B4-BE49-F238E27FC236}">
                <a16:creationId xmlns:a16="http://schemas.microsoft.com/office/drawing/2014/main" id="{E8BC4E8C-71FF-499E-BB85-81159C7CA32B}"/>
              </a:ext>
            </a:extLst>
          </p:cNvPr>
          <p:cNvSpPr>
            <a:spLocks noGrp="1" noRot="1" noChangeAspect="1" noChangeArrowheads="1" noTextEdit="1"/>
          </p:cNvSpPr>
          <p:nvPr>
            <p:ph type="sldImg"/>
          </p:nvPr>
        </p:nvSpPr>
        <p:spPr>
          <a:ln/>
        </p:spPr>
      </p:sp>
      <p:sp>
        <p:nvSpPr>
          <p:cNvPr id="145413" name="Rectangle 3">
            <a:extLst>
              <a:ext uri="{FF2B5EF4-FFF2-40B4-BE49-F238E27FC236}">
                <a16:creationId xmlns:a16="http://schemas.microsoft.com/office/drawing/2014/main" id="{1BE2824D-C281-4B7D-8A1F-C39B49A786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2">
            <a:extLst>
              <a:ext uri="{FF2B5EF4-FFF2-40B4-BE49-F238E27FC236}">
                <a16:creationId xmlns:a16="http://schemas.microsoft.com/office/drawing/2014/main" id="{DA187F93-4C72-46AE-A851-EE552BEEBB7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47459" name="Rectangle 13">
            <a:extLst>
              <a:ext uri="{FF2B5EF4-FFF2-40B4-BE49-F238E27FC236}">
                <a16:creationId xmlns:a16="http://schemas.microsoft.com/office/drawing/2014/main" id="{30C6A828-268A-49FE-B3B5-A59098AA67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E3594AA-7DB4-49C9-93A2-443868C9E0DC}" type="slidenum">
              <a:rPr kumimoji="0" lang="en-US" altLang="en-US" sz="1300" smtClean="0">
                <a:latin typeface="Tahoma" panose="020B0604030504040204" pitchFamily="34" charset="0"/>
              </a:rPr>
              <a:pPr>
                <a:spcBef>
                  <a:spcPct val="20000"/>
                </a:spcBef>
              </a:pPr>
              <a:t>71</a:t>
            </a:fld>
            <a:endParaRPr kumimoji="0" lang="en-US" altLang="en-US" sz="1300">
              <a:latin typeface="Tahoma" panose="020B0604030504040204" pitchFamily="34" charset="0"/>
            </a:endParaRPr>
          </a:p>
        </p:txBody>
      </p:sp>
      <p:sp>
        <p:nvSpPr>
          <p:cNvPr id="147460" name="Rectangle 2">
            <a:extLst>
              <a:ext uri="{FF2B5EF4-FFF2-40B4-BE49-F238E27FC236}">
                <a16:creationId xmlns:a16="http://schemas.microsoft.com/office/drawing/2014/main" id="{EDE7AFC8-01A9-4985-9E44-807896834EC4}"/>
              </a:ext>
            </a:extLst>
          </p:cNvPr>
          <p:cNvSpPr>
            <a:spLocks noGrp="1" noRot="1" noChangeAspect="1" noChangeArrowheads="1" noTextEdit="1"/>
          </p:cNvSpPr>
          <p:nvPr>
            <p:ph type="sldImg"/>
          </p:nvPr>
        </p:nvSpPr>
        <p:spPr>
          <a:ln/>
        </p:spPr>
      </p:sp>
      <p:sp>
        <p:nvSpPr>
          <p:cNvPr id="147461" name="Rectangle 3">
            <a:extLst>
              <a:ext uri="{FF2B5EF4-FFF2-40B4-BE49-F238E27FC236}">
                <a16:creationId xmlns:a16="http://schemas.microsoft.com/office/drawing/2014/main" id="{99E9FF6C-4289-4168-BB68-CB507148CF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2">
            <a:extLst>
              <a:ext uri="{FF2B5EF4-FFF2-40B4-BE49-F238E27FC236}">
                <a16:creationId xmlns:a16="http://schemas.microsoft.com/office/drawing/2014/main" id="{DB552BEE-B26A-4D41-9D3A-87054C32716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51555" name="Rectangle 13">
            <a:extLst>
              <a:ext uri="{FF2B5EF4-FFF2-40B4-BE49-F238E27FC236}">
                <a16:creationId xmlns:a16="http://schemas.microsoft.com/office/drawing/2014/main" id="{25624AF6-ABA5-4831-BD16-8661D383D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AAFD439-D243-471D-BD5B-9BD3AA6C433C}" type="slidenum">
              <a:rPr kumimoji="0" lang="en-US" altLang="en-US" sz="1300" smtClean="0">
                <a:latin typeface="Tahoma" panose="020B0604030504040204" pitchFamily="34" charset="0"/>
              </a:rPr>
              <a:pPr>
                <a:spcBef>
                  <a:spcPct val="20000"/>
                </a:spcBef>
              </a:pPr>
              <a:t>72</a:t>
            </a:fld>
            <a:endParaRPr kumimoji="0" lang="en-US" altLang="en-US" sz="1300">
              <a:latin typeface="Tahoma" panose="020B0604030504040204" pitchFamily="34" charset="0"/>
            </a:endParaRPr>
          </a:p>
        </p:txBody>
      </p:sp>
      <p:sp>
        <p:nvSpPr>
          <p:cNvPr id="151556" name="Rectangle 2">
            <a:extLst>
              <a:ext uri="{FF2B5EF4-FFF2-40B4-BE49-F238E27FC236}">
                <a16:creationId xmlns:a16="http://schemas.microsoft.com/office/drawing/2014/main" id="{389276C3-5C38-404C-9AD2-90858742E1C3}"/>
              </a:ext>
            </a:extLst>
          </p:cNvPr>
          <p:cNvSpPr>
            <a:spLocks noGrp="1" noRot="1" noChangeAspect="1" noChangeArrowheads="1" noTextEdit="1"/>
          </p:cNvSpPr>
          <p:nvPr>
            <p:ph type="sldImg"/>
          </p:nvPr>
        </p:nvSpPr>
        <p:spPr>
          <a:ln/>
        </p:spPr>
      </p:sp>
      <p:sp>
        <p:nvSpPr>
          <p:cNvPr id="151557" name="Rectangle 3">
            <a:extLst>
              <a:ext uri="{FF2B5EF4-FFF2-40B4-BE49-F238E27FC236}">
                <a16:creationId xmlns:a16="http://schemas.microsoft.com/office/drawing/2014/main" id="{8AA77E20-CC99-45EF-AFAD-F65A9EE9A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2">
            <a:extLst>
              <a:ext uri="{FF2B5EF4-FFF2-40B4-BE49-F238E27FC236}">
                <a16:creationId xmlns:a16="http://schemas.microsoft.com/office/drawing/2014/main" id="{DB10A509-F998-45E9-83DD-97741785A81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18435" name="Rectangle 13">
            <a:extLst>
              <a:ext uri="{FF2B5EF4-FFF2-40B4-BE49-F238E27FC236}">
                <a16:creationId xmlns:a16="http://schemas.microsoft.com/office/drawing/2014/main" id="{5852509C-6E2E-43D8-B745-D238780FFD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9B7A7ED-A284-4522-8241-20CE4440AECC}" type="slidenum">
              <a:rPr kumimoji="0" lang="en-US" altLang="en-US" sz="1300" smtClean="0">
                <a:latin typeface="Tahoma" panose="020B0604030504040204" pitchFamily="34" charset="0"/>
              </a:rPr>
              <a:pPr>
                <a:spcBef>
                  <a:spcPct val="20000"/>
                </a:spcBef>
              </a:pPr>
              <a:t>9</a:t>
            </a:fld>
            <a:endParaRPr kumimoji="0" lang="en-US" altLang="en-US" sz="1300">
              <a:latin typeface="Tahoma" panose="020B0604030504040204" pitchFamily="34" charset="0"/>
            </a:endParaRPr>
          </a:p>
        </p:txBody>
      </p:sp>
      <p:sp>
        <p:nvSpPr>
          <p:cNvPr id="18436" name="Rectangle 2">
            <a:extLst>
              <a:ext uri="{FF2B5EF4-FFF2-40B4-BE49-F238E27FC236}">
                <a16:creationId xmlns:a16="http://schemas.microsoft.com/office/drawing/2014/main" id="{30139EA2-717A-4AA9-A03D-AEAC8BB49A04}"/>
              </a:ext>
            </a:extLst>
          </p:cNvPr>
          <p:cNvSpPr>
            <a:spLocks noGrp="1" noRot="1" noChangeAspect="1" noChangeArrowheads="1" noTextEdit="1"/>
          </p:cNvSpPr>
          <p:nvPr>
            <p:ph type="sldImg"/>
          </p:nvPr>
        </p:nvSpPr>
        <p:spPr>
          <a:ln/>
        </p:spPr>
      </p:sp>
      <p:sp>
        <p:nvSpPr>
          <p:cNvPr id="18437" name="Rectangle 3">
            <a:extLst>
              <a:ext uri="{FF2B5EF4-FFF2-40B4-BE49-F238E27FC236}">
                <a16:creationId xmlns:a16="http://schemas.microsoft.com/office/drawing/2014/main" id="{D33E9DA3-D4E9-44CC-8AFB-A5524E3EB7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2">
            <a:extLst>
              <a:ext uri="{FF2B5EF4-FFF2-40B4-BE49-F238E27FC236}">
                <a16:creationId xmlns:a16="http://schemas.microsoft.com/office/drawing/2014/main" id="{7D9088DD-0DAC-4A79-89E7-1B8639E1555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53603" name="Rectangle 13">
            <a:extLst>
              <a:ext uri="{FF2B5EF4-FFF2-40B4-BE49-F238E27FC236}">
                <a16:creationId xmlns:a16="http://schemas.microsoft.com/office/drawing/2014/main" id="{6B8BA88C-6BB7-4928-8115-25A49A5EDE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D8FDBE1-2886-4050-A182-4468EC965876}" type="slidenum">
              <a:rPr kumimoji="0" lang="en-US" altLang="en-US" sz="1300" smtClean="0">
                <a:latin typeface="Tahoma" panose="020B0604030504040204" pitchFamily="34" charset="0"/>
              </a:rPr>
              <a:pPr>
                <a:spcBef>
                  <a:spcPct val="20000"/>
                </a:spcBef>
              </a:pPr>
              <a:t>73</a:t>
            </a:fld>
            <a:endParaRPr kumimoji="0" lang="en-US" altLang="en-US" sz="1300">
              <a:latin typeface="Tahoma" panose="020B0604030504040204" pitchFamily="34" charset="0"/>
            </a:endParaRPr>
          </a:p>
        </p:txBody>
      </p:sp>
      <p:sp>
        <p:nvSpPr>
          <p:cNvPr id="153604" name="Rectangle 2">
            <a:extLst>
              <a:ext uri="{FF2B5EF4-FFF2-40B4-BE49-F238E27FC236}">
                <a16:creationId xmlns:a16="http://schemas.microsoft.com/office/drawing/2014/main" id="{E3C37CF3-60F3-4305-B13F-F5D36062933F}"/>
              </a:ext>
            </a:extLst>
          </p:cNvPr>
          <p:cNvSpPr>
            <a:spLocks noGrp="1" noRot="1" noChangeAspect="1" noChangeArrowheads="1" noTextEdit="1"/>
          </p:cNvSpPr>
          <p:nvPr>
            <p:ph type="sldImg"/>
          </p:nvPr>
        </p:nvSpPr>
        <p:spPr>
          <a:ln/>
        </p:spPr>
      </p:sp>
      <p:sp>
        <p:nvSpPr>
          <p:cNvPr id="153605" name="Rectangle 3">
            <a:extLst>
              <a:ext uri="{FF2B5EF4-FFF2-40B4-BE49-F238E27FC236}">
                <a16:creationId xmlns:a16="http://schemas.microsoft.com/office/drawing/2014/main" id="{A3EBD0BE-1099-4721-8E30-31008754F7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3">
            <a:extLst>
              <a:ext uri="{FF2B5EF4-FFF2-40B4-BE49-F238E27FC236}">
                <a16:creationId xmlns:a16="http://schemas.microsoft.com/office/drawing/2014/main" id="{3902CE60-945C-447C-BB9A-5816A69393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2CC6091-7D24-4727-9BE5-202A1EAEF2DA}" type="slidenum">
              <a:rPr kumimoji="0" lang="en-US" altLang="en-US" sz="1300" smtClean="0">
                <a:latin typeface="Tahoma" panose="020B0604030504040204" pitchFamily="34" charset="0"/>
              </a:rPr>
              <a:pPr>
                <a:spcBef>
                  <a:spcPct val="20000"/>
                </a:spcBef>
              </a:pPr>
              <a:t>74</a:t>
            </a:fld>
            <a:endParaRPr kumimoji="0" lang="en-US" altLang="en-US" sz="1300">
              <a:latin typeface="Tahoma" panose="020B0604030504040204" pitchFamily="34" charset="0"/>
            </a:endParaRPr>
          </a:p>
        </p:txBody>
      </p:sp>
      <p:sp>
        <p:nvSpPr>
          <p:cNvPr id="155651" name="Rectangle 2">
            <a:extLst>
              <a:ext uri="{FF2B5EF4-FFF2-40B4-BE49-F238E27FC236}">
                <a16:creationId xmlns:a16="http://schemas.microsoft.com/office/drawing/2014/main" id="{6111CE2C-B1D1-4B8B-96F8-AFCA6125C346}"/>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61546F47-8B69-451C-B70A-4081EDFC5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2">
            <a:extLst>
              <a:ext uri="{FF2B5EF4-FFF2-40B4-BE49-F238E27FC236}">
                <a16:creationId xmlns:a16="http://schemas.microsoft.com/office/drawing/2014/main" id="{57143700-D7FA-42D1-96CC-06393D1630A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57699" name="Rectangle 13">
            <a:extLst>
              <a:ext uri="{FF2B5EF4-FFF2-40B4-BE49-F238E27FC236}">
                <a16:creationId xmlns:a16="http://schemas.microsoft.com/office/drawing/2014/main" id="{474B7FDC-E6C4-4D10-818B-00199286A2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95B8DC8-1184-450F-8048-981923EFC9A8}" type="slidenum">
              <a:rPr kumimoji="0" lang="en-US" altLang="en-US" sz="1300" smtClean="0">
                <a:latin typeface="Tahoma" panose="020B0604030504040204" pitchFamily="34" charset="0"/>
              </a:rPr>
              <a:pPr>
                <a:spcBef>
                  <a:spcPct val="20000"/>
                </a:spcBef>
              </a:pPr>
              <a:t>75</a:t>
            </a:fld>
            <a:endParaRPr kumimoji="0" lang="en-US" altLang="en-US" sz="1300">
              <a:latin typeface="Tahoma" panose="020B0604030504040204" pitchFamily="34" charset="0"/>
            </a:endParaRPr>
          </a:p>
        </p:txBody>
      </p:sp>
      <p:sp>
        <p:nvSpPr>
          <p:cNvPr id="157700" name="Rectangle 2">
            <a:extLst>
              <a:ext uri="{FF2B5EF4-FFF2-40B4-BE49-F238E27FC236}">
                <a16:creationId xmlns:a16="http://schemas.microsoft.com/office/drawing/2014/main" id="{B9E3B3D3-64BA-4B0C-9798-CD059731F344}"/>
              </a:ext>
            </a:extLst>
          </p:cNvPr>
          <p:cNvSpPr>
            <a:spLocks noGrp="1" noRot="1" noChangeAspect="1" noChangeArrowheads="1" noTextEdit="1"/>
          </p:cNvSpPr>
          <p:nvPr>
            <p:ph type="sldImg"/>
          </p:nvPr>
        </p:nvSpPr>
        <p:spPr>
          <a:ln/>
        </p:spPr>
      </p:sp>
      <p:sp>
        <p:nvSpPr>
          <p:cNvPr id="157701" name="Rectangle 3">
            <a:extLst>
              <a:ext uri="{FF2B5EF4-FFF2-40B4-BE49-F238E27FC236}">
                <a16:creationId xmlns:a16="http://schemas.microsoft.com/office/drawing/2014/main" id="{1E7399F4-2914-4030-B63E-A9643834E2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3">
            <a:extLst>
              <a:ext uri="{FF2B5EF4-FFF2-40B4-BE49-F238E27FC236}">
                <a16:creationId xmlns:a16="http://schemas.microsoft.com/office/drawing/2014/main" id="{B2E0CE4C-A489-45A9-8193-E8C79E48B2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3855CBB-CCAB-4A10-ACC2-AE88AE134278}" type="slidenum">
              <a:rPr kumimoji="0" lang="en-US" altLang="en-US" sz="1300" smtClean="0">
                <a:latin typeface="Tahoma" panose="020B0604030504040204" pitchFamily="34" charset="0"/>
              </a:rPr>
              <a:pPr>
                <a:spcBef>
                  <a:spcPct val="20000"/>
                </a:spcBef>
              </a:pPr>
              <a:t>76</a:t>
            </a:fld>
            <a:endParaRPr kumimoji="0" lang="en-US" altLang="en-US" sz="1300">
              <a:latin typeface="Tahoma" panose="020B0604030504040204" pitchFamily="34" charset="0"/>
            </a:endParaRPr>
          </a:p>
        </p:txBody>
      </p:sp>
      <p:sp>
        <p:nvSpPr>
          <p:cNvPr id="159747" name="Rectangle 2">
            <a:extLst>
              <a:ext uri="{FF2B5EF4-FFF2-40B4-BE49-F238E27FC236}">
                <a16:creationId xmlns:a16="http://schemas.microsoft.com/office/drawing/2014/main" id="{1CBE6485-51D4-47D8-8B7C-08B6893F8EBA}"/>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9C0D43F8-387B-4AE3-A082-E508EE829F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2">
            <a:extLst>
              <a:ext uri="{FF2B5EF4-FFF2-40B4-BE49-F238E27FC236}">
                <a16:creationId xmlns:a16="http://schemas.microsoft.com/office/drawing/2014/main" id="{D094CE3D-75A4-4A6E-8349-6994DBD13B9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Advanced Compressor Analysis</a:t>
            </a:r>
          </a:p>
        </p:txBody>
      </p:sp>
      <p:sp>
        <p:nvSpPr>
          <p:cNvPr id="161795" name="Rectangle 13">
            <a:extLst>
              <a:ext uri="{FF2B5EF4-FFF2-40B4-BE49-F238E27FC236}">
                <a16:creationId xmlns:a16="http://schemas.microsoft.com/office/drawing/2014/main" id="{2401C3A8-7BCA-4D17-8A0D-5A12B3123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2B6D49A1-72A4-404A-BB6D-E0546735FFEC}" type="slidenum">
              <a:rPr kumimoji="0" lang="en-US" altLang="en-US" sz="1300" smtClean="0">
                <a:latin typeface="Tahoma" panose="020B0604030504040204" pitchFamily="34" charset="0"/>
              </a:rPr>
              <a:pPr>
                <a:spcBef>
                  <a:spcPct val="20000"/>
                </a:spcBef>
              </a:pPr>
              <a:t>77</a:t>
            </a:fld>
            <a:endParaRPr kumimoji="0" lang="en-US" altLang="en-US" sz="1300">
              <a:latin typeface="Tahoma" panose="020B0604030504040204" pitchFamily="34" charset="0"/>
            </a:endParaRPr>
          </a:p>
        </p:txBody>
      </p:sp>
      <p:sp>
        <p:nvSpPr>
          <p:cNvPr id="161796" name="Rectangle 2">
            <a:extLst>
              <a:ext uri="{FF2B5EF4-FFF2-40B4-BE49-F238E27FC236}">
                <a16:creationId xmlns:a16="http://schemas.microsoft.com/office/drawing/2014/main" id="{EF831B80-4F20-482E-AFD3-C10EA4400EBC}"/>
              </a:ext>
            </a:extLst>
          </p:cNvPr>
          <p:cNvSpPr>
            <a:spLocks noGrp="1" noRot="1" noChangeAspect="1" noChangeArrowheads="1" noTextEdit="1"/>
          </p:cNvSpPr>
          <p:nvPr>
            <p:ph type="sldImg"/>
          </p:nvPr>
        </p:nvSpPr>
        <p:spPr>
          <a:ln/>
        </p:spPr>
      </p:sp>
      <p:sp>
        <p:nvSpPr>
          <p:cNvPr id="161797" name="Rectangle 3">
            <a:extLst>
              <a:ext uri="{FF2B5EF4-FFF2-40B4-BE49-F238E27FC236}">
                <a16:creationId xmlns:a16="http://schemas.microsoft.com/office/drawing/2014/main" id="{34F3CD94-6AC5-40BB-AE93-B43361A536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2">
            <a:extLst>
              <a:ext uri="{FF2B5EF4-FFF2-40B4-BE49-F238E27FC236}">
                <a16:creationId xmlns:a16="http://schemas.microsoft.com/office/drawing/2014/main" id="{CF03FC80-1968-4A18-8090-891AB75BB25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63843" name="Rectangle 13">
            <a:extLst>
              <a:ext uri="{FF2B5EF4-FFF2-40B4-BE49-F238E27FC236}">
                <a16:creationId xmlns:a16="http://schemas.microsoft.com/office/drawing/2014/main" id="{274AA8CB-9720-41F7-AC41-338C25937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CF0897F-545C-4AEC-8DBF-49D71C09A3D6}" type="slidenum">
              <a:rPr kumimoji="0" lang="en-US" altLang="en-US" sz="1300" smtClean="0">
                <a:latin typeface="Tahoma" panose="020B0604030504040204" pitchFamily="34" charset="0"/>
              </a:rPr>
              <a:pPr>
                <a:spcBef>
                  <a:spcPct val="20000"/>
                </a:spcBef>
              </a:pPr>
              <a:t>78</a:t>
            </a:fld>
            <a:endParaRPr kumimoji="0" lang="en-US" altLang="en-US" sz="1300">
              <a:latin typeface="Tahoma" panose="020B0604030504040204" pitchFamily="34" charset="0"/>
            </a:endParaRPr>
          </a:p>
        </p:txBody>
      </p:sp>
      <p:sp>
        <p:nvSpPr>
          <p:cNvPr id="163844" name="Rectangle 2">
            <a:extLst>
              <a:ext uri="{FF2B5EF4-FFF2-40B4-BE49-F238E27FC236}">
                <a16:creationId xmlns:a16="http://schemas.microsoft.com/office/drawing/2014/main" id="{5C8C1044-B995-4D61-9922-3696F2E3F35D}"/>
              </a:ext>
            </a:extLst>
          </p:cNvPr>
          <p:cNvSpPr>
            <a:spLocks noGrp="1" noRot="1" noChangeAspect="1" noChangeArrowheads="1" noTextEdit="1"/>
          </p:cNvSpPr>
          <p:nvPr>
            <p:ph type="sldImg"/>
          </p:nvPr>
        </p:nvSpPr>
        <p:spPr>
          <a:ln/>
        </p:spPr>
      </p:sp>
      <p:sp>
        <p:nvSpPr>
          <p:cNvPr id="163845" name="Rectangle 3">
            <a:extLst>
              <a:ext uri="{FF2B5EF4-FFF2-40B4-BE49-F238E27FC236}">
                <a16:creationId xmlns:a16="http://schemas.microsoft.com/office/drawing/2014/main" id="{1E551BB1-4A40-47B0-9907-C76559702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2">
            <a:extLst>
              <a:ext uri="{FF2B5EF4-FFF2-40B4-BE49-F238E27FC236}">
                <a16:creationId xmlns:a16="http://schemas.microsoft.com/office/drawing/2014/main" id="{69B7C71B-E68A-48A7-B9DC-A131C5DC33A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65891" name="Rectangle 13">
            <a:extLst>
              <a:ext uri="{FF2B5EF4-FFF2-40B4-BE49-F238E27FC236}">
                <a16:creationId xmlns:a16="http://schemas.microsoft.com/office/drawing/2014/main" id="{A39B9F41-D1AB-40A5-82DE-F17B677A1C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A6EBDCFD-60F4-4D35-A128-F0451380791E}" type="slidenum">
              <a:rPr kumimoji="0" lang="en-US" altLang="en-US" sz="1300" smtClean="0">
                <a:latin typeface="Tahoma" panose="020B0604030504040204" pitchFamily="34" charset="0"/>
              </a:rPr>
              <a:pPr>
                <a:spcBef>
                  <a:spcPct val="20000"/>
                </a:spcBef>
              </a:pPr>
              <a:t>79</a:t>
            </a:fld>
            <a:endParaRPr kumimoji="0" lang="en-US" altLang="en-US" sz="1300">
              <a:latin typeface="Tahoma" panose="020B0604030504040204" pitchFamily="34" charset="0"/>
            </a:endParaRPr>
          </a:p>
        </p:txBody>
      </p:sp>
      <p:sp>
        <p:nvSpPr>
          <p:cNvPr id="165892" name="Rectangle 2">
            <a:extLst>
              <a:ext uri="{FF2B5EF4-FFF2-40B4-BE49-F238E27FC236}">
                <a16:creationId xmlns:a16="http://schemas.microsoft.com/office/drawing/2014/main" id="{050AB884-20F0-4137-B768-6664279B43E2}"/>
              </a:ext>
            </a:extLst>
          </p:cNvPr>
          <p:cNvSpPr>
            <a:spLocks noGrp="1" noRot="1" noChangeAspect="1" noChangeArrowheads="1" noTextEdit="1"/>
          </p:cNvSpPr>
          <p:nvPr>
            <p:ph type="sldImg"/>
          </p:nvPr>
        </p:nvSpPr>
        <p:spPr>
          <a:ln/>
        </p:spPr>
      </p:sp>
      <p:sp>
        <p:nvSpPr>
          <p:cNvPr id="165893" name="Rectangle 3">
            <a:extLst>
              <a:ext uri="{FF2B5EF4-FFF2-40B4-BE49-F238E27FC236}">
                <a16:creationId xmlns:a16="http://schemas.microsoft.com/office/drawing/2014/main" id="{AA895547-02F9-4527-82F6-33370C530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2">
            <a:extLst>
              <a:ext uri="{FF2B5EF4-FFF2-40B4-BE49-F238E27FC236}">
                <a16:creationId xmlns:a16="http://schemas.microsoft.com/office/drawing/2014/main" id="{3394A6C2-E90A-4C82-80D2-B8883618E85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67939" name="Rectangle 13">
            <a:extLst>
              <a:ext uri="{FF2B5EF4-FFF2-40B4-BE49-F238E27FC236}">
                <a16:creationId xmlns:a16="http://schemas.microsoft.com/office/drawing/2014/main" id="{7ECC76B7-36D5-4F8F-8051-605193D8E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24D36AD-7255-4A8C-9D37-3B60293B1D46}" type="slidenum">
              <a:rPr kumimoji="0" lang="en-US" altLang="en-US" sz="1300" smtClean="0">
                <a:latin typeface="Tahoma" panose="020B0604030504040204" pitchFamily="34" charset="0"/>
              </a:rPr>
              <a:pPr>
                <a:spcBef>
                  <a:spcPct val="20000"/>
                </a:spcBef>
              </a:pPr>
              <a:t>80</a:t>
            </a:fld>
            <a:endParaRPr kumimoji="0" lang="en-US" altLang="en-US" sz="1300">
              <a:latin typeface="Tahoma" panose="020B0604030504040204" pitchFamily="34" charset="0"/>
            </a:endParaRPr>
          </a:p>
        </p:txBody>
      </p:sp>
      <p:sp>
        <p:nvSpPr>
          <p:cNvPr id="167940" name="Rectangle 2">
            <a:extLst>
              <a:ext uri="{FF2B5EF4-FFF2-40B4-BE49-F238E27FC236}">
                <a16:creationId xmlns:a16="http://schemas.microsoft.com/office/drawing/2014/main" id="{11604ED9-AEC6-4AEA-9148-B23E9B38D610}"/>
              </a:ext>
            </a:extLst>
          </p:cNvPr>
          <p:cNvSpPr>
            <a:spLocks noGrp="1" noRot="1" noChangeAspect="1" noChangeArrowheads="1" noTextEdit="1"/>
          </p:cNvSpPr>
          <p:nvPr>
            <p:ph type="sldImg"/>
          </p:nvPr>
        </p:nvSpPr>
        <p:spPr>
          <a:ln/>
        </p:spPr>
      </p:sp>
      <p:sp>
        <p:nvSpPr>
          <p:cNvPr id="167941" name="Rectangle 3">
            <a:extLst>
              <a:ext uri="{FF2B5EF4-FFF2-40B4-BE49-F238E27FC236}">
                <a16:creationId xmlns:a16="http://schemas.microsoft.com/office/drawing/2014/main" id="{A7D4A43A-B58F-476C-85AC-4435F50E8B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2">
            <a:extLst>
              <a:ext uri="{FF2B5EF4-FFF2-40B4-BE49-F238E27FC236}">
                <a16:creationId xmlns:a16="http://schemas.microsoft.com/office/drawing/2014/main" id="{27B90542-3344-48AF-A154-3052FFB6952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73059" name="Rectangle 13">
            <a:extLst>
              <a:ext uri="{FF2B5EF4-FFF2-40B4-BE49-F238E27FC236}">
                <a16:creationId xmlns:a16="http://schemas.microsoft.com/office/drawing/2014/main" id="{E5FFF82E-4D77-4FAA-95A6-82002F15F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87CE8642-EE30-41B0-9654-A28CB39EB47A}" type="slidenum">
              <a:rPr kumimoji="0" lang="en-US" altLang="en-US" sz="1300" smtClean="0">
                <a:latin typeface="Tahoma" panose="020B0604030504040204" pitchFamily="34" charset="0"/>
              </a:rPr>
              <a:pPr>
                <a:spcBef>
                  <a:spcPct val="20000"/>
                </a:spcBef>
              </a:pPr>
              <a:t>82</a:t>
            </a:fld>
            <a:endParaRPr kumimoji="0" lang="en-US" altLang="en-US" sz="1300">
              <a:latin typeface="Tahoma" panose="020B0604030504040204" pitchFamily="34" charset="0"/>
            </a:endParaRPr>
          </a:p>
        </p:txBody>
      </p:sp>
      <p:sp>
        <p:nvSpPr>
          <p:cNvPr id="173060" name="Rectangle 2">
            <a:extLst>
              <a:ext uri="{FF2B5EF4-FFF2-40B4-BE49-F238E27FC236}">
                <a16:creationId xmlns:a16="http://schemas.microsoft.com/office/drawing/2014/main" id="{B6DEE596-63BA-4169-B5E8-7172E225FEBC}"/>
              </a:ext>
            </a:extLst>
          </p:cNvPr>
          <p:cNvSpPr>
            <a:spLocks noGrp="1" noRot="1" noChangeAspect="1" noChangeArrowheads="1" noTextEdit="1"/>
          </p:cNvSpPr>
          <p:nvPr>
            <p:ph type="sldImg"/>
          </p:nvPr>
        </p:nvSpPr>
        <p:spPr>
          <a:ln/>
        </p:spPr>
      </p:sp>
      <p:sp>
        <p:nvSpPr>
          <p:cNvPr id="173061" name="Rectangle 3">
            <a:extLst>
              <a:ext uri="{FF2B5EF4-FFF2-40B4-BE49-F238E27FC236}">
                <a16:creationId xmlns:a16="http://schemas.microsoft.com/office/drawing/2014/main" id="{2560FC03-9A49-4B50-A609-D8A0C87F5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2">
            <a:extLst>
              <a:ext uri="{FF2B5EF4-FFF2-40B4-BE49-F238E27FC236}">
                <a16:creationId xmlns:a16="http://schemas.microsoft.com/office/drawing/2014/main" id="{400E87B0-0792-4A3B-9608-FC76550BEDF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75107" name="Rectangle 13">
            <a:extLst>
              <a:ext uri="{FF2B5EF4-FFF2-40B4-BE49-F238E27FC236}">
                <a16:creationId xmlns:a16="http://schemas.microsoft.com/office/drawing/2014/main" id="{94E5D8B4-C1F7-4F4E-8E89-B5FE46603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425F995-FAD3-4127-81DD-8EB5F4A285E4}" type="slidenum">
              <a:rPr kumimoji="0" lang="en-US" altLang="en-US" sz="1300" smtClean="0">
                <a:latin typeface="Tahoma" panose="020B0604030504040204" pitchFamily="34" charset="0"/>
              </a:rPr>
              <a:pPr>
                <a:spcBef>
                  <a:spcPct val="20000"/>
                </a:spcBef>
              </a:pPr>
              <a:t>83</a:t>
            </a:fld>
            <a:endParaRPr kumimoji="0" lang="en-US" altLang="en-US" sz="1300">
              <a:latin typeface="Tahoma" panose="020B0604030504040204" pitchFamily="34" charset="0"/>
            </a:endParaRPr>
          </a:p>
        </p:txBody>
      </p:sp>
      <p:sp>
        <p:nvSpPr>
          <p:cNvPr id="175108" name="Rectangle 2">
            <a:extLst>
              <a:ext uri="{FF2B5EF4-FFF2-40B4-BE49-F238E27FC236}">
                <a16:creationId xmlns:a16="http://schemas.microsoft.com/office/drawing/2014/main" id="{CBA05C94-6B2C-4A57-896A-F1A263493AFC}"/>
              </a:ext>
            </a:extLst>
          </p:cNvPr>
          <p:cNvSpPr>
            <a:spLocks noGrp="1" noRot="1" noChangeAspect="1" noChangeArrowheads="1" noTextEdit="1"/>
          </p:cNvSpPr>
          <p:nvPr>
            <p:ph type="sldImg"/>
          </p:nvPr>
        </p:nvSpPr>
        <p:spPr>
          <a:ln/>
        </p:spPr>
      </p:sp>
      <p:sp>
        <p:nvSpPr>
          <p:cNvPr id="175109" name="Rectangle 3">
            <a:extLst>
              <a:ext uri="{FF2B5EF4-FFF2-40B4-BE49-F238E27FC236}">
                <a16:creationId xmlns:a16="http://schemas.microsoft.com/office/drawing/2014/main" id="{779A52D2-A8C6-4936-A1F5-B3D85EC4F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2">
            <a:extLst>
              <a:ext uri="{FF2B5EF4-FFF2-40B4-BE49-F238E27FC236}">
                <a16:creationId xmlns:a16="http://schemas.microsoft.com/office/drawing/2014/main" id="{73649477-6A1E-4521-95CE-F754795A6BD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0483" name="Rectangle 13">
            <a:extLst>
              <a:ext uri="{FF2B5EF4-FFF2-40B4-BE49-F238E27FC236}">
                <a16:creationId xmlns:a16="http://schemas.microsoft.com/office/drawing/2014/main" id="{E85AF6AA-8265-4D0F-AA79-5CD3F84FD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C5A8E42-E8A6-4345-A725-C95F920CA0CD}" type="slidenum">
              <a:rPr kumimoji="0" lang="en-US" altLang="en-US" sz="1300" smtClean="0">
                <a:latin typeface="Tahoma" panose="020B0604030504040204" pitchFamily="34" charset="0"/>
              </a:rPr>
              <a:pPr>
                <a:spcBef>
                  <a:spcPct val="20000"/>
                </a:spcBef>
              </a:pPr>
              <a:t>10</a:t>
            </a:fld>
            <a:endParaRPr kumimoji="0" lang="en-US" altLang="en-US" sz="1300">
              <a:latin typeface="Tahoma" panose="020B0604030504040204" pitchFamily="34" charset="0"/>
            </a:endParaRPr>
          </a:p>
        </p:txBody>
      </p:sp>
      <p:sp>
        <p:nvSpPr>
          <p:cNvPr id="20484" name="Rectangle 2">
            <a:extLst>
              <a:ext uri="{FF2B5EF4-FFF2-40B4-BE49-F238E27FC236}">
                <a16:creationId xmlns:a16="http://schemas.microsoft.com/office/drawing/2014/main" id="{FCCC911F-3206-47A0-BB32-8A82CDED3884}"/>
              </a:ext>
            </a:extLst>
          </p:cNvPr>
          <p:cNvSpPr>
            <a:spLocks noGrp="1" noRot="1" noChangeAspect="1" noChangeArrowheads="1" noTextEdit="1"/>
          </p:cNvSpPr>
          <p:nvPr>
            <p:ph type="sldImg"/>
          </p:nvPr>
        </p:nvSpPr>
        <p:spPr>
          <a:solidFill>
            <a:srgbClr val="FFFFFF"/>
          </a:solidFill>
          <a:ln/>
        </p:spPr>
      </p:sp>
      <p:sp>
        <p:nvSpPr>
          <p:cNvPr id="20485" name="Rectangle 3">
            <a:extLst>
              <a:ext uri="{FF2B5EF4-FFF2-40B4-BE49-F238E27FC236}">
                <a16:creationId xmlns:a16="http://schemas.microsoft.com/office/drawing/2014/main" id="{1B6F8120-2D78-47EE-9966-E1D2DDCE5D5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2">
            <a:extLst>
              <a:ext uri="{FF2B5EF4-FFF2-40B4-BE49-F238E27FC236}">
                <a16:creationId xmlns:a16="http://schemas.microsoft.com/office/drawing/2014/main" id="{ADC7B9BD-5F1D-4564-8237-6CBA8951FF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77155" name="Rectangle 13">
            <a:extLst>
              <a:ext uri="{FF2B5EF4-FFF2-40B4-BE49-F238E27FC236}">
                <a16:creationId xmlns:a16="http://schemas.microsoft.com/office/drawing/2014/main" id="{FF661F8A-B3ED-4908-B65D-C9921AE33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8BF0F30-E92C-4B56-89A5-31D70CCE3690}" type="slidenum">
              <a:rPr kumimoji="0" lang="en-US" altLang="en-US" sz="1300" smtClean="0">
                <a:latin typeface="Tahoma" panose="020B0604030504040204" pitchFamily="34" charset="0"/>
              </a:rPr>
              <a:pPr>
                <a:spcBef>
                  <a:spcPct val="20000"/>
                </a:spcBef>
              </a:pPr>
              <a:t>84</a:t>
            </a:fld>
            <a:endParaRPr kumimoji="0" lang="en-US" altLang="en-US" sz="1300">
              <a:latin typeface="Tahoma" panose="020B0604030504040204" pitchFamily="34" charset="0"/>
            </a:endParaRPr>
          </a:p>
        </p:txBody>
      </p:sp>
      <p:sp>
        <p:nvSpPr>
          <p:cNvPr id="177156" name="Rectangle 2">
            <a:extLst>
              <a:ext uri="{FF2B5EF4-FFF2-40B4-BE49-F238E27FC236}">
                <a16:creationId xmlns:a16="http://schemas.microsoft.com/office/drawing/2014/main" id="{9543160B-E9B2-4DAC-B204-9ED0A3DD3056}"/>
              </a:ext>
            </a:extLst>
          </p:cNvPr>
          <p:cNvSpPr>
            <a:spLocks noGrp="1" noRot="1" noChangeAspect="1" noChangeArrowheads="1" noTextEdit="1"/>
          </p:cNvSpPr>
          <p:nvPr>
            <p:ph type="sldImg"/>
          </p:nvPr>
        </p:nvSpPr>
        <p:spPr>
          <a:ln/>
        </p:spPr>
      </p:sp>
      <p:sp>
        <p:nvSpPr>
          <p:cNvPr id="177157" name="Rectangle 3">
            <a:extLst>
              <a:ext uri="{FF2B5EF4-FFF2-40B4-BE49-F238E27FC236}">
                <a16:creationId xmlns:a16="http://schemas.microsoft.com/office/drawing/2014/main" id="{EDF4F072-1514-4D05-BBC5-34F70E26F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2">
            <a:extLst>
              <a:ext uri="{FF2B5EF4-FFF2-40B4-BE49-F238E27FC236}">
                <a16:creationId xmlns:a16="http://schemas.microsoft.com/office/drawing/2014/main" id="{68041EA9-1699-44AF-84BC-C4F7EFB5594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85347" name="Rectangle 13">
            <a:extLst>
              <a:ext uri="{FF2B5EF4-FFF2-40B4-BE49-F238E27FC236}">
                <a16:creationId xmlns:a16="http://schemas.microsoft.com/office/drawing/2014/main" id="{056B4250-56A0-4A06-97ED-24018E524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0B2C99E2-1700-4C4B-A594-741730FE5161}" type="slidenum">
              <a:rPr kumimoji="0" lang="en-US" altLang="en-US" sz="1300" smtClean="0">
                <a:latin typeface="Tahoma" panose="020B0604030504040204" pitchFamily="34" charset="0"/>
              </a:rPr>
              <a:pPr>
                <a:spcBef>
                  <a:spcPct val="20000"/>
                </a:spcBef>
              </a:pPr>
              <a:t>90</a:t>
            </a:fld>
            <a:endParaRPr kumimoji="0" lang="en-US" altLang="en-US" sz="1300">
              <a:latin typeface="Tahoma" panose="020B0604030504040204" pitchFamily="34" charset="0"/>
            </a:endParaRPr>
          </a:p>
        </p:txBody>
      </p:sp>
      <p:sp>
        <p:nvSpPr>
          <p:cNvPr id="185348" name="Rectangle 2">
            <a:extLst>
              <a:ext uri="{FF2B5EF4-FFF2-40B4-BE49-F238E27FC236}">
                <a16:creationId xmlns:a16="http://schemas.microsoft.com/office/drawing/2014/main" id="{EE49768E-0D24-4EA3-9B64-409056F57C18}"/>
              </a:ext>
            </a:extLst>
          </p:cNvPr>
          <p:cNvSpPr>
            <a:spLocks noGrp="1" noRot="1" noChangeAspect="1" noChangeArrowheads="1" noTextEdit="1"/>
          </p:cNvSpPr>
          <p:nvPr>
            <p:ph type="sldImg"/>
          </p:nvPr>
        </p:nvSpPr>
        <p:spPr>
          <a:ln/>
        </p:spPr>
      </p:sp>
      <p:sp>
        <p:nvSpPr>
          <p:cNvPr id="185349" name="Rectangle 3">
            <a:extLst>
              <a:ext uri="{FF2B5EF4-FFF2-40B4-BE49-F238E27FC236}">
                <a16:creationId xmlns:a16="http://schemas.microsoft.com/office/drawing/2014/main" id="{05E9953B-6CA6-45BE-AB34-9D92CFB8B6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2">
            <a:extLst>
              <a:ext uri="{FF2B5EF4-FFF2-40B4-BE49-F238E27FC236}">
                <a16:creationId xmlns:a16="http://schemas.microsoft.com/office/drawing/2014/main" id="{0A7A61F4-2B7C-4E26-B455-B2CB7B176C4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87395" name="Rectangle 13">
            <a:extLst>
              <a:ext uri="{FF2B5EF4-FFF2-40B4-BE49-F238E27FC236}">
                <a16:creationId xmlns:a16="http://schemas.microsoft.com/office/drawing/2014/main" id="{D4364CDF-455D-4C25-BEA0-76A5767D50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A65A862-29DB-4116-B19C-D588EA1C27B0}" type="slidenum">
              <a:rPr kumimoji="0" lang="en-US" altLang="en-US" sz="1300" smtClean="0">
                <a:latin typeface="Tahoma" panose="020B0604030504040204" pitchFamily="34" charset="0"/>
              </a:rPr>
              <a:pPr>
                <a:spcBef>
                  <a:spcPct val="20000"/>
                </a:spcBef>
              </a:pPr>
              <a:t>91</a:t>
            </a:fld>
            <a:endParaRPr kumimoji="0" lang="en-US" altLang="en-US" sz="1300">
              <a:latin typeface="Tahoma" panose="020B0604030504040204" pitchFamily="34" charset="0"/>
            </a:endParaRPr>
          </a:p>
        </p:txBody>
      </p:sp>
      <p:sp>
        <p:nvSpPr>
          <p:cNvPr id="187396" name="Rectangle 2">
            <a:extLst>
              <a:ext uri="{FF2B5EF4-FFF2-40B4-BE49-F238E27FC236}">
                <a16:creationId xmlns:a16="http://schemas.microsoft.com/office/drawing/2014/main" id="{A5F82DE7-65DD-443D-890E-DBAA67254AFB}"/>
              </a:ext>
            </a:extLst>
          </p:cNvPr>
          <p:cNvSpPr>
            <a:spLocks noGrp="1" noRot="1" noChangeAspect="1" noChangeArrowheads="1" noTextEdit="1"/>
          </p:cNvSpPr>
          <p:nvPr>
            <p:ph type="sldImg"/>
          </p:nvPr>
        </p:nvSpPr>
        <p:spPr>
          <a:ln/>
        </p:spPr>
      </p:sp>
      <p:sp>
        <p:nvSpPr>
          <p:cNvPr id="187397" name="Rectangle 3">
            <a:extLst>
              <a:ext uri="{FF2B5EF4-FFF2-40B4-BE49-F238E27FC236}">
                <a16:creationId xmlns:a16="http://schemas.microsoft.com/office/drawing/2014/main" id="{6606BA7A-524A-450A-9E1D-2C39DAACB9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2">
            <a:extLst>
              <a:ext uri="{FF2B5EF4-FFF2-40B4-BE49-F238E27FC236}">
                <a16:creationId xmlns:a16="http://schemas.microsoft.com/office/drawing/2014/main" id="{A81393D7-EE0F-4CE1-A0F9-418FF5C1A3A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90467" name="Rectangle 13">
            <a:extLst>
              <a:ext uri="{FF2B5EF4-FFF2-40B4-BE49-F238E27FC236}">
                <a16:creationId xmlns:a16="http://schemas.microsoft.com/office/drawing/2014/main" id="{5C79C1EC-7DB0-4392-8F26-017D3F44C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CE72A104-4008-47F9-A79B-C8EE2E9318F3}" type="slidenum">
              <a:rPr kumimoji="0" lang="en-US" altLang="en-US" sz="1300" smtClean="0">
                <a:latin typeface="Tahoma" panose="020B0604030504040204" pitchFamily="34" charset="0"/>
              </a:rPr>
              <a:pPr>
                <a:spcBef>
                  <a:spcPct val="20000"/>
                </a:spcBef>
              </a:pPr>
              <a:t>93</a:t>
            </a:fld>
            <a:endParaRPr kumimoji="0" lang="en-US" altLang="en-US" sz="1300">
              <a:latin typeface="Tahoma" panose="020B0604030504040204" pitchFamily="34" charset="0"/>
            </a:endParaRPr>
          </a:p>
        </p:txBody>
      </p:sp>
      <p:sp>
        <p:nvSpPr>
          <p:cNvPr id="190468" name="Rectangle 2">
            <a:extLst>
              <a:ext uri="{FF2B5EF4-FFF2-40B4-BE49-F238E27FC236}">
                <a16:creationId xmlns:a16="http://schemas.microsoft.com/office/drawing/2014/main" id="{EBCB4D2A-5501-46D1-8407-4171C7CE3EF2}"/>
              </a:ext>
            </a:extLst>
          </p:cNvPr>
          <p:cNvSpPr>
            <a:spLocks noGrp="1" noRot="1" noChangeAspect="1" noChangeArrowheads="1" noTextEdit="1"/>
          </p:cNvSpPr>
          <p:nvPr>
            <p:ph type="sldImg"/>
          </p:nvPr>
        </p:nvSpPr>
        <p:spPr>
          <a:ln/>
        </p:spPr>
      </p:sp>
      <p:sp>
        <p:nvSpPr>
          <p:cNvPr id="190469" name="Rectangle 3">
            <a:extLst>
              <a:ext uri="{FF2B5EF4-FFF2-40B4-BE49-F238E27FC236}">
                <a16:creationId xmlns:a16="http://schemas.microsoft.com/office/drawing/2014/main" id="{9522B2BF-5E49-466C-95FA-CADA81891F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2">
            <a:extLst>
              <a:ext uri="{FF2B5EF4-FFF2-40B4-BE49-F238E27FC236}">
                <a16:creationId xmlns:a16="http://schemas.microsoft.com/office/drawing/2014/main" id="{BE366919-25FE-443C-BB68-0ED776F39CE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92515" name="Rectangle 13">
            <a:extLst>
              <a:ext uri="{FF2B5EF4-FFF2-40B4-BE49-F238E27FC236}">
                <a16:creationId xmlns:a16="http://schemas.microsoft.com/office/drawing/2014/main" id="{876DDDF5-6FD6-4334-89C0-676A6D1A50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4BB32B3B-BDE7-45EB-8BC1-28FF6864C05E}" type="slidenum">
              <a:rPr kumimoji="0" lang="en-US" altLang="en-US" sz="1300" smtClean="0">
                <a:latin typeface="Tahoma" panose="020B0604030504040204" pitchFamily="34" charset="0"/>
              </a:rPr>
              <a:pPr>
                <a:spcBef>
                  <a:spcPct val="20000"/>
                </a:spcBef>
              </a:pPr>
              <a:t>94</a:t>
            </a:fld>
            <a:endParaRPr kumimoji="0" lang="en-US" altLang="en-US" sz="1300">
              <a:latin typeface="Tahoma" panose="020B0604030504040204" pitchFamily="34" charset="0"/>
            </a:endParaRPr>
          </a:p>
        </p:txBody>
      </p:sp>
      <p:sp>
        <p:nvSpPr>
          <p:cNvPr id="192516" name="Rectangle 2">
            <a:extLst>
              <a:ext uri="{FF2B5EF4-FFF2-40B4-BE49-F238E27FC236}">
                <a16:creationId xmlns:a16="http://schemas.microsoft.com/office/drawing/2014/main" id="{8304F82F-2E61-42BB-A989-8125CAC6199B}"/>
              </a:ext>
            </a:extLst>
          </p:cNvPr>
          <p:cNvSpPr>
            <a:spLocks noGrp="1" noRot="1" noChangeAspect="1" noChangeArrowheads="1" noTextEdit="1"/>
          </p:cNvSpPr>
          <p:nvPr>
            <p:ph type="sldImg"/>
          </p:nvPr>
        </p:nvSpPr>
        <p:spPr>
          <a:ln/>
        </p:spPr>
      </p:sp>
      <p:sp>
        <p:nvSpPr>
          <p:cNvPr id="192517" name="Rectangle 3">
            <a:extLst>
              <a:ext uri="{FF2B5EF4-FFF2-40B4-BE49-F238E27FC236}">
                <a16:creationId xmlns:a16="http://schemas.microsoft.com/office/drawing/2014/main" id="{ABA2A0FD-0883-4C00-8482-BF4432F135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2">
            <a:extLst>
              <a:ext uri="{FF2B5EF4-FFF2-40B4-BE49-F238E27FC236}">
                <a16:creationId xmlns:a16="http://schemas.microsoft.com/office/drawing/2014/main" id="{781E4F43-7FAB-4ACF-BAD5-897D803F8D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94563" name="Rectangle 13">
            <a:extLst>
              <a:ext uri="{FF2B5EF4-FFF2-40B4-BE49-F238E27FC236}">
                <a16:creationId xmlns:a16="http://schemas.microsoft.com/office/drawing/2014/main" id="{1A14540D-C553-4579-88EE-E185BCCCD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C6CDEA1-6E34-4175-B245-F8372C332A00}" type="slidenum">
              <a:rPr kumimoji="0" lang="en-US" altLang="en-US" sz="1300" smtClean="0">
                <a:latin typeface="Tahoma" panose="020B0604030504040204" pitchFamily="34" charset="0"/>
              </a:rPr>
              <a:pPr>
                <a:spcBef>
                  <a:spcPct val="20000"/>
                </a:spcBef>
              </a:pPr>
              <a:t>95</a:t>
            </a:fld>
            <a:endParaRPr kumimoji="0" lang="en-US" altLang="en-US" sz="1300">
              <a:latin typeface="Tahoma" panose="020B060403050404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2">
            <a:extLst>
              <a:ext uri="{FF2B5EF4-FFF2-40B4-BE49-F238E27FC236}">
                <a16:creationId xmlns:a16="http://schemas.microsoft.com/office/drawing/2014/main" id="{7ED26EAB-0E17-4C19-ADCA-A78255D00E4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96611" name="Rectangle 13">
            <a:extLst>
              <a:ext uri="{FF2B5EF4-FFF2-40B4-BE49-F238E27FC236}">
                <a16:creationId xmlns:a16="http://schemas.microsoft.com/office/drawing/2014/main" id="{FD5D5BB0-1DA8-4B1B-969D-F976FC9CBD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0F3AC2C-AE63-409C-98B6-F4E51E6B8FA9}" type="slidenum">
              <a:rPr kumimoji="0" lang="en-US" altLang="en-US" sz="1300" smtClean="0">
                <a:latin typeface="Tahoma" panose="020B0604030504040204" pitchFamily="34" charset="0"/>
              </a:rPr>
              <a:pPr>
                <a:spcBef>
                  <a:spcPct val="20000"/>
                </a:spcBef>
              </a:pPr>
              <a:t>96</a:t>
            </a:fld>
            <a:endParaRPr kumimoji="0" lang="en-US" altLang="en-US" sz="1300">
              <a:latin typeface="Tahoma" panose="020B0604030504040204" pitchFamily="34" charset="0"/>
            </a:endParaRPr>
          </a:p>
        </p:txBody>
      </p:sp>
      <p:sp>
        <p:nvSpPr>
          <p:cNvPr id="196612" name="Rectangle 2">
            <a:extLst>
              <a:ext uri="{FF2B5EF4-FFF2-40B4-BE49-F238E27FC236}">
                <a16:creationId xmlns:a16="http://schemas.microsoft.com/office/drawing/2014/main" id="{1A3A106E-5CBD-47B8-A5C4-91168FEB9FCC}"/>
              </a:ext>
            </a:extLst>
          </p:cNvPr>
          <p:cNvSpPr>
            <a:spLocks noGrp="1" noRot="1" noChangeAspect="1" noChangeArrowheads="1" noTextEdit="1"/>
          </p:cNvSpPr>
          <p:nvPr>
            <p:ph type="sldImg"/>
          </p:nvPr>
        </p:nvSpPr>
        <p:spPr>
          <a:ln/>
        </p:spPr>
      </p:sp>
      <p:sp>
        <p:nvSpPr>
          <p:cNvPr id="196613" name="Rectangle 3">
            <a:extLst>
              <a:ext uri="{FF2B5EF4-FFF2-40B4-BE49-F238E27FC236}">
                <a16:creationId xmlns:a16="http://schemas.microsoft.com/office/drawing/2014/main" id="{C37ED944-B361-4384-B49D-6730393EDD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2">
            <a:extLst>
              <a:ext uri="{FF2B5EF4-FFF2-40B4-BE49-F238E27FC236}">
                <a16:creationId xmlns:a16="http://schemas.microsoft.com/office/drawing/2014/main" id="{17E8420E-F356-4303-A0EC-C3B782B117C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198659" name="Rectangle 13">
            <a:extLst>
              <a:ext uri="{FF2B5EF4-FFF2-40B4-BE49-F238E27FC236}">
                <a16:creationId xmlns:a16="http://schemas.microsoft.com/office/drawing/2014/main" id="{1D54B1B3-BCC4-42A2-9C45-2E1FEBE74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9F02313-6D49-4710-90A3-CC6489633B30}" type="slidenum">
              <a:rPr kumimoji="0" lang="en-US" altLang="en-US" sz="1300" smtClean="0">
                <a:latin typeface="Tahoma" panose="020B0604030504040204" pitchFamily="34" charset="0"/>
              </a:rPr>
              <a:pPr>
                <a:spcBef>
                  <a:spcPct val="20000"/>
                </a:spcBef>
              </a:pPr>
              <a:t>97</a:t>
            </a:fld>
            <a:endParaRPr kumimoji="0" lang="en-US" altLang="en-US" sz="1300">
              <a:latin typeface="Tahoma" panose="020B0604030504040204" pitchFamily="34" charset="0"/>
            </a:endParaRPr>
          </a:p>
        </p:txBody>
      </p:sp>
      <p:sp>
        <p:nvSpPr>
          <p:cNvPr id="198660" name="Rectangle 2">
            <a:extLst>
              <a:ext uri="{FF2B5EF4-FFF2-40B4-BE49-F238E27FC236}">
                <a16:creationId xmlns:a16="http://schemas.microsoft.com/office/drawing/2014/main" id="{89AD9632-F1FC-4535-A322-800F27E40422}"/>
              </a:ext>
            </a:extLst>
          </p:cNvPr>
          <p:cNvSpPr>
            <a:spLocks noGrp="1" noRot="1" noChangeAspect="1" noChangeArrowheads="1" noTextEdit="1"/>
          </p:cNvSpPr>
          <p:nvPr>
            <p:ph type="sldImg"/>
          </p:nvPr>
        </p:nvSpPr>
        <p:spPr>
          <a:ln/>
        </p:spPr>
      </p:sp>
      <p:sp>
        <p:nvSpPr>
          <p:cNvPr id="198661" name="Rectangle 3">
            <a:extLst>
              <a:ext uri="{FF2B5EF4-FFF2-40B4-BE49-F238E27FC236}">
                <a16:creationId xmlns:a16="http://schemas.microsoft.com/office/drawing/2014/main" id="{E7E6E178-D824-475B-961D-23375AC975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2">
            <a:extLst>
              <a:ext uri="{FF2B5EF4-FFF2-40B4-BE49-F238E27FC236}">
                <a16:creationId xmlns:a16="http://schemas.microsoft.com/office/drawing/2014/main" id="{69D6A5C1-D04F-42AF-86EB-205AEA75D9A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00707" name="Rectangle 13">
            <a:extLst>
              <a:ext uri="{FF2B5EF4-FFF2-40B4-BE49-F238E27FC236}">
                <a16:creationId xmlns:a16="http://schemas.microsoft.com/office/drawing/2014/main" id="{A3A8CF29-9A97-4F98-9A9F-C8F0E0CEE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7AA65D00-D7F9-4800-908E-4F8DB64C36C6}" type="slidenum">
              <a:rPr kumimoji="0" lang="en-US" altLang="en-US" sz="1300" smtClean="0">
                <a:latin typeface="Tahoma" panose="020B0604030504040204" pitchFamily="34" charset="0"/>
              </a:rPr>
              <a:pPr>
                <a:spcBef>
                  <a:spcPct val="20000"/>
                </a:spcBef>
              </a:pPr>
              <a:t>98</a:t>
            </a:fld>
            <a:endParaRPr kumimoji="0" lang="en-US" altLang="en-US" sz="1300">
              <a:latin typeface="Tahoma" panose="020B0604030504040204" pitchFamily="34" charset="0"/>
            </a:endParaRPr>
          </a:p>
        </p:txBody>
      </p:sp>
      <p:sp>
        <p:nvSpPr>
          <p:cNvPr id="200708" name="Rectangle 2">
            <a:extLst>
              <a:ext uri="{FF2B5EF4-FFF2-40B4-BE49-F238E27FC236}">
                <a16:creationId xmlns:a16="http://schemas.microsoft.com/office/drawing/2014/main" id="{9A291E2A-7B78-41ED-8828-63830AF89713}"/>
              </a:ext>
            </a:extLst>
          </p:cNvPr>
          <p:cNvSpPr>
            <a:spLocks noGrp="1" noRot="1" noChangeAspect="1" noChangeArrowheads="1" noTextEdit="1"/>
          </p:cNvSpPr>
          <p:nvPr>
            <p:ph type="sldImg"/>
          </p:nvPr>
        </p:nvSpPr>
        <p:spPr>
          <a:ln/>
        </p:spPr>
      </p:sp>
      <p:sp>
        <p:nvSpPr>
          <p:cNvPr id="200709" name="Rectangle 3">
            <a:extLst>
              <a:ext uri="{FF2B5EF4-FFF2-40B4-BE49-F238E27FC236}">
                <a16:creationId xmlns:a16="http://schemas.microsoft.com/office/drawing/2014/main" id="{F1763186-2A49-4F52-9410-0CB1721F19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F283CEE1-665C-4662-A764-828286050A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80365B6-B491-49B3-8BA0-54CCA522A1E4}" type="slidenum">
              <a:rPr kumimoji="0" lang="de-AT" altLang="en-US" sz="1300" smtClean="0">
                <a:latin typeface="Tahoma" panose="020B0604030504040204" pitchFamily="34" charset="0"/>
              </a:rPr>
              <a:pPr>
                <a:spcBef>
                  <a:spcPct val="20000"/>
                </a:spcBef>
              </a:pPr>
              <a:t>99</a:t>
            </a:fld>
            <a:endParaRPr kumimoji="0" lang="de-AT" altLang="en-US" sz="1300">
              <a:latin typeface="Tahoma" panose="020B0604030504040204" pitchFamily="34" charset="0"/>
            </a:endParaRPr>
          </a:p>
        </p:txBody>
      </p:sp>
      <p:sp>
        <p:nvSpPr>
          <p:cNvPr id="202755" name="Rectangle 2">
            <a:extLst>
              <a:ext uri="{FF2B5EF4-FFF2-40B4-BE49-F238E27FC236}">
                <a16:creationId xmlns:a16="http://schemas.microsoft.com/office/drawing/2014/main" id="{84B62204-664B-4DAA-BADF-1951BF5F83F9}"/>
              </a:ext>
            </a:extLst>
          </p:cNvPr>
          <p:cNvSpPr>
            <a:spLocks noGrp="1" noRot="1" noChangeAspect="1" noChangeArrowheads="1" noTextEdit="1"/>
          </p:cNvSpPr>
          <p:nvPr>
            <p:ph type="sldImg"/>
          </p:nvPr>
        </p:nvSpPr>
        <p:spPr>
          <a:xfrm>
            <a:off x="1182688" y="696913"/>
            <a:ext cx="4646612" cy="3484562"/>
          </a:xfrm>
          <a:ln/>
        </p:spPr>
      </p:sp>
      <p:sp>
        <p:nvSpPr>
          <p:cNvPr id="202756" name="Rectangle 3">
            <a:extLst>
              <a:ext uri="{FF2B5EF4-FFF2-40B4-BE49-F238E27FC236}">
                <a16:creationId xmlns:a16="http://schemas.microsoft.com/office/drawing/2014/main" id="{3AE15177-FEF8-4C22-99A9-026035E39E4E}"/>
              </a:ext>
            </a:extLst>
          </p:cNvPr>
          <p:cNvSpPr>
            <a:spLocks noGrp="1" noChangeArrowheads="1"/>
          </p:cNvSpPr>
          <p:nvPr>
            <p:ph type="body" idx="1"/>
          </p:nvPr>
        </p:nvSpPr>
        <p:spPr>
          <a:xfrm>
            <a:off x="933450" y="4414838"/>
            <a:ext cx="51435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2">
            <a:extLst>
              <a:ext uri="{FF2B5EF4-FFF2-40B4-BE49-F238E27FC236}">
                <a16:creationId xmlns:a16="http://schemas.microsoft.com/office/drawing/2014/main" id="{A8F13A84-B5E4-4879-9FD8-61C435B69DF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Basic Compressor Analysis</a:t>
            </a:r>
          </a:p>
        </p:txBody>
      </p:sp>
      <p:sp>
        <p:nvSpPr>
          <p:cNvPr id="22531" name="Rectangle 13">
            <a:extLst>
              <a:ext uri="{FF2B5EF4-FFF2-40B4-BE49-F238E27FC236}">
                <a16:creationId xmlns:a16="http://schemas.microsoft.com/office/drawing/2014/main" id="{626A2628-B951-4DAA-9834-C9FD97D95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D7F92DF-5C49-4C89-AA3E-81CD77F9D4C5}" type="slidenum">
              <a:rPr kumimoji="0" lang="en-US" altLang="en-US" sz="1300" smtClean="0">
                <a:latin typeface="Tahoma" panose="020B0604030504040204" pitchFamily="34" charset="0"/>
              </a:rPr>
              <a:pPr>
                <a:spcBef>
                  <a:spcPct val="20000"/>
                </a:spcBef>
              </a:pPr>
              <a:t>11</a:t>
            </a:fld>
            <a:endParaRPr kumimoji="0" lang="en-US" altLang="en-US" sz="1300">
              <a:latin typeface="Tahoma" panose="020B0604030504040204" pitchFamily="34" charset="0"/>
            </a:endParaRPr>
          </a:p>
        </p:txBody>
      </p:sp>
      <p:sp>
        <p:nvSpPr>
          <p:cNvPr id="22532" name="Rectangle 2">
            <a:extLst>
              <a:ext uri="{FF2B5EF4-FFF2-40B4-BE49-F238E27FC236}">
                <a16:creationId xmlns:a16="http://schemas.microsoft.com/office/drawing/2014/main" id="{420D2C62-3B8B-4034-8B39-C6D2A6BE2978}"/>
              </a:ext>
            </a:extLst>
          </p:cNvPr>
          <p:cNvSpPr>
            <a:spLocks noGrp="1" noRot="1" noChangeAspect="1" noChangeArrowheads="1" noTextEdit="1"/>
          </p:cNvSpPr>
          <p:nvPr>
            <p:ph type="sldImg"/>
          </p:nvPr>
        </p:nvSpPr>
        <p:spPr>
          <a:solidFill>
            <a:srgbClr val="FFFFFF"/>
          </a:solidFill>
          <a:ln/>
        </p:spPr>
      </p:sp>
      <p:sp>
        <p:nvSpPr>
          <p:cNvPr id="22533" name="Rectangle 3">
            <a:extLst>
              <a:ext uri="{FF2B5EF4-FFF2-40B4-BE49-F238E27FC236}">
                <a16:creationId xmlns:a16="http://schemas.microsoft.com/office/drawing/2014/main" id="{3ACA4F15-519C-4445-A68E-0EA71496231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cs typeface="Arial" panose="020B0604020202020204" pitchFamily="34" charset="0"/>
              </a:rPr>
              <a: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2">
            <a:extLst>
              <a:ext uri="{FF2B5EF4-FFF2-40B4-BE49-F238E27FC236}">
                <a16:creationId xmlns:a16="http://schemas.microsoft.com/office/drawing/2014/main" id="{3D14C946-86D6-4F4E-9D5F-F6EF8D2BD82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04803" name="Rectangle 13">
            <a:extLst>
              <a:ext uri="{FF2B5EF4-FFF2-40B4-BE49-F238E27FC236}">
                <a16:creationId xmlns:a16="http://schemas.microsoft.com/office/drawing/2014/main" id="{7747888F-7757-4A63-BDD4-B68E0F2D77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6800DB6D-618C-4960-9604-19C908747971}" type="slidenum">
              <a:rPr kumimoji="0" lang="en-US" altLang="en-US" sz="1300" smtClean="0">
                <a:latin typeface="Tahoma" panose="020B0604030504040204" pitchFamily="34" charset="0"/>
              </a:rPr>
              <a:pPr>
                <a:spcBef>
                  <a:spcPct val="20000"/>
                </a:spcBef>
              </a:pPr>
              <a:t>100</a:t>
            </a:fld>
            <a:endParaRPr kumimoji="0" lang="en-US" altLang="en-US" sz="1300">
              <a:latin typeface="Tahoma" panose="020B0604030504040204" pitchFamily="34" charset="0"/>
            </a:endParaRPr>
          </a:p>
        </p:txBody>
      </p:sp>
      <p:sp>
        <p:nvSpPr>
          <p:cNvPr id="204804" name="Rectangle 2">
            <a:extLst>
              <a:ext uri="{FF2B5EF4-FFF2-40B4-BE49-F238E27FC236}">
                <a16:creationId xmlns:a16="http://schemas.microsoft.com/office/drawing/2014/main" id="{B7970285-4499-4650-8817-40F9213357FD}"/>
              </a:ext>
            </a:extLst>
          </p:cNvPr>
          <p:cNvSpPr>
            <a:spLocks noGrp="1" noRot="1" noChangeAspect="1" noChangeArrowheads="1" noTextEdit="1"/>
          </p:cNvSpPr>
          <p:nvPr>
            <p:ph type="sldImg"/>
          </p:nvPr>
        </p:nvSpPr>
        <p:spPr>
          <a:xfrm>
            <a:off x="1182688" y="698500"/>
            <a:ext cx="4645025" cy="3484563"/>
          </a:xfrm>
          <a:ln/>
        </p:spPr>
      </p:sp>
      <p:sp>
        <p:nvSpPr>
          <p:cNvPr id="204805" name="Rectangle 3">
            <a:extLst>
              <a:ext uri="{FF2B5EF4-FFF2-40B4-BE49-F238E27FC236}">
                <a16:creationId xmlns:a16="http://schemas.microsoft.com/office/drawing/2014/main" id="{DEB8CF41-10C1-4B72-B957-9AFB53147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2">
            <a:extLst>
              <a:ext uri="{FF2B5EF4-FFF2-40B4-BE49-F238E27FC236}">
                <a16:creationId xmlns:a16="http://schemas.microsoft.com/office/drawing/2014/main" id="{6CE95814-82CC-4BB3-9396-EA32CEB5AC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06851" name="Rectangle 13">
            <a:extLst>
              <a:ext uri="{FF2B5EF4-FFF2-40B4-BE49-F238E27FC236}">
                <a16:creationId xmlns:a16="http://schemas.microsoft.com/office/drawing/2014/main" id="{92052C9F-415B-4857-8380-D50448BC2C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F2D3CEB-093E-4856-920A-C14DA656E97B}" type="slidenum">
              <a:rPr kumimoji="0" lang="en-US" altLang="en-US" sz="1300" smtClean="0">
                <a:latin typeface="Tahoma" panose="020B0604030504040204" pitchFamily="34" charset="0"/>
              </a:rPr>
              <a:pPr>
                <a:spcBef>
                  <a:spcPct val="20000"/>
                </a:spcBef>
              </a:pPr>
              <a:t>101</a:t>
            </a:fld>
            <a:endParaRPr kumimoji="0" lang="en-US" altLang="en-US" sz="1300">
              <a:latin typeface="Tahoma" panose="020B0604030504040204" pitchFamily="34" charset="0"/>
            </a:endParaRPr>
          </a:p>
        </p:txBody>
      </p:sp>
      <p:sp>
        <p:nvSpPr>
          <p:cNvPr id="206852" name="Rectangle 2">
            <a:extLst>
              <a:ext uri="{FF2B5EF4-FFF2-40B4-BE49-F238E27FC236}">
                <a16:creationId xmlns:a16="http://schemas.microsoft.com/office/drawing/2014/main" id="{7DC1206F-E5AC-43D2-A29E-D2939EECAC10}"/>
              </a:ext>
            </a:extLst>
          </p:cNvPr>
          <p:cNvSpPr>
            <a:spLocks noGrp="1" noRot="1" noChangeAspect="1" noChangeArrowheads="1" noTextEdit="1"/>
          </p:cNvSpPr>
          <p:nvPr>
            <p:ph type="sldImg"/>
          </p:nvPr>
        </p:nvSpPr>
        <p:spPr>
          <a:ln/>
        </p:spPr>
      </p:sp>
      <p:sp>
        <p:nvSpPr>
          <p:cNvPr id="206853" name="Rectangle 3">
            <a:extLst>
              <a:ext uri="{FF2B5EF4-FFF2-40B4-BE49-F238E27FC236}">
                <a16:creationId xmlns:a16="http://schemas.microsoft.com/office/drawing/2014/main" id="{207DF30F-A0F4-4755-BD7B-53A80C13DC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2">
            <a:extLst>
              <a:ext uri="{FF2B5EF4-FFF2-40B4-BE49-F238E27FC236}">
                <a16:creationId xmlns:a16="http://schemas.microsoft.com/office/drawing/2014/main" id="{42405E45-8676-44D7-88C8-07C0BF4101E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08899" name="Rectangle 13">
            <a:extLst>
              <a:ext uri="{FF2B5EF4-FFF2-40B4-BE49-F238E27FC236}">
                <a16:creationId xmlns:a16="http://schemas.microsoft.com/office/drawing/2014/main" id="{3546099D-450B-4F17-9064-CE5A317DC8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E58D601-27A7-4DEF-A6E7-BACA8DC29005}" type="slidenum">
              <a:rPr kumimoji="0" lang="en-US" altLang="en-US" sz="1300" smtClean="0">
                <a:latin typeface="Tahoma" panose="020B0604030504040204" pitchFamily="34" charset="0"/>
              </a:rPr>
              <a:pPr>
                <a:spcBef>
                  <a:spcPct val="20000"/>
                </a:spcBef>
              </a:pPr>
              <a:t>102</a:t>
            </a:fld>
            <a:endParaRPr kumimoji="0" lang="en-US" altLang="en-US" sz="1300">
              <a:latin typeface="Tahoma" panose="020B0604030504040204" pitchFamily="34" charset="0"/>
            </a:endParaRPr>
          </a:p>
        </p:txBody>
      </p:sp>
      <p:sp>
        <p:nvSpPr>
          <p:cNvPr id="208900" name="Rectangle 2">
            <a:extLst>
              <a:ext uri="{FF2B5EF4-FFF2-40B4-BE49-F238E27FC236}">
                <a16:creationId xmlns:a16="http://schemas.microsoft.com/office/drawing/2014/main" id="{347EBD77-58EB-494C-80E6-6206F905613E}"/>
              </a:ext>
            </a:extLst>
          </p:cNvPr>
          <p:cNvSpPr>
            <a:spLocks noGrp="1" noRot="1" noChangeAspect="1" noChangeArrowheads="1" noTextEdit="1"/>
          </p:cNvSpPr>
          <p:nvPr>
            <p:ph type="sldImg"/>
          </p:nvPr>
        </p:nvSpPr>
        <p:spPr>
          <a:ln/>
        </p:spPr>
      </p:sp>
      <p:sp>
        <p:nvSpPr>
          <p:cNvPr id="208901" name="Rectangle 3">
            <a:extLst>
              <a:ext uri="{FF2B5EF4-FFF2-40B4-BE49-F238E27FC236}">
                <a16:creationId xmlns:a16="http://schemas.microsoft.com/office/drawing/2014/main" id="{65CE9DA8-63DD-4BBA-A04A-B0D4D04F5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2">
            <a:extLst>
              <a:ext uri="{FF2B5EF4-FFF2-40B4-BE49-F238E27FC236}">
                <a16:creationId xmlns:a16="http://schemas.microsoft.com/office/drawing/2014/main" id="{B4E719D4-D6BD-47D8-8D91-CAB10FBAB8D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15043" name="Rectangle 13">
            <a:extLst>
              <a:ext uri="{FF2B5EF4-FFF2-40B4-BE49-F238E27FC236}">
                <a16:creationId xmlns:a16="http://schemas.microsoft.com/office/drawing/2014/main" id="{9196553C-DAFC-4AAC-AFCB-8AD56AE7A5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D817AD7A-5A04-4EF9-BBD2-9DB6983ADC79}" type="slidenum">
              <a:rPr kumimoji="0" lang="en-US" altLang="en-US" sz="1300" smtClean="0">
                <a:latin typeface="Tahoma" panose="020B0604030504040204" pitchFamily="34" charset="0"/>
              </a:rPr>
              <a:pPr>
                <a:spcBef>
                  <a:spcPct val="20000"/>
                </a:spcBef>
              </a:pPr>
              <a:t>103</a:t>
            </a:fld>
            <a:endParaRPr kumimoji="0" lang="en-US" altLang="en-US" sz="1300">
              <a:latin typeface="Tahoma" panose="020B0604030504040204" pitchFamily="34" charset="0"/>
            </a:endParaRPr>
          </a:p>
        </p:txBody>
      </p:sp>
      <p:sp>
        <p:nvSpPr>
          <p:cNvPr id="215044" name="Rectangle 2">
            <a:extLst>
              <a:ext uri="{FF2B5EF4-FFF2-40B4-BE49-F238E27FC236}">
                <a16:creationId xmlns:a16="http://schemas.microsoft.com/office/drawing/2014/main" id="{0C47D638-22A7-4523-A18D-E5515A137F70}"/>
              </a:ext>
            </a:extLst>
          </p:cNvPr>
          <p:cNvSpPr>
            <a:spLocks noGrp="1" noRot="1" noChangeAspect="1" noChangeArrowheads="1" noTextEdit="1"/>
          </p:cNvSpPr>
          <p:nvPr>
            <p:ph type="sldImg"/>
          </p:nvPr>
        </p:nvSpPr>
        <p:spPr>
          <a:ln/>
        </p:spPr>
      </p:sp>
      <p:sp>
        <p:nvSpPr>
          <p:cNvPr id="215045" name="Rectangle 3">
            <a:extLst>
              <a:ext uri="{FF2B5EF4-FFF2-40B4-BE49-F238E27FC236}">
                <a16:creationId xmlns:a16="http://schemas.microsoft.com/office/drawing/2014/main" id="{A3677B93-E0B9-47B4-A381-F2FD71CA8C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2">
            <a:extLst>
              <a:ext uri="{FF2B5EF4-FFF2-40B4-BE49-F238E27FC236}">
                <a16:creationId xmlns:a16="http://schemas.microsoft.com/office/drawing/2014/main" id="{5CE46D84-D511-4EF2-AB60-71B786AA4BC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17091" name="Rectangle 13">
            <a:extLst>
              <a:ext uri="{FF2B5EF4-FFF2-40B4-BE49-F238E27FC236}">
                <a16:creationId xmlns:a16="http://schemas.microsoft.com/office/drawing/2014/main" id="{34562C07-A518-4323-9D1D-ED7F3E2F8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66DF711-E373-4B64-8ECD-2FF1AD32C1F5}" type="slidenum">
              <a:rPr kumimoji="0" lang="en-US" altLang="en-US" sz="1300" smtClean="0">
                <a:latin typeface="Tahoma" panose="020B0604030504040204" pitchFamily="34" charset="0"/>
              </a:rPr>
              <a:pPr>
                <a:spcBef>
                  <a:spcPct val="20000"/>
                </a:spcBef>
              </a:pPr>
              <a:t>104</a:t>
            </a:fld>
            <a:endParaRPr kumimoji="0" lang="en-US" altLang="en-US" sz="1300">
              <a:latin typeface="Tahoma" panose="020B0604030504040204" pitchFamily="34" charset="0"/>
            </a:endParaRPr>
          </a:p>
        </p:txBody>
      </p:sp>
      <p:sp>
        <p:nvSpPr>
          <p:cNvPr id="217092" name="Rectangle 2">
            <a:extLst>
              <a:ext uri="{FF2B5EF4-FFF2-40B4-BE49-F238E27FC236}">
                <a16:creationId xmlns:a16="http://schemas.microsoft.com/office/drawing/2014/main" id="{A0275EAD-2D93-4B20-A602-590C4F55B58E}"/>
              </a:ext>
            </a:extLst>
          </p:cNvPr>
          <p:cNvSpPr>
            <a:spLocks noGrp="1" noRot="1" noChangeAspect="1" noChangeArrowheads="1" noTextEdit="1"/>
          </p:cNvSpPr>
          <p:nvPr>
            <p:ph type="sldImg"/>
          </p:nvPr>
        </p:nvSpPr>
        <p:spPr>
          <a:ln/>
        </p:spPr>
      </p:sp>
      <p:sp>
        <p:nvSpPr>
          <p:cNvPr id="217093" name="Rectangle 3">
            <a:extLst>
              <a:ext uri="{FF2B5EF4-FFF2-40B4-BE49-F238E27FC236}">
                <a16:creationId xmlns:a16="http://schemas.microsoft.com/office/drawing/2014/main" id="{01B773BF-6334-426A-B95D-59A3860A6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2">
            <a:extLst>
              <a:ext uri="{FF2B5EF4-FFF2-40B4-BE49-F238E27FC236}">
                <a16:creationId xmlns:a16="http://schemas.microsoft.com/office/drawing/2014/main" id="{D2C9122C-FB5E-4A69-BFC8-5029E198FE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19139" name="Rectangle 13">
            <a:extLst>
              <a:ext uri="{FF2B5EF4-FFF2-40B4-BE49-F238E27FC236}">
                <a16:creationId xmlns:a16="http://schemas.microsoft.com/office/drawing/2014/main" id="{7162E650-60CD-4895-A2CF-05CF698A6D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F625B1EB-5D45-4CBE-AB45-0E97438504BC}" type="slidenum">
              <a:rPr kumimoji="0" lang="en-US" altLang="en-US" sz="1300" smtClean="0">
                <a:latin typeface="Tahoma" panose="020B0604030504040204" pitchFamily="34" charset="0"/>
              </a:rPr>
              <a:pPr>
                <a:spcBef>
                  <a:spcPct val="20000"/>
                </a:spcBef>
              </a:pPr>
              <a:t>105</a:t>
            </a:fld>
            <a:endParaRPr kumimoji="0" lang="en-US" altLang="en-US" sz="1300">
              <a:latin typeface="Tahoma" panose="020B0604030504040204" pitchFamily="34" charset="0"/>
            </a:endParaRPr>
          </a:p>
        </p:txBody>
      </p:sp>
      <p:sp>
        <p:nvSpPr>
          <p:cNvPr id="219140" name="Rectangle 2">
            <a:extLst>
              <a:ext uri="{FF2B5EF4-FFF2-40B4-BE49-F238E27FC236}">
                <a16:creationId xmlns:a16="http://schemas.microsoft.com/office/drawing/2014/main" id="{BEF4D056-B783-4991-B74C-D2F8004A84E4}"/>
              </a:ext>
            </a:extLst>
          </p:cNvPr>
          <p:cNvSpPr>
            <a:spLocks noGrp="1" noRot="1" noChangeAspect="1" noChangeArrowheads="1" noTextEdit="1"/>
          </p:cNvSpPr>
          <p:nvPr>
            <p:ph type="sldImg"/>
          </p:nvPr>
        </p:nvSpPr>
        <p:spPr>
          <a:ln/>
        </p:spPr>
      </p:sp>
      <p:sp>
        <p:nvSpPr>
          <p:cNvPr id="219141" name="Rectangle 3">
            <a:extLst>
              <a:ext uri="{FF2B5EF4-FFF2-40B4-BE49-F238E27FC236}">
                <a16:creationId xmlns:a16="http://schemas.microsoft.com/office/drawing/2014/main" id="{DB6A254B-5168-4FD1-92D0-E3BA5C6137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2">
            <a:extLst>
              <a:ext uri="{FF2B5EF4-FFF2-40B4-BE49-F238E27FC236}">
                <a16:creationId xmlns:a16="http://schemas.microsoft.com/office/drawing/2014/main" id="{D3D36BF2-20A7-4373-8B06-34081F8B045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21187" name="Rectangle 13">
            <a:extLst>
              <a:ext uri="{FF2B5EF4-FFF2-40B4-BE49-F238E27FC236}">
                <a16:creationId xmlns:a16="http://schemas.microsoft.com/office/drawing/2014/main" id="{2B860707-EC79-4745-90E8-6C77CD4F89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38FB5ACF-D623-4F11-9043-3539BE8CE42E}" type="slidenum">
              <a:rPr kumimoji="0" lang="en-US" altLang="en-US" sz="1300" smtClean="0">
                <a:latin typeface="Tahoma" panose="020B0604030504040204" pitchFamily="34" charset="0"/>
              </a:rPr>
              <a:pPr>
                <a:spcBef>
                  <a:spcPct val="20000"/>
                </a:spcBef>
              </a:pPr>
              <a:t>106</a:t>
            </a:fld>
            <a:endParaRPr kumimoji="0" lang="en-US" altLang="en-US" sz="1300">
              <a:latin typeface="Tahoma" panose="020B0604030504040204" pitchFamily="34" charset="0"/>
            </a:endParaRPr>
          </a:p>
        </p:txBody>
      </p:sp>
      <p:sp>
        <p:nvSpPr>
          <p:cNvPr id="221188" name="Rectangle 2">
            <a:extLst>
              <a:ext uri="{FF2B5EF4-FFF2-40B4-BE49-F238E27FC236}">
                <a16:creationId xmlns:a16="http://schemas.microsoft.com/office/drawing/2014/main" id="{02B42AD4-BB09-4224-854E-A77F83CD820C}"/>
              </a:ext>
            </a:extLst>
          </p:cNvPr>
          <p:cNvSpPr>
            <a:spLocks noGrp="1" noRot="1" noChangeAspect="1" noChangeArrowheads="1" noTextEdit="1"/>
          </p:cNvSpPr>
          <p:nvPr>
            <p:ph type="sldImg"/>
          </p:nvPr>
        </p:nvSpPr>
        <p:spPr>
          <a:ln/>
        </p:spPr>
      </p:sp>
      <p:sp>
        <p:nvSpPr>
          <p:cNvPr id="221189" name="Rectangle 3">
            <a:extLst>
              <a:ext uri="{FF2B5EF4-FFF2-40B4-BE49-F238E27FC236}">
                <a16:creationId xmlns:a16="http://schemas.microsoft.com/office/drawing/2014/main" id="{28B6DBD1-A025-4761-9025-E860D60018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2">
            <a:extLst>
              <a:ext uri="{FF2B5EF4-FFF2-40B4-BE49-F238E27FC236}">
                <a16:creationId xmlns:a16="http://schemas.microsoft.com/office/drawing/2014/main" id="{488C388A-ED54-4136-B70A-8963CC7864A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23235" name="Rectangle 13">
            <a:extLst>
              <a:ext uri="{FF2B5EF4-FFF2-40B4-BE49-F238E27FC236}">
                <a16:creationId xmlns:a16="http://schemas.microsoft.com/office/drawing/2014/main" id="{85A855B5-2E93-4791-9B8A-9189BEFF58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8663CF7-0455-40CF-9052-6D1E52FCE35D}" type="slidenum">
              <a:rPr kumimoji="0" lang="en-US" altLang="en-US" sz="1300" smtClean="0">
                <a:latin typeface="Tahoma" panose="020B0604030504040204" pitchFamily="34" charset="0"/>
              </a:rPr>
              <a:pPr>
                <a:spcBef>
                  <a:spcPct val="20000"/>
                </a:spcBef>
              </a:pPr>
              <a:t>107</a:t>
            </a:fld>
            <a:endParaRPr kumimoji="0" lang="en-US" altLang="en-US" sz="1300">
              <a:latin typeface="Tahoma" panose="020B0604030504040204" pitchFamily="34" charset="0"/>
            </a:endParaRPr>
          </a:p>
        </p:txBody>
      </p:sp>
      <p:sp>
        <p:nvSpPr>
          <p:cNvPr id="223236" name="Rectangle 2">
            <a:extLst>
              <a:ext uri="{FF2B5EF4-FFF2-40B4-BE49-F238E27FC236}">
                <a16:creationId xmlns:a16="http://schemas.microsoft.com/office/drawing/2014/main" id="{F048DEBD-E42B-4D97-9B2E-60B8DBE86101}"/>
              </a:ext>
            </a:extLst>
          </p:cNvPr>
          <p:cNvSpPr>
            <a:spLocks noGrp="1" noRot="1" noChangeAspect="1" noChangeArrowheads="1" noTextEdit="1"/>
          </p:cNvSpPr>
          <p:nvPr>
            <p:ph type="sldImg"/>
          </p:nvPr>
        </p:nvSpPr>
        <p:spPr>
          <a:ln/>
        </p:spPr>
      </p:sp>
      <p:sp>
        <p:nvSpPr>
          <p:cNvPr id="223237" name="Rectangle 3">
            <a:extLst>
              <a:ext uri="{FF2B5EF4-FFF2-40B4-BE49-F238E27FC236}">
                <a16:creationId xmlns:a16="http://schemas.microsoft.com/office/drawing/2014/main" id="{D26D6F74-2AD7-40CC-BFD2-29D9105046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2">
            <a:extLst>
              <a:ext uri="{FF2B5EF4-FFF2-40B4-BE49-F238E27FC236}">
                <a16:creationId xmlns:a16="http://schemas.microsoft.com/office/drawing/2014/main" id="{E30CC766-77EA-44DF-83AB-BC83F6BB91D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25283" name="Rectangle 13">
            <a:extLst>
              <a:ext uri="{FF2B5EF4-FFF2-40B4-BE49-F238E27FC236}">
                <a16:creationId xmlns:a16="http://schemas.microsoft.com/office/drawing/2014/main" id="{B4BC3EC8-A39D-4FA1-B16C-E890C13A90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95A9B629-D492-44BB-8B0F-0B2755988925}" type="slidenum">
              <a:rPr kumimoji="0" lang="en-US" altLang="en-US" sz="1300" smtClean="0">
                <a:latin typeface="Tahoma" panose="020B0604030504040204" pitchFamily="34" charset="0"/>
              </a:rPr>
              <a:pPr>
                <a:spcBef>
                  <a:spcPct val="20000"/>
                </a:spcBef>
              </a:pPr>
              <a:t>108</a:t>
            </a:fld>
            <a:endParaRPr kumimoji="0" lang="en-US" altLang="en-US" sz="1300">
              <a:latin typeface="Tahoma" panose="020B0604030504040204" pitchFamily="34" charset="0"/>
            </a:endParaRPr>
          </a:p>
        </p:txBody>
      </p:sp>
      <p:sp>
        <p:nvSpPr>
          <p:cNvPr id="225284" name="Rectangle 2">
            <a:extLst>
              <a:ext uri="{FF2B5EF4-FFF2-40B4-BE49-F238E27FC236}">
                <a16:creationId xmlns:a16="http://schemas.microsoft.com/office/drawing/2014/main" id="{61F56555-4E33-42F0-AEE0-ACF161EDD86E}"/>
              </a:ext>
            </a:extLst>
          </p:cNvPr>
          <p:cNvSpPr>
            <a:spLocks noGrp="1" noRot="1" noChangeAspect="1" noChangeArrowheads="1" noTextEdit="1"/>
          </p:cNvSpPr>
          <p:nvPr>
            <p:ph type="sldImg"/>
          </p:nvPr>
        </p:nvSpPr>
        <p:spPr>
          <a:ln/>
        </p:spPr>
      </p:sp>
      <p:sp>
        <p:nvSpPr>
          <p:cNvPr id="225285" name="Rectangle 3">
            <a:extLst>
              <a:ext uri="{FF2B5EF4-FFF2-40B4-BE49-F238E27FC236}">
                <a16:creationId xmlns:a16="http://schemas.microsoft.com/office/drawing/2014/main" id="{BF342208-2F3C-46B1-B119-B448A6250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2">
            <a:extLst>
              <a:ext uri="{FF2B5EF4-FFF2-40B4-BE49-F238E27FC236}">
                <a16:creationId xmlns:a16="http://schemas.microsoft.com/office/drawing/2014/main" id="{7E8BC752-5756-4244-8849-E6991502CFF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r>
              <a:rPr kumimoji="0" lang="en-US" altLang="en-US" sz="1300">
                <a:latin typeface="Tahoma" panose="020B0604030504040204" pitchFamily="34" charset="0"/>
              </a:rPr>
              <a:t>2007 EGCR</a:t>
            </a:r>
          </a:p>
        </p:txBody>
      </p:sp>
      <p:sp>
        <p:nvSpPr>
          <p:cNvPr id="227331" name="Rectangle 13">
            <a:extLst>
              <a:ext uri="{FF2B5EF4-FFF2-40B4-BE49-F238E27FC236}">
                <a16:creationId xmlns:a16="http://schemas.microsoft.com/office/drawing/2014/main" id="{C7336DBD-F7FC-4654-BDAD-67611F1EAF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Times New Roman" panose="02020603050405020304" pitchFamily="18" charset="0"/>
                <a:cs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cs typeface="Arial" panose="020B0604020202020204" pitchFamily="34" charset="0"/>
              </a:defRPr>
            </a:lvl2pPr>
            <a:lvl3pPr marL="11430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3pPr>
            <a:lvl4pPr marL="16002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4pPr>
            <a:lvl5pPr marL="2057400" indent="-228600" defTabSz="931863">
              <a:spcBef>
                <a:spcPct val="30000"/>
              </a:spcBef>
              <a:defRPr kumimoji="1"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cs typeface="Arial" panose="020B0604020202020204" pitchFamily="34" charset="0"/>
              </a:defRPr>
            </a:lvl9pPr>
          </a:lstStyle>
          <a:p>
            <a:pPr>
              <a:spcBef>
                <a:spcPct val="20000"/>
              </a:spcBef>
            </a:pPr>
            <a:fld id="{BC037454-E586-4FB3-969B-643C54436B42}" type="slidenum">
              <a:rPr kumimoji="0" lang="en-US" altLang="en-US" sz="1300" smtClean="0">
                <a:latin typeface="Tahoma" panose="020B0604030504040204" pitchFamily="34" charset="0"/>
              </a:rPr>
              <a:pPr>
                <a:spcBef>
                  <a:spcPct val="20000"/>
                </a:spcBef>
              </a:pPr>
              <a:t>109</a:t>
            </a:fld>
            <a:endParaRPr kumimoji="0" lang="en-US" altLang="en-US" sz="1300">
              <a:latin typeface="Tahoma" panose="020B0604030504040204" pitchFamily="34" charset="0"/>
            </a:endParaRPr>
          </a:p>
        </p:txBody>
      </p:sp>
      <p:sp>
        <p:nvSpPr>
          <p:cNvPr id="227332" name="Rectangle 2">
            <a:extLst>
              <a:ext uri="{FF2B5EF4-FFF2-40B4-BE49-F238E27FC236}">
                <a16:creationId xmlns:a16="http://schemas.microsoft.com/office/drawing/2014/main" id="{7A820438-90C0-4AF0-8C7E-3B2562C60266}"/>
              </a:ext>
            </a:extLst>
          </p:cNvPr>
          <p:cNvSpPr>
            <a:spLocks noGrp="1" noRot="1" noChangeAspect="1" noChangeArrowheads="1" noTextEdit="1"/>
          </p:cNvSpPr>
          <p:nvPr>
            <p:ph type="sldImg"/>
          </p:nvPr>
        </p:nvSpPr>
        <p:spPr>
          <a:ln/>
        </p:spPr>
      </p:sp>
      <p:sp>
        <p:nvSpPr>
          <p:cNvPr id="227333" name="Rectangle 3">
            <a:extLst>
              <a:ext uri="{FF2B5EF4-FFF2-40B4-BE49-F238E27FC236}">
                <a16:creationId xmlns:a16="http://schemas.microsoft.com/office/drawing/2014/main" id="{8C5AC9B7-2BE3-4E56-90E6-65219709E7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4256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669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83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072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Tree>
    <p:extLst>
      <p:ext uri="{BB962C8B-B14F-4D97-AF65-F5344CB8AC3E}">
        <p14:creationId xmlns:p14="http://schemas.microsoft.com/office/powerpoint/2010/main" val="255353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088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84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712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80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09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95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59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56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113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0C18E2-AB04-4AD6-ACE2-2076E87D9DE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372F2E9-9C87-46EF-804E-4427CB75D5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1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4.xml"/><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1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95.png"/><Relationship Id="rId4" Type="http://schemas.openxmlformats.org/officeDocument/2006/relationships/oleObject" Target="../embeddings/oleObject7.bin"/></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96.png"/><Relationship Id="rId4" Type="http://schemas.openxmlformats.org/officeDocument/2006/relationships/oleObject" Target="../embeddings/oleObject8.bin"/></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96.png"/><Relationship Id="rId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97.png"/><Relationship Id="rId4" Type="http://schemas.openxmlformats.org/officeDocument/2006/relationships/oleObject" Target="../embeddings/oleObject10.bin"/></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98.png"/><Relationship Id="rId4" Type="http://schemas.openxmlformats.org/officeDocument/2006/relationships/oleObject" Target="../embeddings/oleObject11.bin"/></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1.xml"/><Relationship Id="rId7" Type="http://schemas.openxmlformats.org/officeDocument/2006/relationships/image" Target="../media/image100.pn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image" Target="../media/image99.png"/><Relationship Id="rId4" Type="http://schemas.openxmlformats.org/officeDocument/2006/relationships/oleObject" Target="../embeddings/oleObject12.bin"/></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01.png"/><Relationship Id="rId4" Type="http://schemas.openxmlformats.org/officeDocument/2006/relationships/oleObject" Target="../embeddings/oleObject14.bin"/></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102.png"/><Relationship Id="rId4" Type="http://schemas.openxmlformats.org/officeDocument/2006/relationships/oleObject" Target="../embeddings/oleObject15.bin"/></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103.png"/><Relationship Id="rId4" Type="http://schemas.openxmlformats.org/officeDocument/2006/relationships/oleObject" Target="../embeddings/oleObject16.bin"/></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103.png"/><Relationship Id="rId4" Type="http://schemas.openxmlformats.org/officeDocument/2006/relationships/oleObject" Target="../embeddings/oleObject17.bin"/></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4.bin"/></Relationships>
</file>

<file path=ppt/slides/_rels/slide1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9.xml"/><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0.xml"/><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1.xml"/><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2.xml"/><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3.xml"/><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4.xml"/><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5.xml"/><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6.xml"/><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7.xml"/><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9.xml"/><Relationship Id="rId1" Type="http://schemas.openxmlformats.org/officeDocument/2006/relationships/slideLayout" Target="../slideLayouts/slideLayout15.xml"/></Relationships>
</file>

<file path=ppt/slides/_rels/slide2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0.xml"/><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1.xml"/><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2.xml"/><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3.xml"/><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emf"/><Relationship Id="rId4" Type="http://schemas.openxmlformats.org/officeDocument/2006/relationships/oleObject" Target="../embeddings/oleObject6.bin"/></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Isothermal_process"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Adiabatic_process"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hyperlink" Target="http://en.wikipedia.org/wiki/Specific_heat" TargetMode="External"/><Relationship Id="rId5" Type="http://schemas.openxmlformats.org/officeDocument/2006/relationships/hyperlink" Target="http://en.wikipedia.org/wiki/Kelvin" TargetMode="External"/><Relationship Id="rId4" Type="http://schemas.openxmlformats.org/officeDocument/2006/relationships/hyperlink" Target="http://en.wikipedia.org/wiki/Rankine_scal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Polytropic_process"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22D3-3D12-4049-8F64-568FE2D0C920}"/>
              </a:ext>
            </a:extLst>
          </p:cNvPr>
          <p:cNvSpPr>
            <a:spLocks noGrp="1"/>
          </p:cNvSpPr>
          <p:nvPr>
            <p:ph type="ctrTitle"/>
          </p:nvPr>
        </p:nvSpPr>
        <p:spPr>
          <a:xfrm>
            <a:off x="685800" y="618192"/>
            <a:ext cx="7772400" cy="2057400"/>
          </a:xfrm>
        </p:spPr>
        <p:txBody>
          <a:bodyPr/>
          <a:lstStyle/>
          <a:p>
            <a:r>
              <a:rPr lang="en-US" i="1" dirty="0">
                <a:solidFill>
                  <a:srgbClr val="FF0000"/>
                </a:solidFill>
              </a:rPr>
              <a:t>Reciprocating Compressor</a:t>
            </a:r>
            <a:br>
              <a:rPr lang="en-US" i="1" dirty="0">
                <a:solidFill>
                  <a:srgbClr val="FF0000"/>
                </a:solidFill>
              </a:rPr>
            </a:br>
            <a:r>
              <a:rPr lang="en-US" i="1" dirty="0">
                <a:solidFill>
                  <a:srgbClr val="FF0000"/>
                </a:solidFill>
              </a:rPr>
              <a:t> </a:t>
            </a:r>
            <a:r>
              <a:rPr lang="en-US" sz="3200" dirty="0">
                <a:solidFill>
                  <a:srgbClr val="002060"/>
                </a:solidFill>
              </a:rPr>
              <a:t>Periodic Testing with Portable Instrumentation</a:t>
            </a:r>
          </a:p>
        </p:txBody>
      </p:sp>
      <p:sp>
        <p:nvSpPr>
          <p:cNvPr id="3" name="Subtitle 2">
            <a:extLst>
              <a:ext uri="{FF2B5EF4-FFF2-40B4-BE49-F238E27FC236}">
                <a16:creationId xmlns:a16="http://schemas.microsoft.com/office/drawing/2014/main" id="{C855098E-2036-4E14-AE3D-6329BBC349AE}"/>
              </a:ext>
            </a:extLst>
          </p:cNvPr>
          <p:cNvSpPr>
            <a:spLocks noGrp="1"/>
          </p:cNvSpPr>
          <p:nvPr>
            <p:ph type="subTitle" idx="1"/>
          </p:nvPr>
        </p:nvSpPr>
        <p:spPr>
          <a:xfrm>
            <a:off x="1371600" y="3200400"/>
            <a:ext cx="6400800" cy="1295400"/>
          </a:xfrm>
        </p:spPr>
        <p:txBody>
          <a:bodyPr/>
          <a:lstStyle/>
          <a:p>
            <a:r>
              <a:rPr lang="en-US" dirty="0">
                <a:solidFill>
                  <a:srgbClr val="FF0000"/>
                </a:solidFill>
              </a:rPr>
              <a:t>Intermediate Level</a:t>
            </a:r>
          </a:p>
          <a:p>
            <a:r>
              <a:rPr lang="en-US" dirty="0"/>
              <a:t>2018</a:t>
            </a:r>
          </a:p>
        </p:txBody>
      </p:sp>
      <p:pic>
        <p:nvPicPr>
          <p:cNvPr id="4" name="Picture 3">
            <a:extLst>
              <a:ext uri="{FF2B5EF4-FFF2-40B4-BE49-F238E27FC236}">
                <a16:creationId xmlns:a16="http://schemas.microsoft.com/office/drawing/2014/main" id="{216B8DAE-D1CE-489C-BCF3-5227275EAB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230" y="4648200"/>
            <a:ext cx="2996584" cy="2057400"/>
          </a:xfrm>
          <a:prstGeom prst="rect">
            <a:avLst/>
          </a:prstGeom>
        </p:spPr>
      </p:pic>
    </p:spTree>
    <p:extLst>
      <p:ext uri="{BB962C8B-B14F-4D97-AF65-F5344CB8AC3E}">
        <p14:creationId xmlns:p14="http://schemas.microsoft.com/office/powerpoint/2010/main" val="1568585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id="{71D0281A-C90B-4267-A90C-4284C4FD8E2E}"/>
              </a:ext>
            </a:extLst>
          </p:cNvPr>
          <p:cNvSpPr>
            <a:spLocks noGrp="1" noChangeArrowheads="1"/>
          </p:cNvSpPr>
          <p:nvPr>
            <p:ph type="title"/>
          </p:nvPr>
        </p:nvSpPr>
        <p:spPr>
          <a:xfrm>
            <a:off x="685800" y="152400"/>
            <a:ext cx="7772400" cy="609600"/>
          </a:xfrm>
        </p:spPr>
        <p:txBody>
          <a:bodyPr/>
          <a:lstStyle/>
          <a:p>
            <a:pPr eaLnBrk="1" hangingPunct="1"/>
            <a:r>
              <a:rPr lang="en-US" altLang="en-US" sz="3600">
                <a:solidFill>
                  <a:schemeClr val="tx1"/>
                </a:solidFill>
              </a:rPr>
              <a:t>Compressor Pressure</a:t>
            </a:r>
          </a:p>
        </p:txBody>
      </p:sp>
      <p:sp>
        <p:nvSpPr>
          <p:cNvPr id="476163" name="Rectangle 3">
            <a:extLst>
              <a:ext uri="{FF2B5EF4-FFF2-40B4-BE49-F238E27FC236}">
                <a16:creationId xmlns:a16="http://schemas.microsoft.com/office/drawing/2014/main" id="{9D02C6FA-3A38-4AB0-9705-390D1FA084FA}"/>
              </a:ext>
            </a:extLst>
          </p:cNvPr>
          <p:cNvSpPr>
            <a:spLocks noGrp="1" noChangeArrowheads="1"/>
          </p:cNvSpPr>
          <p:nvPr>
            <p:ph type="body" sz="half" idx="2"/>
          </p:nvPr>
        </p:nvSpPr>
        <p:spPr>
          <a:xfrm>
            <a:off x="685800" y="1295400"/>
            <a:ext cx="7696200" cy="5257800"/>
          </a:xfrm>
        </p:spPr>
        <p:txBody>
          <a:bodyPr/>
          <a:lstStyle/>
          <a:p>
            <a:pPr eaLnBrk="1" hangingPunct="1">
              <a:buClr>
                <a:schemeClr val="tx1"/>
              </a:buClr>
            </a:pPr>
            <a:r>
              <a:rPr lang="en-US" altLang="en-US" sz="2400"/>
              <a:t>Compressor calculations use absolute pressure</a:t>
            </a:r>
          </a:p>
          <a:p>
            <a:pPr eaLnBrk="1" hangingPunct="1">
              <a:buClr>
                <a:schemeClr val="tx1"/>
              </a:buClr>
            </a:pPr>
            <a:r>
              <a:rPr lang="en-US" altLang="en-US" sz="2400"/>
              <a:t>Absolute pressure = gauge pressure + atmospheric pressure</a:t>
            </a:r>
          </a:p>
          <a:p>
            <a:pPr lvl="1" eaLnBrk="1" hangingPunct="1">
              <a:buClr>
                <a:schemeClr val="tx1"/>
              </a:buClr>
              <a:buFontTx/>
              <a:buChar char="•"/>
            </a:pPr>
            <a:r>
              <a:rPr lang="en-US" altLang="en-US" sz="2000"/>
              <a:t>(100 psig + 14.7 = 114.7 psia)</a:t>
            </a:r>
          </a:p>
          <a:p>
            <a:pPr lvl="1" eaLnBrk="1" hangingPunct="1">
              <a:buClr>
                <a:schemeClr val="tx1"/>
              </a:buClr>
              <a:buFontTx/>
              <a:buChar char="•"/>
            </a:pPr>
            <a:r>
              <a:rPr lang="en-US" altLang="en-US" sz="2000"/>
              <a:t>(200 psig + 14.7 = 214.7 psia)	</a:t>
            </a:r>
          </a:p>
          <a:p>
            <a:pPr eaLnBrk="1" hangingPunct="1">
              <a:buClr>
                <a:schemeClr val="tx1"/>
              </a:buClr>
            </a:pPr>
            <a:r>
              <a:rPr lang="en-US" altLang="en-US" sz="2400"/>
              <a:t>The atmospheric pressure at the test location is not corrected to sea level</a:t>
            </a:r>
          </a:p>
          <a:p>
            <a:pPr eaLnBrk="1" hangingPunct="1">
              <a:buClr>
                <a:schemeClr val="tx1"/>
              </a:buClr>
            </a:pPr>
            <a:r>
              <a:rPr lang="en-US" altLang="en-US" sz="2400"/>
              <a:t>Compression ratio = absolute discharge pressure divided by absolute suction pressure</a:t>
            </a:r>
          </a:p>
          <a:p>
            <a:pPr lvl="1" eaLnBrk="1" hangingPunct="1">
              <a:buClr>
                <a:schemeClr val="tx1"/>
              </a:buClr>
              <a:buFontTx/>
              <a:buChar char="•"/>
            </a:pPr>
            <a:r>
              <a:rPr lang="en-US" altLang="en-US" sz="2000"/>
              <a:t>(214.7 psia / 114.7 psia = 1.872 CR)</a:t>
            </a:r>
          </a:p>
          <a:p>
            <a:pPr eaLnBrk="1" hangingPunct="1">
              <a:buClr>
                <a:schemeClr val="tx1"/>
              </a:buClr>
            </a:pPr>
            <a:r>
              <a:rPr lang="en-US" altLang="en-US" sz="2400"/>
              <a:t>Standard pressure or standard atmosphere is the pressure of a standard cubic foot of gas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76162"/>
                                        </p:tgtEl>
                                        <p:attrNameLst>
                                          <p:attrName>style.visibility</p:attrName>
                                        </p:attrNameLst>
                                      </p:cBhvr>
                                      <p:to>
                                        <p:strVal val="visible"/>
                                      </p:to>
                                    </p:set>
                                    <p:anim calcmode="lin" valueType="num">
                                      <p:cBhvr additive="base">
                                        <p:cTn id="7" dur="500" fill="hold"/>
                                        <p:tgtEl>
                                          <p:spTgt spid="476162"/>
                                        </p:tgtEl>
                                        <p:attrNameLst>
                                          <p:attrName>ppt_x</p:attrName>
                                        </p:attrNameLst>
                                      </p:cBhvr>
                                      <p:tavLst>
                                        <p:tav tm="0">
                                          <p:val>
                                            <p:strVal val="#ppt_x"/>
                                          </p:val>
                                        </p:tav>
                                        <p:tav tm="100000">
                                          <p:val>
                                            <p:strVal val="#ppt_x"/>
                                          </p:val>
                                        </p:tav>
                                      </p:tavLst>
                                    </p:anim>
                                    <p:anim calcmode="lin" valueType="num">
                                      <p:cBhvr additive="base">
                                        <p:cTn id="8" dur="500" fill="hold"/>
                                        <p:tgtEl>
                                          <p:spTgt spid="47616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476163">
                                            <p:txEl>
                                              <p:pRg st="0" end="0"/>
                                            </p:txEl>
                                          </p:spTgt>
                                        </p:tgtEl>
                                        <p:attrNameLst>
                                          <p:attrName>style.visibility</p:attrName>
                                        </p:attrNameLst>
                                      </p:cBhvr>
                                      <p:to>
                                        <p:strVal val="visible"/>
                                      </p:to>
                                    </p:set>
                                    <p:anim calcmode="lin" valueType="num">
                                      <p:cBhvr additive="base">
                                        <p:cTn id="12" dur="500" fill="hold"/>
                                        <p:tgtEl>
                                          <p:spTgt spid="4761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616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476163">
                                            <p:txEl>
                                              <p:pRg st="1" end="1"/>
                                            </p:txEl>
                                          </p:spTgt>
                                        </p:tgtEl>
                                        <p:attrNameLst>
                                          <p:attrName>style.visibility</p:attrName>
                                        </p:attrNameLst>
                                      </p:cBhvr>
                                      <p:to>
                                        <p:strVal val="visible"/>
                                      </p:to>
                                    </p:set>
                                    <p:anim calcmode="lin" valueType="num">
                                      <p:cBhvr additive="base">
                                        <p:cTn id="17" dur="500" fill="hold"/>
                                        <p:tgtEl>
                                          <p:spTgt spid="47616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616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1000"/>
                                  </p:stCondLst>
                                  <p:childTnLst>
                                    <p:set>
                                      <p:cBhvr>
                                        <p:cTn id="20" dur="1" fill="hold">
                                          <p:stCondLst>
                                            <p:cond delay="0"/>
                                          </p:stCondLst>
                                        </p:cTn>
                                        <p:tgtEl>
                                          <p:spTgt spid="476163">
                                            <p:txEl>
                                              <p:pRg st="2" end="2"/>
                                            </p:txEl>
                                          </p:spTgt>
                                        </p:tgtEl>
                                        <p:attrNameLst>
                                          <p:attrName>style.visibility</p:attrName>
                                        </p:attrNameLst>
                                      </p:cBhvr>
                                      <p:to>
                                        <p:strVal val="visible"/>
                                      </p:to>
                                    </p:set>
                                    <p:anim calcmode="lin" valueType="num">
                                      <p:cBhvr additive="base">
                                        <p:cTn id="21" dur="500" fill="hold"/>
                                        <p:tgtEl>
                                          <p:spTgt spid="47616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7616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1000"/>
                                  </p:stCondLst>
                                  <p:childTnLst>
                                    <p:set>
                                      <p:cBhvr>
                                        <p:cTn id="24" dur="1" fill="hold">
                                          <p:stCondLst>
                                            <p:cond delay="0"/>
                                          </p:stCondLst>
                                        </p:cTn>
                                        <p:tgtEl>
                                          <p:spTgt spid="476163">
                                            <p:txEl>
                                              <p:pRg st="3" end="3"/>
                                            </p:txEl>
                                          </p:spTgt>
                                        </p:tgtEl>
                                        <p:attrNameLst>
                                          <p:attrName>style.visibility</p:attrName>
                                        </p:attrNameLst>
                                      </p:cBhvr>
                                      <p:to>
                                        <p:strVal val="visible"/>
                                      </p:to>
                                    </p:set>
                                    <p:anim calcmode="lin" valueType="num">
                                      <p:cBhvr additive="base">
                                        <p:cTn id="25" dur="500" fill="hold"/>
                                        <p:tgtEl>
                                          <p:spTgt spid="4761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6163">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500"/>
                            </p:stCondLst>
                            <p:childTnLst>
                              <p:par>
                                <p:cTn id="28" presetID="2" presetClass="entr" presetSubtype="8" fill="hold" grpId="0" nodeType="afterEffect">
                                  <p:stCondLst>
                                    <p:cond delay="1000"/>
                                  </p:stCondLst>
                                  <p:childTnLst>
                                    <p:set>
                                      <p:cBhvr>
                                        <p:cTn id="29" dur="1" fill="hold">
                                          <p:stCondLst>
                                            <p:cond delay="0"/>
                                          </p:stCondLst>
                                        </p:cTn>
                                        <p:tgtEl>
                                          <p:spTgt spid="476163">
                                            <p:txEl>
                                              <p:pRg st="4" end="4"/>
                                            </p:txEl>
                                          </p:spTgt>
                                        </p:tgtEl>
                                        <p:attrNameLst>
                                          <p:attrName>style.visibility</p:attrName>
                                        </p:attrNameLst>
                                      </p:cBhvr>
                                      <p:to>
                                        <p:strVal val="visible"/>
                                      </p:to>
                                    </p:set>
                                    <p:anim calcmode="lin" valueType="num">
                                      <p:cBhvr additive="base">
                                        <p:cTn id="30" dur="500" fill="hold"/>
                                        <p:tgtEl>
                                          <p:spTgt spid="47616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76163">
                                            <p:txEl>
                                              <p:pRg st="4" end="4"/>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6000"/>
                            </p:stCondLst>
                            <p:childTnLst>
                              <p:par>
                                <p:cTn id="33" presetID="2" presetClass="entr" presetSubtype="8" fill="hold" grpId="0" nodeType="afterEffect">
                                  <p:stCondLst>
                                    <p:cond delay="1000"/>
                                  </p:stCondLst>
                                  <p:childTnLst>
                                    <p:set>
                                      <p:cBhvr>
                                        <p:cTn id="34" dur="1" fill="hold">
                                          <p:stCondLst>
                                            <p:cond delay="0"/>
                                          </p:stCondLst>
                                        </p:cTn>
                                        <p:tgtEl>
                                          <p:spTgt spid="476163">
                                            <p:txEl>
                                              <p:pRg st="5" end="5"/>
                                            </p:txEl>
                                          </p:spTgt>
                                        </p:tgtEl>
                                        <p:attrNameLst>
                                          <p:attrName>style.visibility</p:attrName>
                                        </p:attrNameLst>
                                      </p:cBhvr>
                                      <p:to>
                                        <p:strVal val="visible"/>
                                      </p:to>
                                    </p:set>
                                    <p:anim calcmode="lin" valueType="num">
                                      <p:cBhvr additive="base">
                                        <p:cTn id="35" dur="500" fill="hold"/>
                                        <p:tgtEl>
                                          <p:spTgt spid="47616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7616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000"/>
                                  </p:stCondLst>
                                  <p:childTnLst>
                                    <p:set>
                                      <p:cBhvr>
                                        <p:cTn id="38" dur="1" fill="hold">
                                          <p:stCondLst>
                                            <p:cond delay="0"/>
                                          </p:stCondLst>
                                        </p:cTn>
                                        <p:tgtEl>
                                          <p:spTgt spid="476163">
                                            <p:txEl>
                                              <p:pRg st="6" end="6"/>
                                            </p:txEl>
                                          </p:spTgt>
                                        </p:tgtEl>
                                        <p:attrNameLst>
                                          <p:attrName>style.visibility</p:attrName>
                                        </p:attrNameLst>
                                      </p:cBhvr>
                                      <p:to>
                                        <p:strVal val="visible"/>
                                      </p:to>
                                    </p:set>
                                    <p:anim calcmode="lin" valueType="num">
                                      <p:cBhvr additive="base">
                                        <p:cTn id="39" dur="500" fill="hold"/>
                                        <p:tgtEl>
                                          <p:spTgt spid="47616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76163">
                                            <p:txEl>
                                              <p:pRg st="6" end="6"/>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7500"/>
                            </p:stCondLst>
                            <p:childTnLst>
                              <p:par>
                                <p:cTn id="42" presetID="2" presetClass="entr" presetSubtype="8" fill="hold" grpId="0" nodeType="afterEffect">
                                  <p:stCondLst>
                                    <p:cond delay="1000"/>
                                  </p:stCondLst>
                                  <p:childTnLst>
                                    <p:set>
                                      <p:cBhvr>
                                        <p:cTn id="43" dur="1" fill="hold">
                                          <p:stCondLst>
                                            <p:cond delay="0"/>
                                          </p:stCondLst>
                                        </p:cTn>
                                        <p:tgtEl>
                                          <p:spTgt spid="476163">
                                            <p:txEl>
                                              <p:pRg st="7" end="7"/>
                                            </p:txEl>
                                          </p:spTgt>
                                        </p:tgtEl>
                                        <p:attrNameLst>
                                          <p:attrName>style.visibility</p:attrName>
                                        </p:attrNameLst>
                                      </p:cBhvr>
                                      <p:to>
                                        <p:strVal val="visible"/>
                                      </p:to>
                                    </p:set>
                                    <p:anim calcmode="lin" valueType="num">
                                      <p:cBhvr additive="base">
                                        <p:cTn id="44" dur="500" fill="hold"/>
                                        <p:tgtEl>
                                          <p:spTgt spid="476163">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7616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2" grpId="0" autoUpdateAnimBg="0"/>
      <p:bldP spid="476163" grpId="0" build="p" autoUpdateAnimBg="0" advAuto="100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4867" name="Rectangle 3">
            <a:extLst>
              <a:ext uri="{FF2B5EF4-FFF2-40B4-BE49-F238E27FC236}">
                <a16:creationId xmlns:a16="http://schemas.microsoft.com/office/drawing/2014/main" id="{BB3108CA-676C-44D9-8439-98AC34C923D3}"/>
              </a:ext>
            </a:extLst>
          </p:cNvPr>
          <p:cNvSpPr>
            <a:spLocks noGrp="1" noChangeArrowheads="1"/>
          </p:cNvSpPr>
          <p:nvPr>
            <p:ph type="body" idx="1"/>
          </p:nvPr>
        </p:nvSpPr>
        <p:spPr>
          <a:xfrm>
            <a:off x="685800" y="1143000"/>
            <a:ext cx="7772400" cy="5486400"/>
          </a:xfrm>
        </p:spPr>
        <p:txBody>
          <a:bodyPr/>
          <a:lstStyle/>
          <a:p>
            <a:pPr eaLnBrk="1" hangingPunct="1">
              <a:lnSpc>
                <a:spcPct val="90000"/>
              </a:lnSpc>
              <a:buClr>
                <a:schemeClr val="tx1"/>
              </a:buClr>
              <a:buFontTx/>
              <a:buNone/>
            </a:pPr>
            <a:r>
              <a:rPr lang="en-US" altLang="en-US" sz="2800" dirty="0"/>
              <a:t>	Ariel:		minimum of 30 degrees and 25% opposite force</a:t>
            </a:r>
          </a:p>
          <a:p>
            <a:pPr eaLnBrk="1" hangingPunct="1">
              <a:lnSpc>
                <a:spcPct val="90000"/>
              </a:lnSpc>
              <a:buClr>
                <a:schemeClr val="tx1"/>
              </a:buClr>
              <a:buFontTx/>
              <a:buNone/>
            </a:pPr>
            <a:r>
              <a:rPr lang="en-US" altLang="en-US" sz="2800" dirty="0"/>
              <a:t>	Ajax:		minimum of 30 degrees and 3% opposite force</a:t>
            </a:r>
          </a:p>
          <a:p>
            <a:pPr eaLnBrk="1" hangingPunct="1">
              <a:lnSpc>
                <a:spcPct val="90000"/>
              </a:lnSpc>
              <a:buClr>
                <a:schemeClr val="tx1"/>
              </a:buClr>
              <a:buFontTx/>
              <a:buNone/>
            </a:pPr>
            <a:r>
              <a:rPr lang="en-US" altLang="en-US" sz="2800" dirty="0"/>
              <a:t>	Dresser-Rand:	minimum of 30 degrees and X% opposite force  (suggest 3%)	</a:t>
            </a:r>
          </a:p>
          <a:p>
            <a:pPr eaLnBrk="1" hangingPunct="1">
              <a:lnSpc>
                <a:spcPct val="90000"/>
              </a:lnSpc>
              <a:buClr>
                <a:schemeClr val="tx1"/>
              </a:buClr>
              <a:buFontTx/>
              <a:buNone/>
            </a:pPr>
            <a:r>
              <a:rPr lang="en-US" altLang="en-US" sz="2800" dirty="0"/>
              <a:t>	GE Oil &amp; Gas:	minimum of 60 degrees and 15% opposite force</a:t>
            </a:r>
          </a:p>
          <a:p>
            <a:pPr eaLnBrk="1" hangingPunct="1">
              <a:lnSpc>
                <a:spcPct val="90000"/>
              </a:lnSpc>
              <a:buClr>
                <a:schemeClr val="tx1"/>
              </a:buClr>
              <a:buFontTx/>
              <a:buNone/>
            </a:pPr>
            <a:r>
              <a:rPr lang="en-US" altLang="en-US" sz="2800" dirty="0"/>
              <a:t>	Superior:		minimum of X degrees and X% opposite force (suggest 30 degrees and 15%)</a:t>
            </a:r>
          </a:p>
          <a:p>
            <a:pPr eaLnBrk="1" hangingPunct="1">
              <a:lnSpc>
                <a:spcPct val="90000"/>
              </a:lnSpc>
              <a:buClr>
                <a:schemeClr val="tx1"/>
              </a:buClr>
              <a:buFontTx/>
              <a:buNone/>
            </a:pPr>
            <a:endParaRPr lang="en-US" altLang="en-US" sz="2800" dirty="0"/>
          </a:p>
          <a:p>
            <a:pPr eaLnBrk="1" hangingPunct="1">
              <a:lnSpc>
                <a:spcPct val="90000"/>
              </a:lnSpc>
              <a:buClr>
                <a:schemeClr val="tx1"/>
              </a:buClr>
              <a:buFontTx/>
              <a:buNone/>
            </a:pPr>
            <a:r>
              <a:rPr lang="en-US" altLang="en-US" sz="2800" dirty="0"/>
              <a:t>	</a:t>
            </a:r>
            <a:endParaRPr lang="en-US" altLang="en-US" sz="2800" dirty="0">
              <a:solidFill>
                <a:srgbClr val="FFFFFF"/>
              </a:solidFill>
            </a:endParaRPr>
          </a:p>
        </p:txBody>
      </p:sp>
      <p:sp>
        <p:nvSpPr>
          <p:cNvPr id="203779" name="Slide Number Placeholder 4">
            <a:extLst>
              <a:ext uri="{FF2B5EF4-FFF2-40B4-BE49-F238E27FC236}">
                <a16:creationId xmlns:a16="http://schemas.microsoft.com/office/drawing/2014/main" id="{BD38B830-7270-43E2-9524-2394503AD65A}"/>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322B6064-2FD6-4033-99DC-BE39BA819713}" type="slidenum">
              <a:rPr lang="en-US" altLang="en-US" sz="1800"/>
              <a:pPr eaLnBrk="1" hangingPunct="1">
                <a:spcBef>
                  <a:spcPct val="0"/>
                </a:spcBef>
                <a:buFontTx/>
                <a:buNone/>
              </a:pPr>
              <a:t>100</a:t>
            </a:fld>
            <a:endParaRPr lang="en-US" altLang="en-US" sz="1800"/>
          </a:p>
        </p:txBody>
      </p:sp>
      <p:sp>
        <p:nvSpPr>
          <p:cNvPr id="203780" name="Text Box 5">
            <a:extLst>
              <a:ext uri="{FF2B5EF4-FFF2-40B4-BE49-F238E27FC236}">
                <a16:creationId xmlns:a16="http://schemas.microsoft.com/office/drawing/2014/main" id="{4F011DE2-803C-49E8-96B7-C103566493D9}"/>
              </a:ext>
            </a:extLst>
          </p:cNvPr>
          <p:cNvSpPr txBox="1">
            <a:spLocks noChangeArrowheads="1"/>
          </p:cNvSpPr>
          <p:nvPr/>
        </p:nvSpPr>
        <p:spPr bwMode="auto">
          <a:xfrm>
            <a:off x="1066800" y="3810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a:solidFill>
                  <a:srgbClr val="FF0000"/>
                </a:solidFill>
              </a:rPr>
              <a:t>Rod Reversal Requirements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24867">
                                            <p:txEl>
                                              <p:pRg st="0" end="0"/>
                                            </p:txEl>
                                          </p:spTgt>
                                        </p:tgtEl>
                                        <p:attrNameLst>
                                          <p:attrName>style.visibility</p:attrName>
                                        </p:attrNameLst>
                                      </p:cBhvr>
                                      <p:to>
                                        <p:strVal val="visible"/>
                                      </p:to>
                                    </p:set>
                                    <p:anim calcmode="lin" valueType="num">
                                      <p:cBhvr additive="base">
                                        <p:cTn id="7" dur="500" fill="hold"/>
                                        <p:tgtEl>
                                          <p:spTgt spid="2724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24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24867">
                                            <p:txEl>
                                              <p:pRg st="1" end="1"/>
                                            </p:txEl>
                                          </p:spTgt>
                                        </p:tgtEl>
                                        <p:attrNameLst>
                                          <p:attrName>style.visibility</p:attrName>
                                        </p:attrNameLst>
                                      </p:cBhvr>
                                      <p:to>
                                        <p:strVal val="visible"/>
                                      </p:to>
                                    </p:set>
                                    <p:anim calcmode="lin" valueType="num">
                                      <p:cBhvr additive="base">
                                        <p:cTn id="13" dur="500" fill="hold"/>
                                        <p:tgtEl>
                                          <p:spTgt spid="2724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24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24867">
                                            <p:txEl>
                                              <p:pRg st="2" end="2"/>
                                            </p:txEl>
                                          </p:spTgt>
                                        </p:tgtEl>
                                        <p:attrNameLst>
                                          <p:attrName>style.visibility</p:attrName>
                                        </p:attrNameLst>
                                      </p:cBhvr>
                                      <p:to>
                                        <p:strVal val="visible"/>
                                      </p:to>
                                    </p:set>
                                    <p:anim calcmode="lin" valueType="num">
                                      <p:cBhvr additive="base">
                                        <p:cTn id="19" dur="500" fill="hold"/>
                                        <p:tgtEl>
                                          <p:spTgt spid="27248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24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24867">
                                            <p:txEl>
                                              <p:pRg st="3" end="3"/>
                                            </p:txEl>
                                          </p:spTgt>
                                        </p:tgtEl>
                                        <p:attrNameLst>
                                          <p:attrName>style.visibility</p:attrName>
                                        </p:attrNameLst>
                                      </p:cBhvr>
                                      <p:to>
                                        <p:strVal val="visible"/>
                                      </p:to>
                                    </p:set>
                                    <p:anim calcmode="lin" valueType="num">
                                      <p:cBhvr additive="base">
                                        <p:cTn id="25" dur="500" fill="hold"/>
                                        <p:tgtEl>
                                          <p:spTgt spid="27248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248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24867">
                                            <p:txEl>
                                              <p:pRg st="4" end="4"/>
                                            </p:txEl>
                                          </p:spTgt>
                                        </p:tgtEl>
                                        <p:attrNameLst>
                                          <p:attrName>style.visibility</p:attrName>
                                        </p:attrNameLst>
                                      </p:cBhvr>
                                      <p:to>
                                        <p:strVal val="visible"/>
                                      </p:to>
                                    </p:set>
                                    <p:anim calcmode="lin" valueType="num">
                                      <p:cBhvr additive="base">
                                        <p:cTn id="31" dur="500" fill="hold"/>
                                        <p:tgtEl>
                                          <p:spTgt spid="27248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248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24867">
                                            <p:txEl>
                                              <p:pRg st="6" end="6"/>
                                            </p:txEl>
                                          </p:spTgt>
                                        </p:tgtEl>
                                        <p:attrNameLst>
                                          <p:attrName>style.visibility</p:attrName>
                                        </p:attrNameLst>
                                      </p:cBhvr>
                                      <p:to>
                                        <p:strVal val="visible"/>
                                      </p:to>
                                    </p:set>
                                    <p:anim calcmode="lin" valueType="num">
                                      <p:cBhvr additive="base">
                                        <p:cTn id="37" dur="500" fill="hold"/>
                                        <p:tgtEl>
                                          <p:spTgt spid="272486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2486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86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4">
            <a:extLst>
              <a:ext uri="{FF2B5EF4-FFF2-40B4-BE49-F238E27FC236}">
                <a16:creationId xmlns:a16="http://schemas.microsoft.com/office/drawing/2014/main" id="{0AB609C5-094F-4A0D-8B02-9681C982AEC9}"/>
              </a:ext>
            </a:extLst>
          </p:cNvPr>
          <p:cNvSpPr txBox="1">
            <a:spLocks noChangeArrowheads="1"/>
          </p:cNvSpPr>
          <p:nvPr/>
        </p:nvSpPr>
        <p:spPr bwMode="auto">
          <a:xfrm>
            <a:off x="2819400" y="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3600">
                <a:solidFill>
                  <a:srgbClr val="FF0000"/>
                </a:solidFill>
              </a:rPr>
              <a:t>No reversal</a:t>
            </a:r>
          </a:p>
        </p:txBody>
      </p:sp>
      <p:pic>
        <p:nvPicPr>
          <p:cNvPr id="205827" name="Picture 7">
            <a:extLst>
              <a:ext uri="{FF2B5EF4-FFF2-40B4-BE49-F238E27FC236}">
                <a16:creationId xmlns:a16="http://schemas.microsoft.com/office/drawing/2014/main" id="{3DBF9BDD-F466-4F80-8C96-C1C3EB885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86010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Text Box 9">
            <a:extLst>
              <a:ext uri="{FF2B5EF4-FFF2-40B4-BE49-F238E27FC236}">
                <a16:creationId xmlns:a16="http://schemas.microsoft.com/office/drawing/2014/main" id="{02341B6A-6BBE-4DB2-BB20-6C38962E2876}"/>
              </a:ext>
            </a:extLst>
          </p:cNvPr>
          <p:cNvSpPr txBox="1">
            <a:spLocks noChangeArrowheads="1"/>
          </p:cNvSpPr>
          <p:nvPr/>
        </p:nvSpPr>
        <p:spPr bwMode="auto">
          <a:xfrm>
            <a:off x="2133600" y="3962400"/>
            <a:ext cx="2438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Low ratio, small bore, large diameter piston rod</a:t>
            </a:r>
          </a:p>
        </p:txBody>
      </p:sp>
      <p:sp>
        <p:nvSpPr>
          <p:cNvPr id="205830" name="Slide Number Placeholder 5">
            <a:extLst>
              <a:ext uri="{FF2B5EF4-FFF2-40B4-BE49-F238E27FC236}">
                <a16:creationId xmlns:a16="http://schemas.microsoft.com/office/drawing/2014/main" id="{AE695B4C-71BB-43A8-9715-6A51D61F00E9}"/>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76AB0974-DC1F-4C03-8CCE-A6353918EE5C}" type="slidenum">
              <a:rPr lang="en-US" altLang="en-US" sz="1800"/>
              <a:pPr eaLnBrk="1" hangingPunct="1">
                <a:spcBef>
                  <a:spcPct val="0"/>
                </a:spcBef>
                <a:buFontTx/>
                <a:buNone/>
              </a:pPr>
              <a:t>101</a:t>
            </a:fld>
            <a:endParaRPr lang="en-US" altLang="en-US" sz="1800"/>
          </a:p>
        </p:txBody>
      </p:sp>
      <p:sp>
        <p:nvSpPr>
          <p:cNvPr id="2" name="Rectangle 1">
            <a:extLst>
              <a:ext uri="{FF2B5EF4-FFF2-40B4-BE49-F238E27FC236}">
                <a16:creationId xmlns:a16="http://schemas.microsoft.com/office/drawing/2014/main" id="{473EEDAB-A15B-404D-962A-695B151BFDA0}"/>
              </a:ext>
            </a:extLst>
          </p:cNvPr>
          <p:cNvSpPr/>
          <p:nvPr/>
        </p:nvSpPr>
        <p:spPr bwMode="auto">
          <a:xfrm>
            <a:off x="1143000" y="6245225"/>
            <a:ext cx="5181600" cy="38417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BEA0C506-C66C-406B-86F6-742A8EEE62E5}"/>
              </a:ext>
            </a:extLst>
          </p:cNvPr>
          <p:cNvSpPr/>
          <p:nvPr/>
        </p:nvSpPr>
        <p:spPr bwMode="auto">
          <a:xfrm>
            <a:off x="4343400" y="2514600"/>
            <a:ext cx="990600" cy="533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5">
            <a:extLst>
              <a:ext uri="{FF2B5EF4-FFF2-40B4-BE49-F238E27FC236}">
                <a16:creationId xmlns:a16="http://schemas.microsoft.com/office/drawing/2014/main" id="{AAA5E517-C213-42D8-968F-9A3A63506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458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Text Box 2">
            <a:extLst>
              <a:ext uri="{FF2B5EF4-FFF2-40B4-BE49-F238E27FC236}">
                <a16:creationId xmlns:a16="http://schemas.microsoft.com/office/drawing/2014/main" id="{6E375175-62D1-4E9C-BE9B-4B16BD1A4CB2}"/>
              </a:ext>
            </a:extLst>
          </p:cNvPr>
          <p:cNvSpPr txBox="1">
            <a:spLocks noChangeArrowheads="1"/>
          </p:cNvSpPr>
          <p:nvPr/>
        </p:nvSpPr>
        <p:spPr bwMode="auto">
          <a:xfrm>
            <a:off x="1828800" y="0"/>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a:solidFill>
                  <a:srgbClr val="FF0000"/>
                </a:solidFill>
              </a:rPr>
              <a:t>Extra Mass Created Reversal</a:t>
            </a:r>
          </a:p>
        </p:txBody>
      </p:sp>
      <p:sp>
        <p:nvSpPr>
          <p:cNvPr id="207877" name="Oval 6">
            <a:extLst>
              <a:ext uri="{FF2B5EF4-FFF2-40B4-BE49-F238E27FC236}">
                <a16:creationId xmlns:a16="http://schemas.microsoft.com/office/drawing/2014/main" id="{782D920A-A408-43C1-849A-4FA0C2F6C912}"/>
              </a:ext>
            </a:extLst>
          </p:cNvPr>
          <p:cNvSpPr>
            <a:spLocks noChangeArrowheads="1"/>
          </p:cNvSpPr>
          <p:nvPr/>
        </p:nvSpPr>
        <p:spPr bwMode="auto">
          <a:xfrm>
            <a:off x="1828800" y="1447800"/>
            <a:ext cx="1295400" cy="1143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7879" name="Slide Number Placeholder 6">
            <a:extLst>
              <a:ext uri="{FF2B5EF4-FFF2-40B4-BE49-F238E27FC236}">
                <a16:creationId xmlns:a16="http://schemas.microsoft.com/office/drawing/2014/main" id="{0E836DC6-9C31-4155-9B23-60C3B1E4A685}"/>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56C5816B-0A8C-4C13-8D9B-67F1639A90D5}" type="slidenum">
              <a:rPr lang="en-US" altLang="en-US" sz="1800"/>
              <a:pPr eaLnBrk="1" hangingPunct="1">
                <a:spcBef>
                  <a:spcPct val="0"/>
                </a:spcBef>
                <a:buFontTx/>
                <a:buNone/>
              </a:pPr>
              <a:t>102</a:t>
            </a:fld>
            <a:endParaRPr lang="en-US" altLang="en-US" sz="1800"/>
          </a:p>
        </p:txBody>
      </p:sp>
      <p:sp>
        <p:nvSpPr>
          <p:cNvPr id="2" name="Rectangle 1">
            <a:extLst>
              <a:ext uri="{FF2B5EF4-FFF2-40B4-BE49-F238E27FC236}">
                <a16:creationId xmlns:a16="http://schemas.microsoft.com/office/drawing/2014/main" id="{39C35564-3F39-483C-9405-AF83F0E2F8AA}"/>
              </a:ext>
            </a:extLst>
          </p:cNvPr>
          <p:cNvSpPr/>
          <p:nvPr/>
        </p:nvSpPr>
        <p:spPr bwMode="auto">
          <a:xfrm>
            <a:off x="1295400" y="6245225"/>
            <a:ext cx="5257800" cy="38417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6A3F78A5-747C-40F0-86D8-F54135CE7663}"/>
              </a:ext>
            </a:extLst>
          </p:cNvPr>
          <p:cNvSpPr/>
          <p:nvPr/>
        </p:nvSpPr>
        <p:spPr bwMode="auto">
          <a:xfrm>
            <a:off x="4495800" y="2590800"/>
            <a:ext cx="990600" cy="457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308276AC-604B-445F-80ED-4A881A2D7AC2}"/>
              </a:ext>
            </a:extLst>
          </p:cNvPr>
          <p:cNvSpPr>
            <a:spLocks noGrp="1" noChangeArrowheads="1"/>
          </p:cNvSpPr>
          <p:nvPr>
            <p:ph type="title"/>
          </p:nvPr>
        </p:nvSpPr>
        <p:spPr>
          <a:xfrm>
            <a:off x="685800" y="76200"/>
            <a:ext cx="7772400" cy="1143000"/>
          </a:xfrm>
        </p:spPr>
        <p:txBody>
          <a:bodyPr/>
          <a:lstStyle/>
          <a:p>
            <a:pPr eaLnBrk="1" hangingPunct="1"/>
            <a:r>
              <a:rPr lang="en-US" altLang="en-US" sz="3600">
                <a:solidFill>
                  <a:srgbClr val="FF0000"/>
                </a:solidFill>
              </a:rPr>
              <a:t>Single Acting Cylinders</a:t>
            </a:r>
          </a:p>
        </p:txBody>
      </p:sp>
      <p:sp>
        <p:nvSpPr>
          <p:cNvPr id="997379" name="Rectangle 3">
            <a:extLst>
              <a:ext uri="{FF2B5EF4-FFF2-40B4-BE49-F238E27FC236}">
                <a16:creationId xmlns:a16="http://schemas.microsoft.com/office/drawing/2014/main" id="{BAF6C386-8910-4CF3-8EE5-83C5B8F938A3}"/>
              </a:ext>
            </a:extLst>
          </p:cNvPr>
          <p:cNvSpPr>
            <a:spLocks noGrp="1" noChangeArrowheads="1"/>
          </p:cNvSpPr>
          <p:nvPr>
            <p:ph type="body" idx="1"/>
          </p:nvPr>
        </p:nvSpPr>
        <p:spPr>
          <a:xfrm>
            <a:off x="685800" y="1371600"/>
            <a:ext cx="7772400" cy="5029200"/>
          </a:xfrm>
        </p:spPr>
        <p:txBody>
          <a:bodyPr/>
          <a:lstStyle/>
          <a:p>
            <a:pPr eaLnBrk="1" hangingPunct="1">
              <a:lnSpc>
                <a:spcPct val="90000"/>
              </a:lnSpc>
              <a:buClr>
                <a:schemeClr val="tx1"/>
              </a:buClr>
              <a:buFontTx/>
              <a:buNone/>
            </a:pPr>
            <a:r>
              <a:rPr lang="en-US" altLang="en-US"/>
              <a:t>	Net rod loads for single acting cylinders are determined by the same procedure as for double acting cylinders</a:t>
            </a:r>
            <a:br>
              <a:rPr lang="en-US" altLang="en-US"/>
            </a:br>
            <a:endParaRPr lang="en-US" altLang="en-US"/>
          </a:p>
          <a:p>
            <a:pPr eaLnBrk="1" hangingPunct="1">
              <a:lnSpc>
                <a:spcPct val="90000"/>
              </a:lnSpc>
              <a:buClr>
                <a:schemeClr val="tx1"/>
              </a:buClr>
              <a:buFontTx/>
              <a:buNone/>
            </a:pPr>
            <a:r>
              <a:rPr lang="en-US" altLang="en-US"/>
              <a:t>	Cylinder ends are usually unloaded at suction pressure or, in some cases, discharge pressure</a:t>
            </a:r>
          </a:p>
          <a:p>
            <a:pPr eaLnBrk="1" hangingPunct="1">
              <a:lnSpc>
                <a:spcPct val="90000"/>
              </a:lnSpc>
              <a:buClr>
                <a:schemeClr val="tx1"/>
              </a:buClr>
              <a:buFontTx/>
              <a:buNone/>
            </a:pPr>
            <a:endParaRPr lang="en-US" altLang="en-US"/>
          </a:p>
          <a:p>
            <a:pPr eaLnBrk="1" hangingPunct="1">
              <a:lnSpc>
                <a:spcPct val="90000"/>
              </a:lnSpc>
              <a:buClr>
                <a:schemeClr val="tx1"/>
              </a:buClr>
              <a:buFontTx/>
              <a:buNone/>
            </a:pPr>
            <a:r>
              <a:rPr lang="en-US" altLang="en-US"/>
              <a:t>	Load reversals are generally shorter and smaller in magnitude</a:t>
            </a:r>
            <a:br>
              <a:rPr lang="en-US" altLang="en-US" sz="2800"/>
            </a:br>
            <a:endParaRPr lang="en-US" altLang="en-US" sz="2800"/>
          </a:p>
        </p:txBody>
      </p:sp>
      <p:sp>
        <p:nvSpPr>
          <p:cNvPr id="214020" name="Slide Number Placeholder 3">
            <a:extLst>
              <a:ext uri="{FF2B5EF4-FFF2-40B4-BE49-F238E27FC236}">
                <a16:creationId xmlns:a16="http://schemas.microsoft.com/office/drawing/2014/main" id="{509B7715-D5DD-483A-9ACF-58D60088E9A7}"/>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440BE6C-BD65-4526-A1C2-0616A0A06E42}" type="slidenum">
              <a:rPr lang="en-US" altLang="en-US" sz="1800"/>
              <a:pPr eaLnBrk="1" hangingPunct="1">
                <a:spcBef>
                  <a:spcPct val="0"/>
                </a:spcBef>
                <a:buFontTx/>
                <a:buNone/>
              </a:pPr>
              <a:t>103</a:t>
            </a:fld>
            <a:endParaRPr lang="en-US" altLang="en-US" sz="18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7379">
                                            <p:txEl>
                                              <p:pRg st="0" end="0"/>
                                            </p:txEl>
                                          </p:spTgt>
                                        </p:tgtEl>
                                        <p:attrNameLst>
                                          <p:attrName>style.visibility</p:attrName>
                                        </p:attrNameLst>
                                      </p:cBhvr>
                                      <p:to>
                                        <p:strVal val="visible"/>
                                      </p:to>
                                    </p:set>
                                    <p:animEffect transition="in" filter="wipe(left)">
                                      <p:cBhvr>
                                        <p:cTn id="7" dur="500"/>
                                        <p:tgtEl>
                                          <p:spTgt spid="997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7379">
                                            <p:txEl>
                                              <p:pRg st="1" end="1"/>
                                            </p:txEl>
                                          </p:spTgt>
                                        </p:tgtEl>
                                        <p:attrNameLst>
                                          <p:attrName>style.visibility</p:attrName>
                                        </p:attrNameLst>
                                      </p:cBhvr>
                                      <p:to>
                                        <p:strVal val="visible"/>
                                      </p:to>
                                    </p:set>
                                    <p:animEffect transition="in" filter="wipe(left)">
                                      <p:cBhvr>
                                        <p:cTn id="12" dur="500"/>
                                        <p:tgtEl>
                                          <p:spTgt spid="9973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7379">
                                            <p:txEl>
                                              <p:pRg st="3" end="3"/>
                                            </p:txEl>
                                          </p:spTgt>
                                        </p:tgtEl>
                                        <p:attrNameLst>
                                          <p:attrName>style.visibility</p:attrName>
                                        </p:attrNameLst>
                                      </p:cBhvr>
                                      <p:to>
                                        <p:strVal val="visible"/>
                                      </p:to>
                                    </p:set>
                                    <p:animEffect transition="in" filter="wipe(left)">
                                      <p:cBhvr>
                                        <p:cTn id="17" dur="500"/>
                                        <p:tgtEl>
                                          <p:spTgt spid="9973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79"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a:extLst>
              <a:ext uri="{FF2B5EF4-FFF2-40B4-BE49-F238E27FC236}">
                <a16:creationId xmlns:a16="http://schemas.microsoft.com/office/drawing/2014/main" id="{34661DE4-92C6-455C-B768-1F31F7108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3121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16067" name="Text Box 3">
            <a:extLst>
              <a:ext uri="{FF2B5EF4-FFF2-40B4-BE49-F238E27FC236}">
                <a16:creationId xmlns:a16="http://schemas.microsoft.com/office/drawing/2014/main" id="{5C7340D7-C93F-44AA-8887-98C497720F30}"/>
              </a:ext>
            </a:extLst>
          </p:cNvPr>
          <p:cNvSpPr txBox="1">
            <a:spLocks noChangeArrowheads="1"/>
          </p:cNvSpPr>
          <p:nvPr/>
        </p:nvSpPr>
        <p:spPr bwMode="auto">
          <a:xfrm>
            <a:off x="1066800" y="4800600"/>
            <a:ext cx="7620000" cy="3968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Good reversal with both ends loaded</a:t>
            </a:r>
            <a:endParaRPr lang="en-US" altLang="en-US" sz="2400"/>
          </a:p>
        </p:txBody>
      </p:sp>
      <p:sp>
        <p:nvSpPr>
          <p:cNvPr id="216068" name="Line 4">
            <a:extLst>
              <a:ext uri="{FF2B5EF4-FFF2-40B4-BE49-F238E27FC236}">
                <a16:creationId xmlns:a16="http://schemas.microsoft.com/office/drawing/2014/main" id="{2EB7EDB2-EB55-409B-A6AE-8D6981849D47}"/>
              </a:ext>
            </a:extLst>
          </p:cNvPr>
          <p:cNvSpPr>
            <a:spLocks noChangeShapeType="1"/>
          </p:cNvSpPr>
          <p:nvPr/>
        </p:nvSpPr>
        <p:spPr bwMode="auto">
          <a:xfrm>
            <a:off x="2743200" y="1066800"/>
            <a:ext cx="0" cy="3429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6069" name="Line 5">
            <a:extLst>
              <a:ext uri="{FF2B5EF4-FFF2-40B4-BE49-F238E27FC236}">
                <a16:creationId xmlns:a16="http://schemas.microsoft.com/office/drawing/2014/main" id="{6F369710-477C-4959-A1A0-8706DFC10C1C}"/>
              </a:ext>
            </a:extLst>
          </p:cNvPr>
          <p:cNvSpPr>
            <a:spLocks noChangeShapeType="1"/>
          </p:cNvSpPr>
          <p:nvPr/>
        </p:nvSpPr>
        <p:spPr bwMode="auto">
          <a:xfrm>
            <a:off x="6019800" y="1066800"/>
            <a:ext cx="0" cy="3429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6070" name="Text Box 6">
            <a:extLst>
              <a:ext uri="{FF2B5EF4-FFF2-40B4-BE49-F238E27FC236}">
                <a16:creationId xmlns:a16="http://schemas.microsoft.com/office/drawing/2014/main" id="{BEE0676F-9718-4769-9DF7-6216B0435505}"/>
              </a:ext>
            </a:extLst>
          </p:cNvPr>
          <p:cNvSpPr txBox="1">
            <a:spLocks noChangeArrowheads="1"/>
          </p:cNvSpPr>
          <p:nvPr/>
        </p:nvSpPr>
        <p:spPr bwMode="auto">
          <a:xfrm>
            <a:off x="3733800" y="914400"/>
            <a:ext cx="1066800" cy="36671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a:solidFill>
                  <a:srgbClr val="000000"/>
                </a:solidFill>
              </a:rPr>
              <a:t>reversal</a:t>
            </a:r>
            <a:endParaRPr lang="en-US" altLang="en-US" sz="2400"/>
          </a:p>
        </p:txBody>
      </p:sp>
      <p:sp>
        <p:nvSpPr>
          <p:cNvPr id="216071" name="Line 7">
            <a:extLst>
              <a:ext uri="{FF2B5EF4-FFF2-40B4-BE49-F238E27FC236}">
                <a16:creationId xmlns:a16="http://schemas.microsoft.com/office/drawing/2014/main" id="{EE3B14F6-FD27-4647-BDA2-0B4B6DECF632}"/>
              </a:ext>
            </a:extLst>
          </p:cNvPr>
          <p:cNvSpPr>
            <a:spLocks noChangeShapeType="1"/>
          </p:cNvSpPr>
          <p:nvPr/>
        </p:nvSpPr>
        <p:spPr bwMode="auto">
          <a:xfrm flipH="1">
            <a:off x="2743200" y="1143000"/>
            <a:ext cx="9144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6072" name="Line 8">
            <a:extLst>
              <a:ext uri="{FF2B5EF4-FFF2-40B4-BE49-F238E27FC236}">
                <a16:creationId xmlns:a16="http://schemas.microsoft.com/office/drawing/2014/main" id="{6E47ADC0-B412-4F62-8615-80CBC9212C37}"/>
              </a:ext>
            </a:extLst>
          </p:cNvPr>
          <p:cNvSpPr>
            <a:spLocks noChangeShapeType="1"/>
          </p:cNvSpPr>
          <p:nvPr/>
        </p:nvSpPr>
        <p:spPr bwMode="auto">
          <a:xfrm>
            <a:off x="4648200" y="1143000"/>
            <a:ext cx="13716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6073" name="Text Box 9">
            <a:extLst>
              <a:ext uri="{FF2B5EF4-FFF2-40B4-BE49-F238E27FC236}">
                <a16:creationId xmlns:a16="http://schemas.microsoft.com/office/drawing/2014/main" id="{AEA8F4FF-AA48-4AA2-9CEF-C4AE020310EB}"/>
              </a:ext>
            </a:extLst>
          </p:cNvPr>
          <p:cNvSpPr txBox="1">
            <a:spLocks noChangeArrowheads="1"/>
          </p:cNvSpPr>
          <p:nvPr/>
        </p:nvSpPr>
        <p:spPr bwMode="auto">
          <a:xfrm>
            <a:off x="2209800" y="5867400"/>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solidFill>
                  <a:srgbClr val="000000"/>
                </a:solidFill>
              </a:rPr>
              <a:t>12.5” bore, 4.0” rod, 750 lb reciprocating mass</a:t>
            </a:r>
            <a:endParaRPr lang="en-US" altLang="en-US" sz="2400"/>
          </a:p>
        </p:txBody>
      </p:sp>
      <p:sp>
        <p:nvSpPr>
          <p:cNvPr id="216074" name="Slide Number Placeholder 9">
            <a:extLst>
              <a:ext uri="{FF2B5EF4-FFF2-40B4-BE49-F238E27FC236}">
                <a16:creationId xmlns:a16="http://schemas.microsoft.com/office/drawing/2014/main" id="{30D88EAD-B621-435E-AAD3-3D13F6F8619A}"/>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4DA9875C-9CA0-4C7D-A125-8051A835F365}" type="slidenum">
              <a:rPr lang="en-US" altLang="en-US" sz="1800"/>
              <a:pPr eaLnBrk="1" hangingPunct="1">
                <a:spcBef>
                  <a:spcPct val="0"/>
                </a:spcBef>
                <a:buFontTx/>
                <a:buNone/>
              </a:pPr>
              <a:t>104</a:t>
            </a:fld>
            <a:endParaRPr lang="en-US" altLang="en-US" sz="1800"/>
          </a:p>
        </p:txBody>
      </p:sp>
      <p:sp>
        <p:nvSpPr>
          <p:cNvPr id="216075" name="TextBox 10">
            <a:extLst>
              <a:ext uri="{FF2B5EF4-FFF2-40B4-BE49-F238E27FC236}">
                <a16:creationId xmlns:a16="http://schemas.microsoft.com/office/drawing/2014/main" id="{76351818-09B8-4023-9FF2-A8AA9D6E9AA8}"/>
              </a:ext>
            </a:extLst>
          </p:cNvPr>
          <p:cNvSpPr txBox="1">
            <a:spLocks noChangeArrowheads="1"/>
          </p:cNvSpPr>
          <p:nvPr/>
        </p:nvSpPr>
        <p:spPr bwMode="auto">
          <a:xfrm>
            <a:off x="1219200" y="152400"/>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Double Acting Cylinder</a:t>
            </a:r>
          </a:p>
        </p:txBody>
      </p:sp>
    </p:spTree>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027EA10F-129A-4E70-8309-5D9E9F21B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097838"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18115" name="Text Box 3">
            <a:extLst>
              <a:ext uri="{FF2B5EF4-FFF2-40B4-BE49-F238E27FC236}">
                <a16:creationId xmlns:a16="http://schemas.microsoft.com/office/drawing/2014/main" id="{9E68E924-7EDE-4DB6-9776-43153B0EA5A9}"/>
              </a:ext>
            </a:extLst>
          </p:cNvPr>
          <p:cNvSpPr txBox="1">
            <a:spLocks noChangeArrowheads="1"/>
          </p:cNvSpPr>
          <p:nvPr/>
        </p:nvSpPr>
        <p:spPr bwMode="auto">
          <a:xfrm>
            <a:off x="685800" y="4648200"/>
            <a:ext cx="8077200" cy="3968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The effect of unloading both ends at suction pressure</a:t>
            </a:r>
            <a:endParaRPr lang="en-US" altLang="en-US" sz="2400"/>
          </a:p>
        </p:txBody>
      </p:sp>
      <p:sp>
        <p:nvSpPr>
          <p:cNvPr id="218116" name="Line 4">
            <a:extLst>
              <a:ext uri="{FF2B5EF4-FFF2-40B4-BE49-F238E27FC236}">
                <a16:creationId xmlns:a16="http://schemas.microsoft.com/office/drawing/2014/main" id="{319A0FE0-1B78-4F0E-95D0-77475C1EBA02}"/>
              </a:ext>
            </a:extLst>
          </p:cNvPr>
          <p:cNvSpPr>
            <a:spLocks noChangeShapeType="1"/>
          </p:cNvSpPr>
          <p:nvPr/>
        </p:nvSpPr>
        <p:spPr bwMode="auto">
          <a:xfrm>
            <a:off x="2819400" y="838200"/>
            <a:ext cx="0" cy="33528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8117" name="Line 5">
            <a:extLst>
              <a:ext uri="{FF2B5EF4-FFF2-40B4-BE49-F238E27FC236}">
                <a16:creationId xmlns:a16="http://schemas.microsoft.com/office/drawing/2014/main" id="{04E43195-E8EF-48F0-B2FC-4210D6C0EECF}"/>
              </a:ext>
            </a:extLst>
          </p:cNvPr>
          <p:cNvSpPr>
            <a:spLocks noChangeShapeType="1"/>
          </p:cNvSpPr>
          <p:nvPr/>
        </p:nvSpPr>
        <p:spPr bwMode="auto">
          <a:xfrm>
            <a:off x="6934200" y="990600"/>
            <a:ext cx="0" cy="32004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8118" name="Text Box 6">
            <a:extLst>
              <a:ext uri="{FF2B5EF4-FFF2-40B4-BE49-F238E27FC236}">
                <a16:creationId xmlns:a16="http://schemas.microsoft.com/office/drawing/2014/main" id="{E8046F43-0104-4453-9397-E593E9339822}"/>
              </a:ext>
            </a:extLst>
          </p:cNvPr>
          <p:cNvSpPr txBox="1">
            <a:spLocks noChangeArrowheads="1"/>
          </p:cNvSpPr>
          <p:nvPr/>
        </p:nvSpPr>
        <p:spPr bwMode="auto">
          <a:xfrm>
            <a:off x="4114800" y="838200"/>
            <a:ext cx="1143000" cy="3968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solidFill>
                  <a:srgbClr val="000000"/>
                </a:solidFill>
              </a:rPr>
              <a:t>reversal</a:t>
            </a:r>
            <a:endParaRPr lang="en-US" altLang="en-US" sz="2400"/>
          </a:p>
        </p:txBody>
      </p:sp>
      <p:sp>
        <p:nvSpPr>
          <p:cNvPr id="218119" name="Line 7">
            <a:extLst>
              <a:ext uri="{FF2B5EF4-FFF2-40B4-BE49-F238E27FC236}">
                <a16:creationId xmlns:a16="http://schemas.microsoft.com/office/drawing/2014/main" id="{5B8074D6-7532-4F0C-874A-DF7889D68591}"/>
              </a:ext>
            </a:extLst>
          </p:cNvPr>
          <p:cNvSpPr>
            <a:spLocks noChangeShapeType="1"/>
          </p:cNvSpPr>
          <p:nvPr/>
        </p:nvSpPr>
        <p:spPr bwMode="auto">
          <a:xfrm flipH="1">
            <a:off x="2819400" y="1066800"/>
            <a:ext cx="12192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8120" name="Line 8">
            <a:extLst>
              <a:ext uri="{FF2B5EF4-FFF2-40B4-BE49-F238E27FC236}">
                <a16:creationId xmlns:a16="http://schemas.microsoft.com/office/drawing/2014/main" id="{B7DF4FF3-63F1-4FD5-9C92-06A867CDD0BE}"/>
              </a:ext>
            </a:extLst>
          </p:cNvPr>
          <p:cNvSpPr>
            <a:spLocks noChangeShapeType="1"/>
          </p:cNvSpPr>
          <p:nvPr/>
        </p:nvSpPr>
        <p:spPr bwMode="auto">
          <a:xfrm>
            <a:off x="5257800" y="1066800"/>
            <a:ext cx="16764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18121" name="Text Box 9">
            <a:extLst>
              <a:ext uri="{FF2B5EF4-FFF2-40B4-BE49-F238E27FC236}">
                <a16:creationId xmlns:a16="http://schemas.microsoft.com/office/drawing/2014/main" id="{DEE77D7C-6DD1-4367-97D3-3B59E629C5E2}"/>
              </a:ext>
            </a:extLst>
          </p:cNvPr>
          <p:cNvSpPr txBox="1">
            <a:spLocks noChangeArrowheads="1"/>
          </p:cNvSpPr>
          <p:nvPr/>
        </p:nvSpPr>
        <p:spPr bwMode="auto">
          <a:xfrm>
            <a:off x="2133600" y="5715000"/>
            <a:ext cx="571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solidFill>
                  <a:srgbClr val="000000"/>
                </a:solidFill>
              </a:rPr>
              <a:t>12.5” bore, 4.0” rod, 750 lb reciprocating mass</a:t>
            </a:r>
            <a:endParaRPr lang="en-US" altLang="en-US" sz="2400"/>
          </a:p>
        </p:txBody>
      </p:sp>
      <p:sp>
        <p:nvSpPr>
          <p:cNvPr id="218122" name="Slide Number Placeholder 9">
            <a:extLst>
              <a:ext uri="{FF2B5EF4-FFF2-40B4-BE49-F238E27FC236}">
                <a16:creationId xmlns:a16="http://schemas.microsoft.com/office/drawing/2014/main" id="{16EB6E88-6947-40B0-8771-8075C6F96B30}"/>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4681E2D-71BA-4BCD-9F83-EE41AA1EAC46}" type="slidenum">
              <a:rPr lang="en-US" altLang="en-US" sz="1800"/>
              <a:pPr eaLnBrk="1" hangingPunct="1">
                <a:spcBef>
                  <a:spcPct val="0"/>
                </a:spcBef>
                <a:buFontTx/>
                <a:buNone/>
              </a:pPr>
              <a:t>105</a:t>
            </a:fld>
            <a:endParaRPr lang="en-US" altLang="en-US" sz="1800"/>
          </a:p>
        </p:txBody>
      </p:sp>
      <p:sp>
        <p:nvSpPr>
          <p:cNvPr id="218123" name="TextBox 10">
            <a:extLst>
              <a:ext uri="{FF2B5EF4-FFF2-40B4-BE49-F238E27FC236}">
                <a16:creationId xmlns:a16="http://schemas.microsoft.com/office/drawing/2014/main" id="{49D2B13E-08BD-4967-87BA-9EFA03CD4167}"/>
              </a:ext>
            </a:extLst>
          </p:cNvPr>
          <p:cNvSpPr txBox="1">
            <a:spLocks noChangeArrowheads="1"/>
          </p:cNvSpPr>
          <p:nvPr/>
        </p:nvSpPr>
        <p:spPr bwMode="auto">
          <a:xfrm>
            <a:off x="304800" y="1524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Cylinder Ends Both Deactivated</a:t>
            </a:r>
          </a:p>
        </p:txBody>
      </p:sp>
    </p:spTree>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026">
            <a:extLst>
              <a:ext uri="{FF2B5EF4-FFF2-40B4-BE49-F238E27FC236}">
                <a16:creationId xmlns:a16="http://schemas.microsoft.com/office/drawing/2014/main" id="{571F55E3-9C72-4C2E-BC6D-EE6A32190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23913"/>
            <a:ext cx="81534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0163" name="Text Box 1027">
            <a:extLst>
              <a:ext uri="{FF2B5EF4-FFF2-40B4-BE49-F238E27FC236}">
                <a16:creationId xmlns:a16="http://schemas.microsoft.com/office/drawing/2014/main" id="{AD986E87-9039-4414-842A-10619C173F5A}"/>
              </a:ext>
            </a:extLst>
          </p:cNvPr>
          <p:cNvSpPr txBox="1">
            <a:spLocks noChangeArrowheads="1"/>
          </p:cNvSpPr>
          <p:nvPr/>
        </p:nvSpPr>
        <p:spPr bwMode="auto">
          <a:xfrm>
            <a:off x="990600" y="56388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8.5” bore, 3.5” rod, 1000 lb reciprocating mass</a:t>
            </a:r>
            <a:endParaRPr lang="en-US" altLang="en-US" sz="2400"/>
          </a:p>
        </p:txBody>
      </p:sp>
      <p:sp>
        <p:nvSpPr>
          <p:cNvPr id="220164" name="Text Box 1028">
            <a:extLst>
              <a:ext uri="{FF2B5EF4-FFF2-40B4-BE49-F238E27FC236}">
                <a16:creationId xmlns:a16="http://schemas.microsoft.com/office/drawing/2014/main" id="{BAE250A1-2066-460A-AC7C-B4D35845C820}"/>
              </a:ext>
            </a:extLst>
          </p:cNvPr>
          <p:cNvSpPr txBox="1">
            <a:spLocks noChangeArrowheads="1"/>
          </p:cNvSpPr>
          <p:nvPr/>
        </p:nvSpPr>
        <p:spPr bwMode="auto">
          <a:xfrm>
            <a:off x="1219200" y="4648200"/>
            <a:ext cx="7162800" cy="3968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Normal double acting operation</a:t>
            </a:r>
            <a:endParaRPr lang="en-US" altLang="en-US" sz="2400"/>
          </a:p>
        </p:txBody>
      </p:sp>
      <p:sp>
        <p:nvSpPr>
          <p:cNvPr id="220165" name="Line 1029">
            <a:extLst>
              <a:ext uri="{FF2B5EF4-FFF2-40B4-BE49-F238E27FC236}">
                <a16:creationId xmlns:a16="http://schemas.microsoft.com/office/drawing/2014/main" id="{EA2A4350-DA68-40B4-BB5D-7024E5BD3450}"/>
              </a:ext>
            </a:extLst>
          </p:cNvPr>
          <p:cNvSpPr>
            <a:spLocks noChangeShapeType="1"/>
          </p:cNvSpPr>
          <p:nvPr/>
        </p:nvSpPr>
        <p:spPr bwMode="auto">
          <a:xfrm>
            <a:off x="2057400" y="914400"/>
            <a:ext cx="0" cy="33528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0166" name="Line 1030">
            <a:extLst>
              <a:ext uri="{FF2B5EF4-FFF2-40B4-BE49-F238E27FC236}">
                <a16:creationId xmlns:a16="http://schemas.microsoft.com/office/drawing/2014/main" id="{1F0531B9-C475-4D11-B6F8-848C16469E56}"/>
              </a:ext>
            </a:extLst>
          </p:cNvPr>
          <p:cNvSpPr>
            <a:spLocks noChangeShapeType="1"/>
          </p:cNvSpPr>
          <p:nvPr/>
        </p:nvSpPr>
        <p:spPr bwMode="auto">
          <a:xfrm>
            <a:off x="5638800" y="838200"/>
            <a:ext cx="0" cy="32766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0167" name="Text Box 1031">
            <a:extLst>
              <a:ext uri="{FF2B5EF4-FFF2-40B4-BE49-F238E27FC236}">
                <a16:creationId xmlns:a16="http://schemas.microsoft.com/office/drawing/2014/main" id="{BEA1702C-D664-436F-981B-31ABCAB3393A}"/>
              </a:ext>
            </a:extLst>
          </p:cNvPr>
          <p:cNvSpPr txBox="1">
            <a:spLocks noChangeArrowheads="1"/>
          </p:cNvSpPr>
          <p:nvPr/>
        </p:nvSpPr>
        <p:spPr bwMode="auto">
          <a:xfrm>
            <a:off x="3276600" y="91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a:solidFill>
                  <a:srgbClr val="000000"/>
                </a:solidFill>
              </a:rPr>
              <a:t>reversal</a:t>
            </a:r>
            <a:endParaRPr lang="en-US" altLang="en-US" sz="2400">
              <a:solidFill>
                <a:srgbClr val="000000"/>
              </a:solidFill>
            </a:endParaRPr>
          </a:p>
        </p:txBody>
      </p:sp>
      <p:sp>
        <p:nvSpPr>
          <p:cNvPr id="220168" name="Line 1032">
            <a:extLst>
              <a:ext uri="{FF2B5EF4-FFF2-40B4-BE49-F238E27FC236}">
                <a16:creationId xmlns:a16="http://schemas.microsoft.com/office/drawing/2014/main" id="{5430ABFE-63CF-4DAA-9844-6216CAA3E5B8}"/>
              </a:ext>
            </a:extLst>
          </p:cNvPr>
          <p:cNvSpPr>
            <a:spLocks noChangeShapeType="1"/>
          </p:cNvSpPr>
          <p:nvPr/>
        </p:nvSpPr>
        <p:spPr bwMode="auto">
          <a:xfrm flipH="1">
            <a:off x="2057400" y="1066800"/>
            <a:ext cx="11430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0169" name="Line 1033">
            <a:extLst>
              <a:ext uri="{FF2B5EF4-FFF2-40B4-BE49-F238E27FC236}">
                <a16:creationId xmlns:a16="http://schemas.microsoft.com/office/drawing/2014/main" id="{E1846FCA-5C45-47F1-A9A2-A0F8AE801E35}"/>
              </a:ext>
            </a:extLst>
          </p:cNvPr>
          <p:cNvSpPr>
            <a:spLocks noChangeShapeType="1"/>
          </p:cNvSpPr>
          <p:nvPr/>
        </p:nvSpPr>
        <p:spPr bwMode="auto">
          <a:xfrm>
            <a:off x="4191000" y="1066800"/>
            <a:ext cx="14478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0170" name="Slide Number Placeholder 9">
            <a:extLst>
              <a:ext uri="{FF2B5EF4-FFF2-40B4-BE49-F238E27FC236}">
                <a16:creationId xmlns:a16="http://schemas.microsoft.com/office/drawing/2014/main" id="{7CE2DA4E-1A3C-4B29-A681-9505B44F15DF}"/>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7B8AF83-BAE3-4302-BCB2-453261122DF6}" type="slidenum">
              <a:rPr lang="en-US" altLang="en-US" sz="1800"/>
              <a:pPr eaLnBrk="1" hangingPunct="1">
                <a:spcBef>
                  <a:spcPct val="0"/>
                </a:spcBef>
                <a:buFontTx/>
                <a:buNone/>
              </a:pPr>
              <a:t>106</a:t>
            </a:fld>
            <a:endParaRPr lang="en-US" altLang="en-US" sz="1800"/>
          </a:p>
        </p:txBody>
      </p:sp>
      <p:sp>
        <p:nvSpPr>
          <p:cNvPr id="220171" name="TextBox 11">
            <a:extLst>
              <a:ext uri="{FF2B5EF4-FFF2-40B4-BE49-F238E27FC236}">
                <a16:creationId xmlns:a16="http://schemas.microsoft.com/office/drawing/2014/main" id="{60D31CAD-607C-487F-955F-2232F4B3C908}"/>
              </a:ext>
            </a:extLst>
          </p:cNvPr>
          <p:cNvSpPr txBox="1">
            <a:spLocks noChangeArrowheads="1"/>
          </p:cNvSpPr>
          <p:nvPr/>
        </p:nvSpPr>
        <p:spPr bwMode="auto">
          <a:xfrm>
            <a:off x="1219200" y="1524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Double Acting Cylinder</a:t>
            </a:r>
          </a:p>
        </p:txBody>
      </p:sp>
    </p:spTree>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a:extLst>
              <a:ext uri="{FF2B5EF4-FFF2-40B4-BE49-F238E27FC236}">
                <a16:creationId xmlns:a16="http://schemas.microsoft.com/office/drawing/2014/main" id="{1F86FBB4-180B-4146-895F-046DF021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986713"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2211" name="Text Box 3">
            <a:extLst>
              <a:ext uri="{FF2B5EF4-FFF2-40B4-BE49-F238E27FC236}">
                <a16:creationId xmlns:a16="http://schemas.microsoft.com/office/drawing/2014/main" id="{9AE877BE-B4FE-48ED-A794-B055A13678E2}"/>
              </a:ext>
            </a:extLst>
          </p:cNvPr>
          <p:cNvSpPr txBox="1">
            <a:spLocks noChangeArrowheads="1"/>
          </p:cNvSpPr>
          <p:nvPr/>
        </p:nvSpPr>
        <p:spPr bwMode="auto">
          <a:xfrm>
            <a:off x="990600" y="5791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8.5” bore, 3.5” rod, 1000 lb reciprocating mass</a:t>
            </a:r>
            <a:endParaRPr lang="en-US" altLang="en-US" sz="2400"/>
          </a:p>
        </p:txBody>
      </p:sp>
      <p:sp>
        <p:nvSpPr>
          <p:cNvPr id="222212" name="Text Box 4">
            <a:extLst>
              <a:ext uri="{FF2B5EF4-FFF2-40B4-BE49-F238E27FC236}">
                <a16:creationId xmlns:a16="http://schemas.microsoft.com/office/drawing/2014/main" id="{258BB461-50CF-4D23-AFE9-A74D6B61E2D7}"/>
              </a:ext>
            </a:extLst>
          </p:cNvPr>
          <p:cNvSpPr txBox="1">
            <a:spLocks noChangeArrowheads="1"/>
          </p:cNvSpPr>
          <p:nvPr/>
        </p:nvSpPr>
        <p:spPr bwMode="auto">
          <a:xfrm>
            <a:off x="1219200" y="4648200"/>
            <a:ext cx="7162800" cy="3968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Head-end unloaded at </a:t>
            </a:r>
            <a:r>
              <a:rPr lang="en-US" altLang="en-US" sz="2000">
                <a:solidFill>
                  <a:srgbClr val="00B050"/>
                </a:solidFill>
              </a:rPr>
              <a:t>suction</a:t>
            </a:r>
            <a:r>
              <a:rPr lang="en-US" altLang="en-US" sz="2000">
                <a:solidFill>
                  <a:srgbClr val="000000"/>
                </a:solidFill>
              </a:rPr>
              <a:t> pressure</a:t>
            </a:r>
            <a:endParaRPr lang="en-US" altLang="en-US" sz="2400"/>
          </a:p>
        </p:txBody>
      </p:sp>
      <p:sp>
        <p:nvSpPr>
          <p:cNvPr id="222213" name="Line 5">
            <a:extLst>
              <a:ext uri="{FF2B5EF4-FFF2-40B4-BE49-F238E27FC236}">
                <a16:creationId xmlns:a16="http://schemas.microsoft.com/office/drawing/2014/main" id="{2EB44767-050C-47DC-A409-F841C6676201}"/>
              </a:ext>
            </a:extLst>
          </p:cNvPr>
          <p:cNvSpPr>
            <a:spLocks noChangeShapeType="1"/>
          </p:cNvSpPr>
          <p:nvPr/>
        </p:nvSpPr>
        <p:spPr bwMode="auto">
          <a:xfrm>
            <a:off x="5638800" y="914400"/>
            <a:ext cx="0" cy="33528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2214" name="Line 6">
            <a:extLst>
              <a:ext uri="{FF2B5EF4-FFF2-40B4-BE49-F238E27FC236}">
                <a16:creationId xmlns:a16="http://schemas.microsoft.com/office/drawing/2014/main" id="{20191D7C-B214-40AD-A5EC-BF41534A140C}"/>
              </a:ext>
            </a:extLst>
          </p:cNvPr>
          <p:cNvSpPr>
            <a:spLocks noChangeShapeType="1"/>
          </p:cNvSpPr>
          <p:nvPr/>
        </p:nvSpPr>
        <p:spPr bwMode="auto">
          <a:xfrm>
            <a:off x="7086600" y="914400"/>
            <a:ext cx="0" cy="33528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2215" name="Text Box 7">
            <a:extLst>
              <a:ext uri="{FF2B5EF4-FFF2-40B4-BE49-F238E27FC236}">
                <a16:creationId xmlns:a16="http://schemas.microsoft.com/office/drawing/2014/main" id="{8C9973D6-74C8-452F-9486-055F6B126E4C}"/>
              </a:ext>
            </a:extLst>
          </p:cNvPr>
          <p:cNvSpPr txBox="1">
            <a:spLocks noChangeArrowheads="1"/>
          </p:cNvSpPr>
          <p:nvPr/>
        </p:nvSpPr>
        <p:spPr bwMode="auto">
          <a:xfrm>
            <a:off x="5943600" y="91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a:solidFill>
                  <a:srgbClr val="000000"/>
                </a:solidFill>
              </a:rPr>
              <a:t>reversal</a:t>
            </a:r>
            <a:endParaRPr lang="en-US" altLang="en-US" sz="2400">
              <a:solidFill>
                <a:srgbClr val="000000"/>
              </a:solidFill>
            </a:endParaRPr>
          </a:p>
        </p:txBody>
      </p:sp>
      <p:sp>
        <p:nvSpPr>
          <p:cNvPr id="222216" name="Line 8">
            <a:extLst>
              <a:ext uri="{FF2B5EF4-FFF2-40B4-BE49-F238E27FC236}">
                <a16:creationId xmlns:a16="http://schemas.microsoft.com/office/drawing/2014/main" id="{B25CD97C-9B75-4337-8467-23C2072378C4}"/>
              </a:ext>
            </a:extLst>
          </p:cNvPr>
          <p:cNvSpPr>
            <a:spLocks noChangeShapeType="1"/>
          </p:cNvSpPr>
          <p:nvPr/>
        </p:nvSpPr>
        <p:spPr bwMode="auto">
          <a:xfrm flipH="1" flipV="1">
            <a:off x="5715000" y="1143000"/>
            <a:ext cx="2286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2217" name="Line 9">
            <a:extLst>
              <a:ext uri="{FF2B5EF4-FFF2-40B4-BE49-F238E27FC236}">
                <a16:creationId xmlns:a16="http://schemas.microsoft.com/office/drawing/2014/main" id="{2B747FE7-DE48-4DAB-A22F-2CC622193707}"/>
              </a:ext>
            </a:extLst>
          </p:cNvPr>
          <p:cNvSpPr>
            <a:spLocks noChangeShapeType="1"/>
          </p:cNvSpPr>
          <p:nvPr/>
        </p:nvSpPr>
        <p:spPr bwMode="auto">
          <a:xfrm>
            <a:off x="6781800" y="1143000"/>
            <a:ext cx="3048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2218" name="Slide Number Placeholder 9">
            <a:extLst>
              <a:ext uri="{FF2B5EF4-FFF2-40B4-BE49-F238E27FC236}">
                <a16:creationId xmlns:a16="http://schemas.microsoft.com/office/drawing/2014/main" id="{77D1061C-0EA4-4313-B146-0F36E6BF2DBD}"/>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9B9ACF0D-8B8F-4CC3-B85F-B70C38535884}" type="slidenum">
              <a:rPr lang="en-US" altLang="en-US" sz="1800"/>
              <a:pPr eaLnBrk="1" hangingPunct="1">
                <a:spcBef>
                  <a:spcPct val="0"/>
                </a:spcBef>
                <a:buFontTx/>
                <a:buNone/>
              </a:pPr>
              <a:t>107</a:t>
            </a:fld>
            <a:endParaRPr lang="en-US" altLang="en-US" sz="1800"/>
          </a:p>
        </p:txBody>
      </p:sp>
      <p:sp>
        <p:nvSpPr>
          <p:cNvPr id="222219" name="TextBox 10">
            <a:extLst>
              <a:ext uri="{FF2B5EF4-FFF2-40B4-BE49-F238E27FC236}">
                <a16:creationId xmlns:a16="http://schemas.microsoft.com/office/drawing/2014/main" id="{E524566B-8E30-4509-B34C-F83F59D3A281}"/>
              </a:ext>
            </a:extLst>
          </p:cNvPr>
          <p:cNvSpPr txBox="1">
            <a:spLocks noChangeArrowheads="1"/>
          </p:cNvSpPr>
          <p:nvPr/>
        </p:nvSpPr>
        <p:spPr bwMode="auto">
          <a:xfrm>
            <a:off x="304800" y="1524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Single Acting Crank-end Cylinder</a:t>
            </a:r>
          </a:p>
        </p:txBody>
      </p:sp>
    </p:spTree>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2C8815B0-EBCE-48E9-A7C0-F09286B15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20896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4259" name="Text Box 3">
            <a:extLst>
              <a:ext uri="{FF2B5EF4-FFF2-40B4-BE49-F238E27FC236}">
                <a16:creationId xmlns:a16="http://schemas.microsoft.com/office/drawing/2014/main" id="{DD93335B-F175-41C0-B4A2-FC7601E97DC5}"/>
              </a:ext>
            </a:extLst>
          </p:cNvPr>
          <p:cNvSpPr txBox="1">
            <a:spLocks noChangeArrowheads="1"/>
          </p:cNvSpPr>
          <p:nvPr/>
        </p:nvSpPr>
        <p:spPr bwMode="auto">
          <a:xfrm>
            <a:off x="990600" y="57912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8.5” bore, 3.5” rod, 1000 lb reciprocating mass</a:t>
            </a:r>
            <a:endParaRPr lang="en-US" altLang="en-US" sz="2400"/>
          </a:p>
        </p:txBody>
      </p:sp>
      <p:sp>
        <p:nvSpPr>
          <p:cNvPr id="224260" name="Text Box 4">
            <a:extLst>
              <a:ext uri="{FF2B5EF4-FFF2-40B4-BE49-F238E27FC236}">
                <a16:creationId xmlns:a16="http://schemas.microsoft.com/office/drawing/2014/main" id="{8DB49A92-E3C7-4ABD-A3EF-D746340F2393}"/>
              </a:ext>
            </a:extLst>
          </p:cNvPr>
          <p:cNvSpPr txBox="1">
            <a:spLocks noChangeArrowheads="1"/>
          </p:cNvSpPr>
          <p:nvPr/>
        </p:nvSpPr>
        <p:spPr bwMode="auto">
          <a:xfrm>
            <a:off x="1219200" y="4648200"/>
            <a:ext cx="7162800" cy="3968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Head-end unloaded at </a:t>
            </a:r>
            <a:r>
              <a:rPr lang="en-US" altLang="en-US" sz="2000">
                <a:solidFill>
                  <a:srgbClr val="FF0000"/>
                </a:solidFill>
              </a:rPr>
              <a:t>discharge</a:t>
            </a:r>
            <a:r>
              <a:rPr lang="en-US" altLang="en-US" sz="2000">
                <a:solidFill>
                  <a:srgbClr val="000000"/>
                </a:solidFill>
              </a:rPr>
              <a:t> pressure</a:t>
            </a:r>
            <a:endParaRPr lang="en-US" altLang="en-US" sz="2400"/>
          </a:p>
        </p:txBody>
      </p:sp>
      <p:sp>
        <p:nvSpPr>
          <p:cNvPr id="224261" name="Text Box 5">
            <a:extLst>
              <a:ext uri="{FF2B5EF4-FFF2-40B4-BE49-F238E27FC236}">
                <a16:creationId xmlns:a16="http://schemas.microsoft.com/office/drawing/2014/main" id="{ACA13C9C-5303-4F39-8827-F8C7BCC9EB7A}"/>
              </a:ext>
            </a:extLst>
          </p:cNvPr>
          <p:cNvSpPr txBox="1">
            <a:spLocks noChangeArrowheads="1"/>
          </p:cNvSpPr>
          <p:nvPr/>
        </p:nvSpPr>
        <p:spPr bwMode="auto">
          <a:xfrm>
            <a:off x="4114800" y="1066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a:solidFill>
                  <a:srgbClr val="000000"/>
                </a:solidFill>
              </a:rPr>
              <a:t>No reversal</a:t>
            </a:r>
            <a:endParaRPr lang="en-US" altLang="en-US" sz="2400"/>
          </a:p>
        </p:txBody>
      </p:sp>
      <p:sp>
        <p:nvSpPr>
          <p:cNvPr id="224262" name="Slide Number Placeholder 5">
            <a:extLst>
              <a:ext uri="{FF2B5EF4-FFF2-40B4-BE49-F238E27FC236}">
                <a16:creationId xmlns:a16="http://schemas.microsoft.com/office/drawing/2014/main" id="{7A6E570A-B3EB-46F4-B042-52488763F726}"/>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9C1C5C7B-1CBC-45AB-B115-B6401AC305E6}" type="slidenum">
              <a:rPr lang="en-US" altLang="en-US" sz="1800"/>
              <a:pPr eaLnBrk="1" hangingPunct="1">
                <a:spcBef>
                  <a:spcPct val="0"/>
                </a:spcBef>
                <a:buFontTx/>
                <a:buNone/>
              </a:pPr>
              <a:t>108</a:t>
            </a:fld>
            <a:endParaRPr lang="en-US" altLang="en-US" sz="1800"/>
          </a:p>
        </p:txBody>
      </p:sp>
      <p:sp>
        <p:nvSpPr>
          <p:cNvPr id="224263" name="TextBox 7">
            <a:extLst>
              <a:ext uri="{FF2B5EF4-FFF2-40B4-BE49-F238E27FC236}">
                <a16:creationId xmlns:a16="http://schemas.microsoft.com/office/drawing/2014/main" id="{7020038F-2F27-4E40-8EA9-6E2686891EE8}"/>
              </a:ext>
            </a:extLst>
          </p:cNvPr>
          <p:cNvSpPr txBox="1">
            <a:spLocks noChangeArrowheads="1"/>
          </p:cNvSpPr>
          <p:nvPr/>
        </p:nvSpPr>
        <p:spPr bwMode="auto">
          <a:xfrm>
            <a:off x="304800" y="1524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Single Acting Crank-end Cylinder</a:t>
            </a:r>
          </a:p>
        </p:txBody>
      </p:sp>
    </p:spTree>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887A2DF2-35EA-4CFF-9446-D938711A4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52513"/>
            <a:ext cx="7710488"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6307" name="Text Box 3">
            <a:extLst>
              <a:ext uri="{FF2B5EF4-FFF2-40B4-BE49-F238E27FC236}">
                <a16:creationId xmlns:a16="http://schemas.microsoft.com/office/drawing/2014/main" id="{D3128B07-3936-4E5C-A960-905729A1AF7B}"/>
              </a:ext>
            </a:extLst>
          </p:cNvPr>
          <p:cNvSpPr txBox="1">
            <a:spLocks noChangeArrowheads="1"/>
          </p:cNvSpPr>
          <p:nvPr/>
        </p:nvSpPr>
        <p:spPr bwMode="auto">
          <a:xfrm>
            <a:off x="838200" y="56388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8.5” bore, 3.5” rod, 1000 lb reciprocating mass</a:t>
            </a:r>
            <a:endParaRPr lang="en-US" altLang="en-US" sz="2400"/>
          </a:p>
        </p:txBody>
      </p:sp>
      <p:sp>
        <p:nvSpPr>
          <p:cNvPr id="226308" name="Text Box 4">
            <a:extLst>
              <a:ext uri="{FF2B5EF4-FFF2-40B4-BE49-F238E27FC236}">
                <a16:creationId xmlns:a16="http://schemas.microsoft.com/office/drawing/2014/main" id="{5CCB64BA-26F8-46B3-821F-0092463E71EA}"/>
              </a:ext>
            </a:extLst>
          </p:cNvPr>
          <p:cNvSpPr txBox="1">
            <a:spLocks noChangeArrowheads="1"/>
          </p:cNvSpPr>
          <p:nvPr/>
        </p:nvSpPr>
        <p:spPr bwMode="auto">
          <a:xfrm>
            <a:off x="1219200" y="4572000"/>
            <a:ext cx="7162800" cy="3968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a:solidFill>
                  <a:srgbClr val="000000"/>
                </a:solidFill>
              </a:rPr>
              <a:t>Crank-end unloaded at suction pressure</a:t>
            </a:r>
            <a:endParaRPr lang="en-US" altLang="en-US" sz="2400"/>
          </a:p>
        </p:txBody>
      </p:sp>
      <p:sp>
        <p:nvSpPr>
          <p:cNvPr id="226309" name="Line 5">
            <a:extLst>
              <a:ext uri="{FF2B5EF4-FFF2-40B4-BE49-F238E27FC236}">
                <a16:creationId xmlns:a16="http://schemas.microsoft.com/office/drawing/2014/main" id="{FC2B4011-1EFF-4812-A0B9-A9602A28F7EE}"/>
              </a:ext>
            </a:extLst>
          </p:cNvPr>
          <p:cNvSpPr>
            <a:spLocks noChangeShapeType="1"/>
          </p:cNvSpPr>
          <p:nvPr/>
        </p:nvSpPr>
        <p:spPr bwMode="auto">
          <a:xfrm>
            <a:off x="2057400" y="990600"/>
            <a:ext cx="0" cy="3124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6310" name="Line 6">
            <a:extLst>
              <a:ext uri="{FF2B5EF4-FFF2-40B4-BE49-F238E27FC236}">
                <a16:creationId xmlns:a16="http://schemas.microsoft.com/office/drawing/2014/main" id="{D76CDA69-0CC3-479B-B325-194F8329896F}"/>
              </a:ext>
            </a:extLst>
          </p:cNvPr>
          <p:cNvSpPr>
            <a:spLocks noChangeShapeType="1"/>
          </p:cNvSpPr>
          <p:nvPr/>
        </p:nvSpPr>
        <p:spPr bwMode="auto">
          <a:xfrm>
            <a:off x="2971800" y="990600"/>
            <a:ext cx="0" cy="32004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6311" name="Text Box 7">
            <a:extLst>
              <a:ext uri="{FF2B5EF4-FFF2-40B4-BE49-F238E27FC236}">
                <a16:creationId xmlns:a16="http://schemas.microsoft.com/office/drawing/2014/main" id="{6D12C383-D986-4B72-AAC8-B5EBD5B2BCCE}"/>
              </a:ext>
            </a:extLst>
          </p:cNvPr>
          <p:cNvSpPr txBox="1">
            <a:spLocks noChangeArrowheads="1"/>
          </p:cNvSpPr>
          <p:nvPr/>
        </p:nvSpPr>
        <p:spPr bwMode="auto">
          <a:xfrm>
            <a:off x="1066800" y="7620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a:solidFill>
                  <a:srgbClr val="000000"/>
                </a:solidFill>
              </a:rPr>
              <a:t>Insufficient reversal</a:t>
            </a:r>
            <a:endParaRPr lang="en-US" altLang="en-US" sz="1600"/>
          </a:p>
        </p:txBody>
      </p:sp>
      <p:sp>
        <p:nvSpPr>
          <p:cNvPr id="226312" name="Line 8">
            <a:extLst>
              <a:ext uri="{FF2B5EF4-FFF2-40B4-BE49-F238E27FC236}">
                <a16:creationId xmlns:a16="http://schemas.microsoft.com/office/drawing/2014/main" id="{188FE130-C8FE-4B6F-90D7-0455AA0D1430}"/>
              </a:ext>
            </a:extLst>
          </p:cNvPr>
          <p:cNvSpPr>
            <a:spLocks noChangeShapeType="1"/>
          </p:cNvSpPr>
          <p:nvPr/>
        </p:nvSpPr>
        <p:spPr bwMode="auto">
          <a:xfrm>
            <a:off x="1600200" y="1219200"/>
            <a:ext cx="4572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6313" name="Line 9">
            <a:extLst>
              <a:ext uri="{FF2B5EF4-FFF2-40B4-BE49-F238E27FC236}">
                <a16:creationId xmlns:a16="http://schemas.microsoft.com/office/drawing/2014/main" id="{EE6F7F39-47E1-4B16-AD95-2DE57C42FAD9}"/>
              </a:ext>
            </a:extLst>
          </p:cNvPr>
          <p:cNvSpPr>
            <a:spLocks noChangeShapeType="1"/>
          </p:cNvSpPr>
          <p:nvPr/>
        </p:nvSpPr>
        <p:spPr bwMode="auto">
          <a:xfrm flipH="1">
            <a:off x="2971800" y="1219200"/>
            <a:ext cx="762000" cy="0"/>
          </a:xfrm>
          <a:prstGeom prst="line">
            <a:avLst/>
          </a:prstGeom>
          <a:noFill/>
          <a:ln w="127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6314" name="Text Box 10">
            <a:extLst>
              <a:ext uri="{FF2B5EF4-FFF2-40B4-BE49-F238E27FC236}">
                <a16:creationId xmlns:a16="http://schemas.microsoft.com/office/drawing/2014/main" id="{EFD728B7-9F0A-4505-B882-06298CF5CEEC}"/>
              </a:ext>
            </a:extLst>
          </p:cNvPr>
          <p:cNvSpPr txBox="1">
            <a:spLocks noChangeArrowheads="1"/>
          </p:cNvSpPr>
          <p:nvPr/>
        </p:nvSpPr>
        <p:spPr bwMode="auto">
          <a:xfrm>
            <a:off x="3733800" y="121920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Does not meet opposite force requirement</a:t>
            </a:r>
          </a:p>
        </p:txBody>
      </p:sp>
      <p:sp>
        <p:nvSpPr>
          <p:cNvPr id="226315" name="Slide Number Placeholder 10">
            <a:extLst>
              <a:ext uri="{FF2B5EF4-FFF2-40B4-BE49-F238E27FC236}">
                <a16:creationId xmlns:a16="http://schemas.microsoft.com/office/drawing/2014/main" id="{B82DBEA3-EE0E-48DE-BE59-8DE878920D2A}"/>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5E9894E-197C-491A-B056-506CA4CBA685}" type="slidenum">
              <a:rPr lang="en-US" altLang="en-US" sz="1800"/>
              <a:pPr eaLnBrk="1" hangingPunct="1">
                <a:spcBef>
                  <a:spcPct val="0"/>
                </a:spcBef>
                <a:buFontTx/>
                <a:buNone/>
              </a:pPr>
              <a:t>109</a:t>
            </a:fld>
            <a:endParaRPr lang="en-US" altLang="en-US" sz="1800"/>
          </a:p>
        </p:txBody>
      </p:sp>
      <p:sp>
        <p:nvSpPr>
          <p:cNvPr id="226316" name="TextBox 11">
            <a:extLst>
              <a:ext uri="{FF2B5EF4-FFF2-40B4-BE49-F238E27FC236}">
                <a16:creationId xmlns:a16="http://schemas.microsoft.com/office/drawing/2014/main" id="{5680D0BA-4B67-4973-B4DB-2A97934A5AF8}"/>
              </a:ext>
            </a:extLst>
          </p:cNvPr>
          <p:cNvSpPr txBox="1">
            <a:spLocks noChangeArrowheads="1"/>
          </p:cNvSpPr>
          <p:nvPr/>
        </p:nvSpPr>
        <p:spPr bwMode="auto">
          <a:xfrm>
            <a:off x="304800" y="1524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Single Acting Head-end Cylinder</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8210" name="Rectangle 2">
            <a:extLst>
              <a:ext uri="{FF2B5EF4-FFF2-40B4-BE49-F238E27FC236}">
                <a16:creationId xmlns:a16="http://schemas.microsoft.com/office/drawing/2014/main" id="{6183E469-846E-4B23-8801-4979E7DA1973}"/>
              </a:ext>
            </a:extLst>
          </p:cNvPr>
          <p:cNvSpPr>
            <a:spLocks noGrp="1" noChangeArrowheads="1"/>
          </p:cNvSpPr>
          <p:nvPr>
            <p:ph type="title"/>
          </p:nvPr>
        </p:nvSpPr>
        <p:spPr>
          <a:xfrm>
            <a:off x="685800" y="152400"/>
            <a:ext cx="7772400" cy="563563"/>
          </a:xfrm>
        </p:spPr>
        <p:txBody>
          <a:bodyPr/>
          <a:lstStyle/>
          <a:p>
            <a:pPr eaLnBrk="1" hangingPunct="1"/>
            <a:r>
              <a:rPr lang="en-US" altLang="en-US" sz="3600">
                <a:solidFill>
                  <a:schemeClr val="tx1"/>
                </a:solidFill>
              </a:rPr>
              <a:t>Boyle’s 1</a:t>
            </a:r>
            <a:r>
              <a:rPr lang="en-US" altLang="en-US" sz="3600" baseline="30000">
                <a:solidFill>
                  <a:schemeClr val="tx1"/>
                </a:solidFill>
              </a:rPr>
              <a:t>st</a:t>
            </a:r>
            <a:r>
              <a:rPr lang="en-US" altLang="en-US" sz="3600">
                <a:solidFill>
                  <a:schemeClr val="tx1"/>
                </a:solidFill>
              </a:rPr>
              <a:t> Law</a:t>
            </a:r>
          </a:p>
        </p:txBody>
      </p:sp>
      <p:sp>
        <p:nvSpPr>
          <p:cNvPr id="478211" name="Rectangle 3">
            <a:extLst>
              <a:ext uri="{FF2B5EF4-FFF2-40B4-BE49-F238E27FC236}">
                <a16:creationId xmlns:a16="http://schemas.microsoft.com/office/drawing/2014/main" id="{636C4B18-7B02-4DC4-8CA9-6A1C89422FC3}"/>
              </a:ext>
            </a:extLst>
          </p:cNvPr>
          <p:cNvSpPr>
            <a:spLocks noGrp="1" noChangeArrowheads="1"/>
          </p:cNvSpPr>
          <p:nvPr>
            <p:ph type="body" sz="half" idx="2"/>
          </p:nvPr>
        </p:nvSpPr>
        <p:spPr>
          <a:xfrm>
            <a:off x="228600" y="1600200"/>
            <a:ext cx="8763000" cy="5105400"/>
          </a:xfrm>
        </p:spPr>
        <p:txBody>
          <a:bodyPr/>
          <a:lstStyle/>
          <a:p>
            <a:pPr eaLnBrk="1" hangingPunct="1">
              <a:lnSpc>
                <a:spcPct val="90000"/>
              </a:lnSpc>
              <a:buClr>
                <a:schemeClr val="tx1"/>
              </a:buClr>
            </a:pPr>
            <a:r>
              <a:rPr lang="en-US" altLang="en-US" sz="2400"/>
              <a:t>If temperature remains constant, the volume occupied by a given weight of gas varies </a:t>
            </a:r>
            <a:r>
              <a:rPr lang="en-US" altLang="en-US" sz="2400" b="1" u="sng"/>
              <a:t>inversely</a:t>
            </a:r>
            <a:r>
              <a:rPr lang="en-US" altLang="en-US" sz="2400"/>
              <a:t> with its </a:t>
            </a:r>
            <a:r>
              <a:rPr lang="en-US" altLang="en-US" sz="2400" b="1" u="sng"/>
              <a:t>absolute</a:t>
            </a:r>
            <a:r>
              <a:rPr lang="en-US" altLang="en-US" sz="2400"/>
              <a:t> pressure.</a:t>
            </a:r>
            <a:br>
              <a:rPr lang="en-US" altLang="en-US" sz="2400"/>
            </a:br>
            <a:endParaRPr lang="en-US" altLang="en-US" sz="2400"/>
          </a:p>
          <a:p>
            <a:pPr eaLnBrk="1" hangingPunct="1">
              <a:lnSpc>
                <a:spcPct val="90000"/>
              </a:lnSpc>
              <a:buClr>
                <a:schemeClr val="tx1"/>
              </a:buClr>
            </a:pPr>
            <a:r>
              <a:rPr lang="en-US" altLang="en-US" sz="2400"/>
              <a:t>As the volume of gas is reduced, its pressure increases.</a:t>
            </a:r>
            <a:br>
              <a:rPr lang="en-US" altLang="en-US" sz="2400"/>
            </a:br>
            <a:endParaRPr lang="en-US" altLang="en-US" sz="2400"/>
          </a:p>
          <a:p>
            <a:pPr eaLnBrk="1" hangingPunct="1">
              <a:lnSpc>
                <a:spcPct val="90000"/>
              </a:lnSpc>
              <a:buClr>
                <a:schemeClr val="tx1"/>
              </a:buClr>
            </a:pPr>
            <a:r>
              <a:rPr lang="en-US" altLang="en-US" sz="2400"/>
              <a:t>P1*v1 = p2*v2</a:t>
            </a:r>
            <a:br>
              <a:rPr lang="en-US" altLang="en-US" sz="2400"/>
            </a:br>
            <a:endParaRPr lang="en-US" altLang="en-US" sz="2400"/>
          </a:p>
          <a:p>
            <a:pPr eaLnBrk="1" hangingPunct="1">
              <a:lnSpc>
                <a:spcPct val="90000"/>
              </a:lnSpc>
              <a:buClr>
                <a:schemeClr val="tx1"/>
              </a:buClr>
            </a:pPr>
            <a:r>
              <a:rPr lang="en-US" altLang="en-US" sz="2400"/>
              <a:t>20 psia * 10 cu. Ft. = 40 psia * 5 cu. Ft</a:t>
            </a:r>
            <a:br>
              <a:rPr lang="en-US" altLang="en-US" sz="2400"/>
            </a:br>
            <a:endParaRPr lang="en-US" altLang="en-US" sz="2400"/>
          </a:p>
          <a:p>
            <a:pPr eaLnBrk="1" hangingPunct="1">
              <a:lnSpc>
                <a:spcPct val="90000"/>
              </a:lnSpc>
              <a:buClr>
                <a:schemeClr val="tx1"/>
              </a:buClr>
            </a:pPr>
            <a:r>
              <a:rPr lang="en-US" altLang="en-US" sz="2400"/>
              <a:t>If the volume reduces to half of its original size, the absolute pressure doubles (a 50% reduction in total volume will cause a 100% increase in absolute pressure)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78210"/>
                                        </p:tgtEl>
                                        <p:attrNameLst>
                                          <p:attrName>style.visibility</p:attrName>
                                        </p:attrNameLst>
                                      </p:cBhvr>
                                      <p:to>
                                        <p:strVal val="visible"/>
                                      </p:to>
                                    </p:set>
                                    <p:anim calcmode="lin" valueType="num">
                                      <p:cBhvr additive="base">
                                        <p:cTn id="7" dur="500" fill="hold"/>
                                        <p:tgtEl>
                                          <p:spTgt spid="478210"/>
                                        </p:tgtEl>
                                        <p:attrNameLst>
                                          <p:attrName>ppt_x</p:attrName>
                                        </p:attrNameLst>
                                      </p:cBhvr>
                                      <p:tavLst>
                                        <p:tav tm="0">
                                          <p:val>
                                            <p:strVal val="#ppt_x"/>
                                          </p:val>
                                        </p:tav>
                                        <p:tav tm="100000">
                                          <p:val>
                                            <p:strVal val="#ppt_x"/>
                                          </p:val>
                                        </p:tav>
                                      </p:tavLst>
                                    </p:anim>
                                    <p:anim calcmode="lin" valueType="num">
                                      <p:cBhvr additive="base">
                                        <p:cTn id="8" dur="500" fill="hold"/>
                                        <p:tgtEl>
                                          <p:spTgt spid="47821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478211">
                                            <p:txEl>
                                              <p:pRg st="0" end="0"/>
                                            </p:txEl>
                                          </p:spTgt>
                                        </p:tgtEl>
                                        <p:attrNameLst>
                                          <p:attrName>style.visibility</p:attrName>
                                        </p:attrNameLst>
                                      </p:cBhvr>
                                      <p:to>
                                        <p:strVal val="visible"/>
                                      </p:to>
                                    </p:set>
                                    <p:anim calcmode="lin" valueType="num">
                                      <p:cBhvr additive="base">
                                        <p:cTn id="12" dur="500" fill="hold"/>
                                        <p:tgtEl>
                                          <p:spTgt spid="4782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821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478211">
                                            <p:txEl>
                                              <p:pRg st="1" end="1"/>
                                            </p:txEl>
                                          </p:spTgt>
                                        </p:tgtEl>
                                        <p:attrNameLst>
                                          <p:attrName>style.visibility</p:attrName>
                                        </p:attrNameLst>
                                      </p:cBhvr>
                                      <p:to>
                                        <p:strVal val="visible"/>
                                      </p:to>
                                    </p:set>
                                    <p:anim calcmode="lin" valueType="num">
                                      <p:cBhvr additive="base">
                                        <p:cTn id="17" dur="500" fill="hold"/>
                                        <p:tgtEl>
                                          <p:spTgt spid="47821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8211">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478211">
                                            <p:txEl>
                                              <p:pRg st="2" end="2"/>
                                            </p:txEl>
                                          </p:spTgt>
                                        </p:tgtEl>
                                        <p:attrNameLst>
                                          <p:attrName>style.visibility</p:attrName>
                                        </p:attrNameLst>
                                      </p:cBhvr>
                                      <p:to>
                                        <p:strVal val="visible"/>
                                      </p:to>
                                    </p:set>
                                    <p:anim calcmode="lin" valueType="num">
                                      <p:cBhvr additive="base">
                                        <p:cTn id="22" dur="500" fill="hold"/>
                                        <p:tgtEl>
                                          <p:spTgt spid="47821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8211">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478211">
                                            <p:txEl>
                                              <p:pRg st="3" end="3"/>
                                            </p:txEl>
                                          </p:spTgt>
                                        </p:tgtEl>
                                        <p:attrNameLst>
                                          <p:attrName>style.visibility</p:attrName>
                                        </p:attrNameLst>
                                      </p:cBhvr>
                                      <p:to>
                                        <p:strVal val="visible"/>
                                      </p:to>
                                    </p:set>
                                    <p:anim calcmode="lin" valueType="num">
                                      <p:cBhvr additive="base">
                                        <p:cTn id="27" dur="500" fill="hold"/>
                                        <p:tgtEl>
                                          <p:spTgt spid="478211">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8211">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478211">
                                            <p:txEl>
                                              <p:pRg st="4" end="4"/>
                                            </p:txEl>
                                          </p:spTgt>
                                        </p:tgtEl>
                                        <p:attrNameLst>
                                          <p:attrName>style.visibility</p:attrName>
                                        </p:attrNameLst>
                                      </p:cBhvr>
                                      <p:to>
                                        <p:strVal val="visible"/>
                                      </p:to>
                                    </p:set>
                                    <p:anim calcmode="lin" valueType="num">
                                      <p:cBhvr additive="base">
                                        <p:cTn id="32" dur="500" fill="hold"/>
                                        <p:tgtEl>
                                          <p:spTgt spid="478211">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782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0" grpId="0" autoUpdateAnimBg="0"/>
      <p:bldP spid="478211" grpId="0" build="p" autoUpdateAnimBg="0" advAuto="100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1147BDD2-F1DB-4DD5-A24F-19AA5989F282}"/>
              </a:ext>
            </a:extLst>
          </p:cNvPr>
          <p:cNvSpPr>
            <a:spLocks noGrp="1" noChangeArrowheads="1"/>
          </p:cNvSpPr>
          <p:nvPr>
            <p:ph type="title"/>
          </p:nvPr>
        </p:nvSpPr>
        <p:spPr>
          <a:xfrm>
            <a:off x="457200" y="76200"/>
            <a:ext cx="8153400" cy="990600"/>
          </a:xfrm>
        </p:spPr>
        <p:txBody>
          <a:bodyPr/>
          <a:lstStyle/>
          <a:p>
            <a:pPr eaLnBrk="1" hangingPunct="1"/>
            <a:r>
              <a:rPr lang="en-US" altLang="en-US" sz="3600">
                <a:solidFill>
                  <a:srgbClr val="FF0000"/>
                </a:solidFill>
              </a:rPr>
              <a:t>Factors that May Increase Non-reversal Condition</a:t>
            </a:r>
          </a:p>
        </p:txBody>
      </p:sp>
      <p:sp>
        <p:nvSpPr>
          <p:cNvPr id="1010691" name="Rectangle 3">
            <a:extLst>
              <a:ext uri="{FF2B5EF4-FFF2-40B4-BE49-F238E27FC236}">
                <a16:creationId xmlns:a16="http://schemas.microsoft.com/office/drawing/2014/main" id="{5F076311-8C3C-41CE-9897-D2BA9F967482}"/>
              </a:ext>
            </a:extLst>
          </p:cNvPr>
          <p:cNvSpPr>
            <a:spLocks noGrp="1" noChangeArrowheads="1"/>
          </p:cNvSpPr>
          <p:nvPr>
            <p:ph type="body" idx="1"/>
          </p:nvPr>
        </p:nvSpPr>
        <p:spPr>
          <a:xfrm>
            <a:off x="685800" y="1371600"/>
            <a:ext cx="7772400" cy="5410200"/>
          </a:xfrm>
        </p:spPr>
        <p:txBody>
          <a:bodyPr/>
          <a:lstStyle/>
          <a:p>
            <a:pPr eaLnBrk="1" hangingPunct="1">
              <a:lnSpc>
                <a:spcPct val="90000"/>
              </a:lnSpc>
              <a:buClr>
                <a:schemeClr val="tx1"/>
              </a:buClr>
              <a:buFontTx/>
              <a:buNone/>
            </a:pPr>
            <a:r>
              <a:rPr lang="en-US" altLang="en-US"/>
              <a:t>	Single acting head end (crank-end unloaded) is more susceptible to non-reversals</a:t>
            </a:r>
            <a:br>
              <a:rPr lang="en-US" altLang="en-US"/>
            </a:br>
            <a:endParaRPr lang="en-US" altLang="en-US"/>
          </a:p>
          <a:p>
            <a:pPr eaLnBrk="1" hangingPunct="1">
              <a:lnSpc>
                <a:spcPct val="90000"/>
              </a:lnSpc>
              <a:buClr>
                <a:schemeClr val="tx1"/>
              </a:buClr>
              <a:buFontTx/>
              <a:buNone/>
            </a:pPr>
            <a:r>
              <a:rPr lang="en-US" altLang="en-US"/>
              <a:t>	With steady conditions, reduced speed may contribute to non-reversal (reduced inertia)</a:t>
            </a:r>
            <a:br>
              <a:rPr lang="en-US" altLang="en-US"/>
            </a:br>
            <a:endParaRPr lang="en-US" altLang="en-US"/>
          </a:p>
          <a:p>
            <a:pPr eaLnBrk="1" hangingPunct="1">
              <a:lnSpc>
                <a:spcPct val="90000"/>
              </a:lnSpc>
              <a:buClr>
                <a:schemeClr val="tx1"/>
              </a:buClr>
              <a:buFontTx/>
              <a:buNone/>
            </a:pPr>
            <a:r>
              <a:rPr lang="en-US" altLang="en-US"/>
              <a:t>	Small bore sizes with large compressor rods may approach single acting conditions (tail rod may be necessary)</a:t>
            </a:r>
            <a:br>
              <a:rPr lang="en-US" altLang="en-US"/>
            </a:br>
            <a:endParaRPr lang="en-US" altLang="en-US"/>
          </a:p>
        </p:txBody>
      </p:sp>
      <p:sp>
        <p:nvSpPr>
          <p:cNvPr id="228356" name="Slide Number Placeholder 3">
            <a:extLst>
              <a:ext uri="{FF2B5EF4-FFF2-40B4-BE49-F238E27FC236}">
                <a16:creationId xmlns:a16="http://schemas.microsoft.com/office/drawing/2014/main" id="{EB88BC60-10BF-4A0A-84EB-ADEEE1886B1E}"/>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602B17E9-0601-4D72-9794-76A7BA92D095}" type="slidenum">
              <a:rPr lang="en-US" altLang="en-US" sz="1800"/>
              <a:pPr eaLnBrk="1" hangingPunct="1">
                <a:spcBef>
                  <a:spcPct val="0"/>
                </a:spcBef>
                <a:buFontTx/>
                <a:buNone/>
              </a:pPr>
              <a:t>110</a:t>
            </a:fld>
            <a:endParaRPr lang="en-US" altLang="en-US" sz="18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0691">
                                            <p:txEl>
                                              <p:pRg st="0" end="0"/>
                                            </p:txEl>
                                          </p:spTgt>
                                        </p:tgtEl>
                                        <p:attrNameLst>
                                          <p:attrName>style.visibility</p:attrName>
                                        </p:attrNameLst>
                                      </p:cBhvr>
                                      <p:to>
                                        <p:strVal val="visible"/>
                                      </p:to>
                                    </p:set>
                                    <p:anim calcmode="lin" valueType="num">
                                      <p:cBhvr additive="base">
                                        <p:cTn id="7" dur="500" fill="hold"/>
                                        <p:tgtEl>
                                          <p:spTgt spid="1010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0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0691">
                                            <p:txEl>
                                              <p:pRg st="1" end="1"/>
                                            </p:txEl>
                                          </p:spTgt>
                                        </p:tgtEl>
                                        <p:attrNameLst>
                                          <p:attrName>style.visibility</p:attrName>
                                        </p:attrNameLst>
                                      </p:cBhvr>
                                      <p:to>
                                        <p:strVal val="visible"/>
                                      </p:to>
                                    </p:set>
                                    <p:anim calcmode="lin" valueType="num">
                                      <p:cBhvr additive="base">
                                        <p:cTn id="13" dur="500" fill="hold"/>
                                        <p:tgtEl>
                                          <p:spTgt spid="1010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0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10691">
                                            <p:txEl>
                                              <p:pRg st="2" end="2"/>
                                            </p:txEl>
                                          </p:spTgt>
                                        </p:tgtEl>
                                        <p:attrNameLst>
                                          <p:attrName>style.visibility</p:attrName>
                                        </p:attrNameLst>
                                      </p:cBhvr>
                                      <p:to>
                                        <p:strVal val="visible"/>
                                      </p:to>
                                    </p:set>
                                    <p:anim calcmode="lin" valueType="num">
                                      <p:cBhvr additive="base">
                                        <p:cTn id="19" dur="500" fill="hold"/>
                                        <p:tgtEl>
                                          <p:spTgt spid="1010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0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a:extLst>
              <a:ext uri="{FF2B5EF4-FFF2-40B4-BE49-F238E27FC236}">
                <a16:creationId xmlns:a16="http://schemas.microsoft.com/office/drawing/2014/main" id="{6C8B1F44-43EB-48FD-B8B9-5DABCBC4B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23188"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30403" name="Rectangle 3">
            <a:extLst>
              <a:ext uri="{FF2B5EF4-FFF2-40B4-BE49-F238E27FC236}">
                <a16:creationId xmlns:a16="http://schemas.microsoft.com/office/drawing/2014/main" id="{0C3756CA-18B7-4FDD-8D0C-11138F1096CB}"/>
              </a:ext>
            </a:extLst>
          </p:cNvPr>
          <p:cNvSpPr>
            <a:spLocks noChangeArrowheads="1"/>
          </p:cNvSpPr>
          <p:nvPr/>
        </p:nvSpPr>
        <p:spPr bwMode="auto">
          <a:xfrm>
            <a:off x="685800" y="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Dynamic Reversals Can Aid in Looseness Diagnosis</a:t>
            </a:r>
          </a:p>
        </p:txBody>
      </p:sp>
      <p:sp>
        <p:nvSpPr>
          <p:cNvPr id="230404" name="Rectangle 4">
            <a:extLst>
              <a:ext uri="{FF2B5EF4-FFF2-40B4-BE49-F238E27FC236}">
                <a16:creationId xmlns:a16="http://schemas.microsoft.com/office/drawing/2014/main" id="{B73FC5A0-696E-4D92-9CD6-5434BD0EE5BA}"/>
              </a:ext>
            </a:extLst>
          </p:cNvPr>
          <p:cNvSpPr>
            <a:spLocks noChangeArrowheads="1"/>
          </p:cNvSpPr>
          <p:nvPr/>
        </p:nvSpPr>
        <p:spPr bwMode="auto">
          <a:xfrm>
            <a:off x="457200" y="5257800"/>
            <a:ext cx="8382000" cy="12001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E.g. Impacts occur close to the dynamic reversals when all reciprocating weights (except con rod) are used to calculate inertia. 	</a:t>
            </a:r>
            <a:r>
              <a:rPr lang="en-US" altLang="en-US" sz="2400">
                <a:solidFill>
                  <a:srgbClr val="FF0000"/>
                </a:solidFill>
              </a:rPr>
              <a:t>XH pin and bushing knock indicated</a:t>
            </a:r>
          </a:p>
        </p:txBody>
      </p:sp>
      <p:sp>
        <p:nvSpPr>
          <p:cNvPr id="230405" name="Line 5">
            <a:extLst>
              <a:ext uri="{FF2B5EF4-FFF2-40B4-BE49-F238E27FC236}">
                <a16:creationId xmlns:a16="http://schemas.microsoft.com/office/drawing/2014/main" id="{FDE797D4-17B4-4FBC-B21E-86AC2D417314}"/>
              </a:ext>
            </a:extLst>
          </p:cNvPr>
          <p:cNvSpPr>
            <a:spLocks noChangeShapeType="1"/>
          </p:cNvSpPr>
          <p:nvPr/>
        </p:nvSpPr>
        <p:spPr bwMode="auto">
          <a:xfrm>
            <a:off x="2209800" y="1447800"/>
            <a:ext cx="0" cy="3276600"/>
          </a:xfrm>
          <a:prstGeom prst="line">
            <a:avLst/>
          </a:prstGeom>
          <a:noFill/>
          <a:ln w="38100">
            <a:solidFill>
              <a:srgbClr val="FF006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0406" name="Line 6">
            <a:extLst>
              <a:ext uri="{FF2B5EF4-FFF2-40B4-BE49-F238E27FC236}">
                <a16:creationId xmlns:a16="http://schemas.microsoft.com/office/drawing/2014/main" id="{F90BD21D-4AE8-4235-9C46-ECA12C1D11CD}"/>
              </a:ext>
            </a:extLst>
          </p:cNvPr>
          <p:cNvSpPr>
            <a:spLocks noChangeShapeType="1"/>
          </p:cNvSpPr>
          <p:nvPr/>
        </p:nvSpPr>
        <p:spPr bwMode="auto">
          <a:xfrm>
            <a:off x="5181600" y="1600200"/>
            <a:ext cx="0" cy="3124200"/>
          </a:xfrm>
          <a:prstGeom prst="line">
            <a:avLst/>
          </a:prstGeom>
          <a:noFill/>
          <a:ln w="38100">
            <a:solidFill>
              <a:srgbClr val="FF006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0407" name="Oval 7">
            <a:extLst>
              <a:ext uri="{FF2B5EF4-FFF2-40B4-BE49-F238E27FC236}">
                <a16:creationId xmlns:a16="http://schemas.microsoft.com/office/drawing/2014/main" id="{565780CE-124A-459D-AE5F-DA28901F1959}"/>
              </a:ext>
            </a:extLst>
          </p:cNvPr>
          <p:cNvSpPr>
            <a:spLocks noChangeArrowheads="1"/>
          </p:cNvSpPr>
          <p:nvPr/>
        </p:nvSpPr>
        <p:spPr bwMode="auto">
          <a:xfrm>
            <a:off x="1905000" y="2971800"/>
            <a:ext cx="762000" cy="10668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0408" name="Oval 8">
            <a:extLst>
              <a:ext uri="{FF2B5EF4-FFF2-40B4-BE49-F238E27FC236}">
                <a16:creationId xmlns:a16="http://schemas.microsoft.com/office/drawing/2014/main" id="{73CA15A9-295E-46F9-9676-FF69E7B6038C}"/>
              </a:ext>
            </a:extLst>
          </p:cNvPr>
          <p:cNvSpPr>
            <a:spLocks noChangeArrowheads="1"/>
          </p:cNvSpPr>
          <p:nvPr/>
        </p:nvSpPr>
        <p:spPr bwMode="auto">
          <a:xfrm>
            <a:off x="4953000" y="2895600"/>
            <a:ext cx="762000" cy="10668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0409" name="Slide Number Placeholder 8">
            <a:extLst>
              <a:ext uri="{FF2B5EF4-FFF2-40B4-BE49-F238E27FC236}">
                <a16:creationId xmlns:a16="http://schemas.microsoft.com/office/drawing/2014/main" id="{C08794EF-F914-47AA-AD62-B6A587A021C0}"/>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B73CAE3-1CFF-4F78-BA7D-82931E2E1E0B}" type="slidenum">
              <a:rPr lang="en-US" altLang="en-US" sz="1800"/>
              <a:pPr eaLnBrk="1" hangingPunct="1">
                <a:spcBef>
                  <a:spcPct val="0"/>
                </a:spcBef>
                <a:buFontTx/>
                <a:buNone/>
              </a:pPr>
              <a:t>111</a:t>
            </a:fld>
            <a:endParaRPr lang="en-US" altLang="en-US" sz="1800"/>
          </a:p>
        </p:txBody>
      </p:sp>
      <p:sp>
        <p:nvSpPr>
          <p:cNvPr id="2" name="Rectangle 1">
            <a:extLst>
              <a:ext uri="{FF2B5EF4-FFF2-40B4-BE49-F238E27FC236}">
                <a16:creationId xmlns:a16="http://schemas.microsoft.com/office/drawing/2014/main" id="{C68202E3-137F-482B-9D03-27E1358CE125}"/>
              </a:ext>
            </a:extLst>
          </p:cNvPr>
          <p:cNvSpPr/>
          <p:nvPr/>
        </p:nvSpPr>
        <p:spPr bwMode="auto">
          <a:xfrm>
            <a:off x="914400" y="3352800"/>
            <a:ext cx="533401" cy="685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7E7F07AA-24C7-4500-889B-798B28A64657}"/>
              </a:ext>
            </a:extLst>
          </p:cNvPr>
          <p:cNvSpPr/>
          <p:nvPr/>
        </p:nvSpPr>
        <p:spPr bwMode="auto">
          <a:xfrm>
            <a:off x="1676400" y="5105400"/>
            <a:ext cx="4038589"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9A56868A-8BB1-4F8A-B775-488FAAEAD57B}"/>
              </a:ext>
            </a:extLst>
          </p:cNvPr>
          <p:cNvSpPr/>
          <p:nvPr/>
        </p:nvSpPr>
        <p:spPr bwMode="auto">
          <a:xfrm>
            <a:off x="7620000" y="3200400"/>
            <a:ext cx="533400"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22096C46-757B-40FF-8B51-DB32EB266366}"/>
              </a:ext>
            </a:extLst>
          </p:cNvPr>
          <p:cNvSpPr>
            <a:spLocks noGrp="1" noChangeArrowheads="1"/>
          </p:cNvSpPr>
          <p:nvPr>
            <p:ph type="ctrTitle"/>
          </p:nvPr>
        </p:nvSpPr>
        <p:spPr>
          <a:xfrm>
            <a:off x="685800" y="152400"/>
            <a:ext cx="7772400" cy="457200"/>
          </a:xfrm>
        </p:spPr>
        <p:txBody>
          <a:bodyPr/>
          <a:lstStyle/>
          <a:p>
            <a:pPr eaLnBrk="1" hangingPunct="1"/>
            <a:r>
              <a:rPr lang="en-US" altLang="en-US" sz="3600">
                <a:solidFill>
                  <a:srgbClr val="FF0000"/>
                </a:solidFill>
              </a:rPr>
              <a:t>Compressor Cylinder # 4</a:t>
            </a:r>
          </a:p>
        </p:txBody>
      </p:sp>
      <p:sp>
        <p:nvSpPr>
          <p:cNvPr id="232451" name="Rectangle 3">
            <a:extLst>
              <a:ext uri="{FF2B5EF4-FFF2-40B4-BE49-F238E27FC236}">
                <a16:creationId xmlns:a16="http://schemas.microsoft.com/office/drawing/2014/main" id="{DD2CC8B7-CBCC-4826-A585-E50749BABE92}"/>
              </a:ext>
            </a:extLst>
          </p:cNvPr>
          <p:cNvSpPr>
            <a:spLocks noGrp="1" noChangeArrowheads="1"/>
          </p:cNvSpPr>
          <p:nvPr>
            <p:ph type="subTitle" idx="1"/>
          </p:nvPr>
        </p:nvSpPr>
        <p:spPr>
          <a:xfrm>
            <a:off x="1371600" y="6248400"/>
            <a:ext cx="6400800" cy="457200"/>
          </a:xfrm>
        </p:spPr>
        <p:txBody>
          <a:bodyPr/>
          <a:lstStyle/>
          <a:p>
            <a:pPr eaLnBrk="1" hangingPunct="1">
              <a:lnSpc>
                <a:spcPct val="80000"/>
              </a:lnSpc>
            </a:pPr>
            <a:r>
              <a:rPr lang="en-US" altLang="en-US" sz="2800"/>
              <a:t>Phased to Cylinder</a:t>
            </a:r>
          </a:p>
        </p:txBody>
      </p:sp>
      <p:pic>
        <p:nvPicPr>
          <p:cNvPr id="232452" name="Picture 4">
            <a:extLst>
              <a:ext uri="{FF2B5EF4-FFF2-40B4-BE49-F238E27FC236}">
                <a16:creationId xmlns:a16="http://schemas.microsoft.com/office/drawing/2014/main" id="{1B58F21A-B040-4A11-8D39-BABADAB5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53440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Rectangle 5">
            <a:extLst>
              <a:ext uri="{FF2B5EF4-FFF2-40B4-BE49-F238E27FC236}">
                <a16:creationId xmlns:a16="http://schemas.microsoft.com/office/drawing/2014/main" id="{10BB7A14-D833-4ECB-B835-F827F6A9F227}"/>
              </a:ext>
            </a:extLst>
          </p:cNvPr>
          <p:cNvSpPr>
            <a:spLocks noChangeArrowheads="1"/>
          </p:cNvSpPr>
          <p:nvPr/>
        </p:nvSpPr>
        <p:spPr bwMode="auto">
          <a:xfrm>
            <a:off x="1676400" y="3962400"/>
            <a:ext cx="304800" cy="762000"/>
          </a:xfrm>
          <a:prstGeom prst="rect">
            <a:avLst/>
          </a:prstGeom>
          <a:solidFill>
            <a:srgbClr val="FF0000">
              <a:alpha val="10196"/>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2454" name="Rectangle 6">
            <a:extLst>
              <a:ext uri="{FF2B5EF4-FFF2-40B4-BE49-F238E27FC236}">
                <a16:creationId xmlns:a16="http://schemas.microsoft.com/office/drawing/2014/main" id="{242F400C-229D-4B53-B3E6-B4EB6408BDE7}"/>
              </a:ext>
            </a:extLst>
          </p:cNvPr>
          <p:cNvSpPr>
            <a:spLocks noChangeArrowheads="1"/>
          </p:cNvSpPr>
          <p:nvPr/>
        </p:nvSpPr>
        <p:spPr bwMode="auto">
          <a:xfrm>
            <a:off x="4343400" y="3962400"/>
            <a:ext cx="304800" cy="762000"/>
          </a:xfrm>
          <a:prstGeom prst="rect">
            <a:avLst/>
          </a:prstGeom>
          <a:solidFill>
            <a:srgbClr val="FF0000">
              <a:alpha val="10196"/>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2455" name="Rectangle 7">
            <a:extLst>
              <a:ext uri="{FF2B5EF4-FFF2-40B4-BE49-F238E27FC236}">
                <a16:creationId xmlns:a16="http://schemas.microsoft.com/office/drawing/2014/main" id="{8DA5C3CB-4BE4-4BC4-9729-12B95C1FCBB5}"/>
              </a:ext>
            </a:extLst>
          </p:cNvPr>
          <p:cNvSpPr>
            <a:spLocks noChangeArrowheads="1"/>
          </p:cNvSpPr>
          <p:nvPr/>
        </p:nvSpPr>
        <p:spPr bwMode="auto">
          <a:xfrm>
            <a:off x="1143000" y="5562600"/>
            <a:ext cx="1981200" cy="228600"/>
          </a:xfrm>
          <a:prstGeom prst="rect">
            <a:avLst/>
          </a:prstGeom>
          <a:solidFill>
            <a:srgbClr val="FF0000">
              <a:alpha val="10196"/>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2456" name="Rectangle 8">
            <a:extLst>
              <a:ext uri="{FF2B5EF4-FFF2-40B4-BE49-F238E27FC236}">
                <a16:creationId xmlns:a16="http://schemas.microsoft.com/office/drawing/2014/main" id="{FC291BFB-3BC7-4105-A2F4-A09374E5E741}"/>
              </a:ext>
            </a:extLst>
          </p:cNvPr>
          <p:cNvSpPr>
            <a:spLocks noChangeArrowheads="1"/>
          </p:cNvSpPr>
          <p:nvPr/>
        </p:nvSpPr>
        <p:spPr bwMode="auto">
          <a:xfrm>
            <a:off x="3581400" y="5486400"/>
            <a:ext cx="2133600" cy="152400"/>
          </a:xfrm>
          <a:prstGeom prst="rect">
            <a:avLst/>
          </a:prstGeom>
          <a:solidFill>
            <a:srgbClr val="FF0000">
              <a:alpha val="10196"/>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2457" name="Line 9">
            <a:extLst>
              <a:ext uri="{FF2B5EF4-FFF2-40B4-BE49-F238E27FC236}">
                <a16:creationId xmlns:a16="http://schemas.microsoft.com/office/drawing/2014/main" id="{24307F70-4BC8-4DE1-934A-8BEE01F231A6}"/>
              </a:ext>
            </a:extLst>
          </p:cNvPr>
          <p:cNvSpPr>
            <a:spLocks noChangeShapeType="1"/>
          </p:cNvSpPr>
          <p:nvPr/>
        </p:nvSpPr>
        <p:spPr bwMode="auto">
          <a:xfrm>
            <a:off x="4419600" y="990600"/>
            <a:ext cx="0" cy="3657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a:extLst>
              <a:ext uri="{FF2B5EF4-FFF2-40B4-BE49-F238E27FC236}">
                <a16:creationId xmlns:a16="http://schemas.microsoft.com/office/drawing/2014/main" id="{72C467EB-9E1C-4B52-9DAA-0478DE84A4BD}"/>
              </a:ext>
            </a:extLst>
          </p:cNvPr>
          <p:cNvSpPr/>
          <p:nvPr/>
        </p:nvSpPr>
        <p:spPr bwMode="auto">
          <a:xfrm>
            <a:off x="3124200" y="2286000"/>
            <a:ext cx="1066793"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9A47A0B8-9513-4B9D-9D4E-07456E8FE202}"/>
              </a:ext>
            </a:extLst>
          </p:cNvPr>
          <p:cNvSpPr/>
          <p:nvPr/>
        </p:nvSpPr>
        <p:spPr bwMode="auto">
          <a:xfrm>
            <a:off x="381000" y="2667000"/>
            <a:ext cx="457196" cy="838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7F99F304-569B-4C13-9CE8-99E7BDC14C59}"/>
              </a:ext>
            </a:extLst>
          </p:cNvPr>
          <p:cNvSpPr/>
          <p:nvPr/>
        </p:nvSpPr>
        <p:spPr bwMode="auto">
          <a:xfrm>
            <a:off x="6172200" y="2819400"/>
            <a:ext cx="533388" cy="1828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07CC31FB-E2AB-4902-9C78-5025E92DB358}"/>
              </a:ext>
            </a:extLst>
          </p:cNvPr>
          <p:cNvSpPr/>
          <p:nvPr/>
        </p:nvSpPr>
        <p:spPr bwMode="auto">
          <a:xfrm>
            <a:off x="1066800" y="5029200"/>
            <a:ext cx="4800600" cy="762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6" name="TextBox 5">
            <a:extLst>
              <a:ext uri="{FF2B5EF4-FFF2-40B4-BE49-F238E27FC236}">
                <a16:creationId xmlns:a16="http://schemas.microsoft.com/office/drawing/2014/main" id="{BC33616E-45FC-41E8-83AB-43D6EFA9C679}"/>
              </a:ext>
            </a:extLst>
          </p:cNvPr>
          <p:cNvSpPr txBox="1"/>
          <p:nvPr/>
        </p:nvSpPr>
        <p:spPr>
          <a:xfrm flipH="1">
            <a:off x="2355143" y="5161002"/>
            <a:ext cx="1835849" cy="369332"/>
          </a:xfrm>
          <a:prstGeom prst="rect">
            <a:avLst/>
          </a:prstGeom>
          <a:noFill/>
        </p:spPr>
        <p:txBody>
          <a:bodyPr wrap="square" rtlCol="0">
            <a:spAutoFit/>
          </a:bodyPr>
          <a:lstStyle/>
          <a:p>
            <a:r>
              <a:rPr lang="en-US" dirty="0"/>
              <a:t>Crosshead </a:t>
            </a:r>
            <a:r>
              <a:rPr lang="en-US" dirty="0" err="1"/>
              <a:t>vib</a:t>
            </a:r>
            <a:endParaRPr lang="en-US" dirty="0"/>
          </a:p>
        </p:txBody>
      </p:sp>
      <p:cxnSp>
        <p:nvCxnSpPr>
          <p:cNvPr id="8" name="Straight Arrow Connector 7">
            <a:extLst>
              <a:ext uri="{FF2B5EF4-FFF2-40B4-BE49-F238E27FC236}">
                <a16:creationId xmlns:a16="http://schemas.microsoft.com/office/drawing/2014/main" id="{0A37669F-6036-422F-A827-049192D1F1DD}"/>
              </a:ext>
            </a:extLst>
          </p:cNvPr>
          <p:cNvCxnSpPr/>
          <p:nvPr/>
        </p:nvCxnSpPr>
        <p:spPr bwMode="auto">
          <a:xfrm flipV="1">
            <a:off x="3581400" y="4495800"/>
            <a:ext cx="762000" cy="665202"/>
          </a:xfrm>
          <a:prstGeom prst="straightConnector1">
            <a:avLst/>
          </a:prstGeom>
          <a:noFill/>
          <a:ln w="1270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5C56BCC8-7089-43AF-BEBF-3D698FC9B610}"/>
              </a:ext>
            </a:extLst>
          </p:cNvPr>
          <p:cNvCxnSpPr/>
          <p:nvPr/>
        </p:nvCxnSpPr>
        <p:spPr bwMode="auto">
          <a:xfrm flipH="1" flipV="1">
            <a:off x="1828800" y="4399002"/>
            <a:ext cx="1752600" cy="762000"/>
          </a:xfrm>
          <a:prstGeom prst="straightConnector1">
            <a:avLst/>
          </a:prstGeom>
          <a:noFill/>
          <a:ln w="127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D64A6748-2E07-4666-B257-0C175065B5FA}"/>
              </a:ext>
            </a:extLst>
          </p:cNvPr>
          <p:cNvSpPr/>
          <p:nvPr/>
        </p:nvSpPr>
        <p:spPr bwMode="auto">
          <a:xfrm>
            <a:off x="6941257" y="609600"/>
            <a:ext cx="2050298" cy="5486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0">
            <a:extLst>
              <a:ext uri="{FF2B5EF4-FFF2-40B4-BE49-F238E27FC236}">
                <a16:creationId xmlns:a16="http://schemas.microsoft.com/office/drawing/2014/main" id="{97362A94-208E-4507-A9B0-8A6ADD7DA843}"/>
              </a:ext>
            </a:extLst>
          </p:cNvPr>
          <p:cNvSpPr>
            <a:spLocks noChangeArrowheads="1"/>
          </p:cNvSpPr>
          <p:nvPr/>
        </p:nvSpPr>
        <p:spPr bwMode="auto">
          <a:xfrm>
            <a:off x="533400" y="0"/>
            <a:ext cx="6477000" cy="36988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4499" name="Rectangle 3">
            <a:extLst>
              <a:ext uri="{FF2B5EF4-FFF2-40B4-BE49-F238E27FC236}">
                <a16:creationId xmlns:a16="http://schemas.microsoft.com/office/drawing/2014/main" id="{1E1B192B-AB7C-4BD1-9965-B6AC1791255A}"/>
              </a:ext>
            </a:extLst>
          </p:cNvPr>
          <p:cNvSpPr>
            <a:spLocks noChangeArrowheads="1"/>
          </p:cNvSpPr>
          <p:nvPr/>
        </p:nvSpPr>
        <p:spPr bwMode="auto">
          <a:xfrm>
            <a:off x="838200" y="228600"/>
            <a:ext cx="7543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Seized XH Pin and Bushing</a:t>
            </a:r>
            <a:r>
              <a:rPr lang="en-US" altLang="en-US" sz="3600" i="1">
                <a:solidFill>
                  <a:srgbClr val="FF0000"/>
                </a:solidFill>
              </a:rPr>
              <a:t> </a:t>
            </a:r>
            <a:endParaRPr lang="en-US" altLang="en-US" sz="3600">
              <a:solidFill>
                <a:srgbClr val="FF0000"/>
              </a:solidFill>
            </a:endParaRPr>
          </a:p>
        </p:txBody>
      </p:sp>
      <p:pic>
        <p:nvPicPr>
          <p:cNvPr id="234500" name="Picture 11">
            <a:extLst>
              <a:ext uri="{FF2B5EF4-FFF2-40B4-BE49-F238E27FC236}">
                <a16:creationId xmlns:a16="http://schemas.microsoft.com/office/drawing/2014/main" id="{6921C539-18A3-4538-AFD7-771FA9144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7313613"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34501" name="Slide Number Placeholder 5">
            <a:extLst>
              <a:ext uri="{FF2B5EF4-FFF2-40B4-BE49-F238E27FC236}">
                <a16:creationId xmlns:a16="http://schemas.microsoft.com/office/drawing/2014/main" id="{13B3BB7B-508D-406A-86BC-226DECD62678}"/>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735FA5B2-61A6-462E-9654-096E0A0220BE}" type="slidenum">
              <a:rPr lang="en-US" altLang="en-US" sz="1800"/>
              <a:pPr eaLnBrk="1" hangingPunct="1">
                <a:spcBef>
                  <a:spcPct val="0"/>
                </a:spcBef>
                <a:buFontTx/>
                <a:buNone/>
              </a:pPr>
              <a:t>113</a:t>
            </a:fld>
            <a:endParaRPr lang="en-US" altLang="en-US" sz="1800"/>
          </a:p>
        </p:txBody>
      </p:sp>
      <p:sp>
        <p:nvSpPr>
          <p:cNvPr id="234502" name="Oval 5">
            <a:extLst>
              <a:ext uri="{FF2B5EF4-FFF2-40B4-BE49-F238E27FC236}">
                <a16:creationId xmlns:a16="http://schemas.microsoft.com/office/drawing/2014/main" id="{F35ADC10-7BFC-483B-946F-4CAAC812BCF6}"/>
              </a:ext>
            </a:extLst>
          </p:cNvPr>
          <p:cNvSpPr>
            <a:spLocks noChangeArrowheads="1"/>
          </p:cNvSpPr>
          <p:nvPr/>
        </p:nvSpPr>
        <p:spPr bwMode="auto">
          <a:xfrm>
            <a:off x="6781800" y="2819400"/>
            <a:ext cx="609600" cy="3124200"/>
          </a:xfrm>
          <a:prstGeom prst="ellipse">
            <a:avLst/>
          </a:prstGeom>
          <a:noFill/>
          <a:ln w="12700" algn="ctr">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4503" name="Oval 6">
            <a:extLst>
              <a:ext uri="{FF2B5EF4-FFF2-40B4-BE49-F238E27FC236}">
                <a16:creationId xmlns:a16="http://schemas.microsoft.com/office/drawing/2014/main" id="{9F22B77F-4A59-4550-BC5E-09700D104BDA}"/>
              </a:ext>
            </a:extLst>
          </p:cNvPr>
          <p:cNvSpPr>
            <a:spLocks noChangeArrowheads="1"/>
          </p:cNvSpPr>
          <p:nvPr/>
        </p:nvSpPr>
        <p:spPr bwMode="auto">
          <a:xfrm>
            <a:off x="3581400" y="4191000"/>
            <a:ext cx="533400" cy="1143000"/>
          </a:xfrm>
          <a:prstGeom prst="ellipse">
            <a:avLst/>
          </a:prstGeom>
          <a:noFill/>
          <a:ln w="12700" algn="ctr">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4E09D63F-6D60-4913-B95D-69E04054644A}"/>
              </a:ext>
            </a:extLst>
          </p:cNvPr>
          <p:cNvSpPr/>
          <p:nvPr/>
        </p:nvSpPr>
        <p:spPr bwMode="auto">
          <a:xfrm>
            <a:off x="1066800" y="3200400"/>
            <a:ext cx="609600" cy="838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04EB3DC0-860E-41C3-86CF-81CBFED1CE1E}"/>
              </a:ext>
            </a:extLst>
          </p:cNvPr>
          <p:cNvSpPr/>
          <p:nvPr/>
        </p:nvSpPr>
        <p:spPr bwMode="auto">
          <a:xfrm>
            <a:off x="1905000" y="5867400"/>
            <a:ext cx="5486400" cy="37782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DCBFBF68-467A-4CAE-8B34-2FD86F42ABDF}"/>
              </a:ext>
            </a:extLst>
          </p:cNvPr>
          <p:cNvSpPr>
            <a:spLocks noGrp="1" noChangeArrowheads="1"/>
          </p:cNvSpPr>
          <p:nvPr>
            <p:ph type="title"/>
          </p:nvPr>
        </p:nvSpPr>
        <p:spPr>
          <a:xfrm>
            <a:off x="533400" y="152400"/>
            <a:ext cx="8077200" cy="1143000"/>
          </a:xfrm>
        </p:spPr>
        <p:txBody>
          <a:bodyPr/>
          <a:lstStyle/>
          <a:p>
            <a:pPr eaLnBrk="1" hangingPunct="1"/>
            <a:r>
              <a:rPr lang="en-US" altLang="en-US" sz="3600">
                <a:solidFill>
                  <a:srgbClr val="FF0000"/>
                </a:solidFill>
              </a:rPr>
              <a:t>Reciprocating Component Weights</a:t>
            </a:r>
            <a:br>
              <a:rPr lang="en-US" altLang="en-US" sz="3600">
                <a:solidFill>
                  <a:srgbClr val="FF0000"/>
                </a:solidFill>
              </a:rPr>
            </a:br>
            <a:r>
              <a:rPr lang="en-US" altLang="en-US" sz="3600">
                <a:solidFill>
                  <a:srgbClr val="FF0000"/>
                </a:solidFill>
              </a:rPr>
              <a:t>JGE-4 (6.375 diameter Piston)</a:t>
            </a:r>
          </a:p>
        </p:txBody>
      </p:sp>
      <p:sp>
        <p:nvSpPr>
          <p:cNvPr id="236547" name="Rectangle 3">
            <a:extLst>
              <a:ext uri="{FF2B5EF4-FFF2-40B4-BE49-F238E27FC236}">
                <a16:creationId xmlns:a16="http://schemas.microsoft.com/office/drawing/2014/main" id="{BD4B7323-CF4D-4DB9-A5B7-1E804E0BB71B}"/>
              </a:ext>
            </a:extLst>
          </p:cNvPr>
          <p:cNvSpPr>
            <a:spLocks noGrp="1" noChangeArrowheads="1"/>
          </p:cNvSpPr>
          <p:nvPr>
            <p:ph type="body" idx="1"/>
          </p:nvPr>
        </p:nvSpPr>
        <p:spPr/>
        <p:txBody>
          <a:bodyPr/>
          <a:lstStyle/>
          <a:p>
            <a:pPr eaLnBrk="1" hangingPunct="1">
              <a:buClr>
                <a:schemeClr val="tx1"/>
              </a:buClr>
              <a:buFontTx/>
              <a:buNone/>
            </a:pPr>
            <a:r>
              <a:rPr lang="en-US" altLang="en-US"/>
              <a:t>Con Rod:		94 #</a:t>
            </a:r>
          </a:p>
          <a:p>
            <a:pPr eaLnBrk="1" hangingPunct="1">
              <a:buClr>
                <a:schemeClr val="tx1"/>
              </a:buClr>
              <a:buFontTx/>
              <a:buNone/>
            </a:pPr>
            <a:r>
              <a:rPr lang="en-US" altLang="en-US"/>
              <a:t>X-Head:		75 #</a:t>
            </a:r>
          </a:p>
          <a:p>
            <a:pPr eaLnBrk="1" hangingPunct="1">
              <a:buClr>
                <a:schemeClr val="tx1"/>
              </a:buClr>
              <a:buFontTx/>
              <a:buNone/>
            </a:pPr>
            <a:r>
              <a:rPr lang="en-US" altLang="en-US"/>
              <a:t>Piston &amp; Rod:	71 #</a:t>
            </a:r>
          </a:p>
          <a:p>
            <a:pPr eaLnBrk="1" hangingPunct="1">
              <a:buClr>
                <a:schemeClr val="tx1"/>
              </a:buClr>
              <a:buFontTx/>
              <a:buNone/>
            </a:pPr>
            <a:r>
              <a:rPr lang="en-US" altLang="en-US"/>
              <a:t>Nut:			10 #</a:t>
            </a:r>
          </a:p>
          <a:p>
            <a:pPr eaLnBrk="1" hangingPunct="1">
              <a:buClr>
                <a:schemeClr val="tx1"/>
              </a:buClr>
              <a:buFontTx/>
              <a:buNone/>
            </a:pPr>
            <a:r>
              <a:rPr lang="en-US" altLang="en-US"/>
              <a:t>Balance weight:	49 #</a:t>
            </a:r>
          </a:p>
          <a:p>
            <a:pPr eaLnBrk="1" hangingPunct="1">
              <a:buClr>
                <a:schemeClr val="tx1"/>
              </a:buClr>
              <a:buFontTx/>
              <a:buNone/>
            </a:pPr>
            <a:r>
              <a:rPr lang="en-US" altLang="en-US"/>
              <a:t>Total:		        299 #</a:t>
            </a:r>
          </a:p>
          <a:p>
            <a:pPr eaLnBrk="1" hangingPunct="1">
              <a:buClr>
                <a:schemeClr val="tx1"/>
              </a:buClr>
              <a:buFontTx/>
              <a:buNone/>
            </a:pPr>
            <a:r>
              <a:rPr lang="en-US" altLang="en-US"/>
              <a:t>Piston &amp; Rod + Nut &amp; Weight = 130 #</a:t>
            </a:r>
          </a:p>
          <a:p>
            <a:pPr eaLnBrk="1" hangingPunct="1">
              <a:buClr>
                <a:schemeClr val="tx1"/>
              </a:buClr>
              <a:buFontTx/>
              <a:buNone/>
            </a:pPr>
            <a:r>
              <a:rPr lang="en-US" altLang="en-US"/>
              <a:t>			</a:t>
            </a:r>
            <a:r>
              <a:rPr lang="en-US" altLang="en-US">
                <a:solidFill>
                  <a:srgbClr val="FF0000"/>
                </a:solidFill>
              </a:rPr>
              <a:t>From Manufacture’s data</a:t>
            </a:r>
          </a:p>
          <a:p>
            <a:pPr eaLnBrk="1" hangingPunct="1">
              <a:buClr>
                <a:schemeClr val="tx1"/>
              </a:buClr>
            </a:pPr>
            <a:endParaRPr lang="en-US" altLang="en-US"/>
          </a:p>
        </p:txBody>
      </p:sp>
      <p:sp>
        <p:nvSpPr>
          <p:cNvPr id="236548" name="Slide Number Placeholder 3">
            <a:extLst>
              <a:ext uri="{FF2B5EF4-FFF2-40B4-BE49-F238E27FC236}">
                <a16:creationId xmlns:a16="http://schemas.microsoft.com/office/drawing/2014/main" id="{B7AC09FF-2FFA-4CF1-88C5-C1B79B67EAC3}"/>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460DDE28-BEFD-4362-A846-195FA43CF3AC}" type="slidenum">
              <a:rPr lang="en-US" altLang="en-US" sz="1800"/>
              <a:pPr eaLnBrk="1" hangingPunct="1">
                <a:spcBef>
                  <a:spcPct val="0"/>
                </a:spcBef>
                <a:buFontTx/>
                <a:buNone/>
              </a:pPr>
              <a:t>114</a:t>
            </a:fld>
            <a:endParaRPr lang="en-US" altLang="en-US" sz="1800"/>
          </a:p>
        </p:txBody>
      </p:sp>
      <p:sp>
        <p:nvSpPr>
          <p:cNvPr id="236549" name="Oval 4">
            <a:extLst>
              <a:ext uri="{FF2B5EF4-FFF2-40B4-BE49-F238E27FC236}">
                <a16:creationId xmlns:a16="http://schemas.microsoft.com/office/drawing/2014/main" id="{7985C5DA-6D92-4938-9FE4-6E11438D7801}"/>
              </a:ext>
            </a:extLst>
          </p:cNvPr>
          <p:cNvSpPr>
            <a:spLocks noChangeArrowheads="1"/>
          </p:cNvSpPr>
          <p:nvPr/>
        </p:nvSpPr>
        <p:spPr bwMode="auto">
          <a:xfrm>
            <a:off x="3048000" y="2743200"/>
            <a:ext cx="1143000" cy="609600"/>
          </a:xfrm>
          <a:prstGeom prst="ellipse">
            <a:avLst/>
          </a:prstGeom>
          <a:noFill/>
          <a:ln w="12700" algn="ctr">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6550" name="Oval 5">
            <a:extLst>
              <a:ext uri="{FF2B5EF4-FFF2-40B4-BE49-F238E27FC236}">
                <a16:creationId xmlns:a16="http://schemas.microsoft.com/office/drawing/2014/main" id="{1B1AED8F-83A7-4794-94C2-4235C138FC56}"/>
              </a:ext>
            </a:extLst>
          </p:cNvPr>
          <p:cNvSpPr>
            <a:spLocks noChangeArrowheads="1"/>
          </p:cNvSpPr>
          <p:nvPr/>
        </p:nvSpPr>
        <p:spPr bwMode="auto">
          <a:xfrm>
            <a:off x="3048000" y="3352800"/>
            <a:ext cx="1219200" cy="609600"/>
          </a:xfrm>
          <a:prstGeom prst="ellipse">
            <a:avLst/>
          </a:prstGeom>
          <a:noFill/>
          <a:ln w="12700" algn="ctr">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6551" name="Oval 6">
            <a:extLst>
              <a:ext uri="{FF2B5EF4-FFF2-40B4-BE49-F238E27FC236}">
                <a16:creationId xmlns:a16="http://schemas.microsoft.com/office/drawing/2014/main" id="{8B8E8D5D-BAA1-42C1-BB11-C2E13540815B}"/>
              </a:ext>
            </a:extLst>
          </p:cNvPr>
          <p:cNvSpPr>
            <a:spLocks noChangeArrowheads="1"/>
          </p:cNvSpPr>
          <p:nvPr/>
        </p:nvSpPr>
        <p:spPr bwMode="auto">
          <a:xfrm>
            <a:off x="4038600" y="3733800"/>
            <a:ext cx="914400" cy="914400"/>
          </a:xfrm>
          <a:prstGeom prst="ellipse">
            <a:avLst/>
          </a:prstGeom>
          <a:noFill/>
          <a:ln w="12700" algn="ctr">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a:extLst>
              <a:ext uri="{FF2B5EF4-FFF2-40B4-BE49-F238E27FC236}">
                <a16:creationId xmlns:a16="http://schemas.microsoft.com/office/drawing/2014/main" id="{67E48733-7D31-4593-B1D8-ED7C2B3FECA5}"/>
              </a:ext>
            </a:extLst>
          </p:cNvPr>
          <p:cNvSpPr>
            <a:spLocks noChangeArrowheads="1"/>
          </p:cNvSpPr>
          <p:nvPr/>
        </p:nvSpPr>
        <p:spPr bwMode="auto">
          <a:xfrm>
            <a:off x="6858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Loose Crosshead Jam Nut</a:t>
            </a:r>
            <a:r>
              <a:rPr lang="en-US" altLang="en-US" sz="3600" i="1">
                <a:solidFill>
                  <a:srgbClr val="FF0000"/>
                </a:solidFill>
              </a:rPr>
              <a:t> </a:t>
            </a:r>
            <a:endParaRPr lang="en-US" altLang="en-US" sz="3600">
              <a:solidFill>
                <a:srgbClr val="FF0000"/>
              </a:solidFill>
            </a:endParaRPr>
          </a:p>
        </p:txBody>
      </p:sp>
      <p:pic>
        <p:nvPicPr>
          <p:cNvPr id="240643" name="Picture 1028">
            <a:extLst>
              <a:ext uri="{FF2B5EF4-FFF2-40B4-BE49-F238E27FC236}">
                <a16:creationId xmlns:a16="http://schemas.microsoft.com/office/drawing/2014/main" id="{AC5CE5BF-7467-4713-859C-BD67CEA1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90550"/>
            <a:ext cx="807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40644" name="Line 1029">
            <a:extLst>
              <a:ext uri="{FF2B5EF4-FFF2-40B4-BE49-F238E27FC236}">
                <a16:creationId xmlns:a16="http://schemas.microsoft.com/office/drawing/2014/main" id="{C0408F47-1399-4935-8FEE-7854B3C88A97}"/>
              </a:ext>
            </a:extLst>
          </p:cNvPr>
          <p:cNvSpPr>
            <a:spLocks noChangeShapeType="1"/>
          </p:cNvSpPr>
          <p:nvPr/>
        </p:nvSpPr>
        <p:spPr bwMode="auto">
          <a:xfrm>
            <a:off x="4114800" y="2057400"/>
            <a:ext cx="0" cy="3657600"/>
          </a:xfrm>
          <a:prstGeom prst="line">
            <a:avLst/>
          </a:prstGeom>
          <a:noFill/>
          <a:ln w="1905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40645" name="Line 1030">
            <a:extLst>
              <a:ext uri="{FF2B5EF4-FFF2-40B4-BE49-F238E27FC236}">
                <a16:creationId xmlns:a16="http://schemas.microsoft.com/office/drawing/2014/main" id="{99783B8E-B6BB-456C-A4E2-3E871E13CE4A}"/>
              </a:ext>
            </a:extLst>
          </p:cNvPr>
          <p:cNvSpPr>
            <a:spLocks noChangeShapeType="1"/>
          </p:cNvSpPr>
          <p:nvPr/>
        </p:nvSpPr>
        <p:spPr bwMode="auto">
          <a:xfrm>
            <a:off x="1676400" y="2133600"/>
            <a:ext cx="0" cy="3505200"/>
          </a:xfrm>
          <a:prstGeom prst="line">
            <a:avLst/>
          </a:prstGeom>
          <a:noFill/>
          <a:ln w="28575">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40646" name="Text Box 1031">
            <a:extLst>
              <a:ext uri="{FF2B5EF4-FFF2-40B4-BE49-F238E27FC236}">
                <a16:creationId xmlns:a16="http://schemas.microsoft.com/office/drawing/2014/main" id="{F8550E80-6BA2-4CFD-BF4C-84F45825E49B}"/>
              </a:ext>
            </a:extLst>
          </p:cNvPr>
          <p:cNvSpPr txBox="1">
            <a:spLocks noChangeArrowheads="1"/>
          </p:cNvSpPr>
          <p:nvPr/>
        </p:nvSpPr>
        <p:spPr bwMode="auto">
          <a:xfrm>
            <a:off x="4343400" y="182880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1000"/>
              <a:t>Inertia based on 130 # mass</a:t>
            </a:r>
          </a:p>
        </p:txBody>
      </p:sp>
      <p:sp>
        <p:nvSpPr>
          <p:cNvPr id="240647" name="Line 1032">
            <a:extLst>
              <a:ext uri="{FF2B5EF4-FFF2-40B4-BE49-F238E27FC236}">
                <a16:creationId xmlns:a16="http://schemas.microsoft.com/office/drawing/2014/main" id="{4FCA0D5C-C104-4FBD-A591-93E192452DBF}"/>
              </a:ext>
            </a:extLst>
          </p:cNvPr>
          <p:cNvSpPr>
            <a:spLocks noChangeShapeType="1"/>
          </p:cNvSpPr>
          <p:nvPr/>
        </p:nvSpPr>
        <p:spPr bwMode="auto">
          <a:xfrm>
            <a:off x="4800600" y="2133600"/>
            <a:ext cx="381000" cy="3048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40648" name="Text Box 1033">
            <a:extLst>
              <a:ext uri="{FF2B5EF4-FFF2-40B4-BE49-F238E27FC236}">
                <a16:creationId xmlns:a16="http://schemas.microsoft.com/office/drawing/2014/main" id="{F8653B02-19B2-446E-94EB-63F5B700BABD}"/>
              </a:ext>
            </a:extLst>
          </p:cNvPr>
          <p:cNvSpPr txBox="1">
            <a:spLocks noChangeArrowheads="1"/>
          </p:cNvSpPr>
          <p:nvPr/>
        </p:nvSpPr>
        <p:spPr bwMode="auto">
          <a:xfrm>
            <a:off x="1828800" y="2819400"/>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1000"/>
              <a:t>Force reversals</a:t>
            </a:r>
          </a:p>
        </p:txBody>
      </p:sp>
      <p:sp>
        <p:nvSpPr>
          <p:cNvPr id="240649" name="Line 1034">
            <a:extLst>
              <a:ext uri="{FF2B5EF4-FFF2-40B4-BE49-F238E27FC236}">
                <a16:creationId xmlns:a16="http://schemas.microsoft.com/office/drawing/2014/main" id="{379BE324-2394-4723-AA64-2F4BFF68184F}"/>
              </a:ext>
            </a:extLst>
          </p:cNvPr>
          <p:cNvSpPr>
            <a:spLocks noChangeShapeType="1"/>
          </p:cNvSpPr>
          <p:nvPr/>
        </p:nvSpPr>
        <p:spPr bwMode="auto">
          <a:xfrm flipV="1">
            <a:off x="2895600" y="2514600"/>
            <a:ext cx="1219200" cy="4572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40650" name="Line 1035">
            <a:extLst>
              <a:ext uri="{FF2B5EF4-FFF2-40B4-BE49-F238E27FC236}">
                <a16:creationId xmlns:a16="http://schemas.microsoft.com/office/drawing/2014/main" id="{272C9679-46CC-430F-8736-A4DF112B1700}"/>
              </a:ext>
            </a:extLst>
          </p:cNvPr>
          <p:cNvSpPr>
            <a:spLocks noChangeShapeType="1"/>
          </p:cNvSpPr>
          <p:nvPr/>
        </p:nvSpPr>
        <p:spPr bwMode="auto">
          <a:xfrm flipH="1" flipV="1">
            <a:off x="1676400" y="2514600"/>
            <a:ext cx="990600" cy="3810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40651" name="Rectangle 1036">
            <a:extLst>
              <a:ext uri="{FF2B5EF4-FFF2-40B4-BE49-F238E27FC236}">
                <a16:creationId xmlns:a16="http://schemas.microsoft.com/office/drawing/2014/main" id="{34384BDC-0572-413A-923B-C0B3523C456F}"/>
              </a:ext>
            </a:extLst>
          </p:cNvPr>
          <p:cNvSpPr>
            <a:spLocks noChangeArrowheads="1"/>
          </p:cNvSpPr>
          <p:nvPr/>
        </p:nvSpPr>
        <p:spPr bwMode="auto">
          <a:xfrm>
            <a:off x="533400" y="533400"/>
            <a:ext cx="6324600" cy="1066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40652" name="Slide Number Placeholder 11">
            <a:extLst>
              <a:ext uri="{FF2B5EF4-FFF2-40B4-BE49-F238E27FC236}">
                <a16:creationId xmlns:a16="http://schemas.microsoft.com/office/drawing/2014/main" id="{9D18C9F6-6BA6-4BB6-92D9-D2DD7FD93AB9}"/>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39C3F935-4030-455D-AE37-D424403F94D8}" type="slidenum">
              <a:rPr lang="en-US" altLang="en-US" sz="1800"/>
              <a:pPr eaLnBrk="1" hangingPunct="1">
                <a:spcBef>
                  <a:spcPct val="0"/>
                </a:spcBef>
                <a:buFontTx/>
                <a:buNone/>
              </a:pPr>
              <a:t>115</a:t>
            </a:fld>
            <a:endParaRPr lang="en-US" altLang="en-US" sz="1800"/>
          </a:p>
        </p:txBody>
      </p:sp>
      <p:sp>
        <p:nvSpPr>
          <p:cNvPr id="2" name="Rectangle 1">
            <a:extLst>
              <a:ext uri="{FF2B5EF4-FFF2-40B4-BE49-F238E27FC236}">
                <a16:creationId xmlns:a16="http://schemas.microsoft.com/office/drawing/2014/main" id="{FBA2EED1-FA36-4AB3-8881-FF0D5531C4FC}"/>
              </a:ext>
            </a:extLst>
          </p:cNvPr>
          <p:cNvSpPr/>
          <p:nvPr/>
        </p:nvSpPr>
        <p:spPr bwMode="auto">
          <a:xfrm>
            <a:off x="1295400" y="5638800"/>
            <a:ext cx="4419597"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ADD97449-08AA-4B24-9EB1-45150CBE8B55}"/>
              </a:ext>
            </a:extLst>
          </p:cNvPr>
          <p:cNvSpPr/>
          <p:nvPr/>
        </p:nvSpPr>
        <p:spPr bwMode="auto">
          <a:xfrm>
            <a:off x="6858000" y="533400"/>
            <a:ext cx="1981191" cy="6324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F3B89169-D227-41F9-B8CE-91B5E0F3C98D}"/>
              </a:ext>
            </a:extLst>
          </p:cNvPr>
          <p:cNvSpPr/>
          <p:nvPr/>
        </p:nvSpPr>
        <p:spPr bwMode="auto">
          <a:xfrm>
            <a:off x="457200" y="6381750"/>
            <a:ext cx="6172209" cy="33655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0E5B86A3-E309-435C-8C07-89D302EA34F9}"/>
              </a:ext>
            </a:extLst>
          </p:cNvPr>
          <p:cNvSpPr/>
          <p:nvPr/>
        </p:nvSpPr>
        <p:spPr bwMode="auto">
          <a:xfrm>
            <a:off x="609600" y="3810000"/>
            <a:ext cx="457199" cy="914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19285A19-12F3-486F-9727-4489F112D98B}"/>
              </a:ext>
            </a:extLst>
          </p:cNvPr>
          <p:cNvSpPr>
            <a:spLocks noGrp="1" noChangeArrowheads="1"/>
          </p:cNvSpPr>
          <p:nvPr>
            <p:ph type="title"/>
          </p:nvPr>
        </p:nvSpPr>
        <p:spPr>
          <a:xfrm>
            <a:off x="685800" y="0"/>
            <a:ext cx="7772400" cy="990600"/>
          </a:xfrm>
        </p:spPr>
        <p:txBody>
          <a:bodyPr/>
          <a:lstStyle/>
          <a:p>
            <a:pPr eaLnBrk="1" hangingPunct="1"/>
            <a:r>
              <a:rPr lang="en-US" altLang="en-US" sz="3600">
                <a:solidFill>
                  <a:srgbClr val="FF0000"/>
                </a:solidFill>
              </a:rPr>
              <a:t>Piston Loose on Rod</a:t>
            </a:r>
          </a:p>
        </p:txBody>
      </p:sp>
      <p:sp>
        <p:nvSpPr>
          <p:cNvPr id="1018883" name="Rectangle 3">
            <a:extLst>
              <a:ext uri="{FF2B5EF4-FFF2-40B4-BE49-F238E27FC236}">
                <a16:creationId xmlns:a16="http://schemas.microsoft.com/office/drawing/2014/main" id="{CC8F908B-FED9-4375-961C-555153C3AC1C}"/>
              </a:ext>
            </a:extLst>
          </p:cNvPr>
          <p:cNvSpPr>
            <a:spLocks noGrp="1" noChangeArrowheads="1"/>
          </p:cNvSpPr>
          <p:nvPr>
            <p:ph type="body" idx="1"/>
          </p:nvPr>
        </p:nvSpPr>
        <p:spPr>
          <a:xfrm>
            <a:off x="457200" y="990600"/>
            <a:ext cx="8382000" cy="5715000"/>
          </a:xfrm>
        </p:spPr>
        <p:txBody>
          <a:bodyPr/>
          <a:lstStyle/>
          <a:p>
            <a:pPr eaLnBrk="1" hangingPunct="1">
              <a:lnSpc>
                <a:spcPct val="90000"/>
              </a:lnSpc>
              <a:buClr>
                <a:schemeClr val="tx1"/>
              </a:buClr>
              <a:buFontTx/>
              <a:buNone/>
            </a:pPr>
            <a:r>
              <a:rPr lang="en-US" altLang="en-US" sz="2800"/>
              <a:t>	Two impacts per revolution</a:t>
            </a:r>
            <a:br>
              <a:rPr lang="en-US" altLang="en-US" sz="2800"/>
            </a:br>
            <a:endParaRPr lang="en-US" altLang="en-US" sz="2800"/>
          </a:p>
          <a:p>
            <a:pPr eaLnBrk="1" hangingPunct="1">
              <a:lnSpc>
                <a:spcPct val="90000"/>
              </a:lnSpc>
              <a:buClr>
                <a:schemeClr val="tx1"/>
              </a:buClr>
              <a:buFontTx/>
              <a:buNone/>
            </a:pPr>
            <a:r>
              <a:rPr lang="en-US" altLang="en-US" sz="2800"/>
              <a:t>	Impacts occur very close to the dynamic reversal when only the piston weight is used to calculate inertia</a:t>
            </a:r>
            <a:br>
              <a:rPr lang="en-US" altLang="en-US" sz="2800"/>
            </a:br>
            <a:endParaRPr lang="en-US" altLang="en-US" sz="2800"/>
          </a:p>
          <a:p>
            <a:pPr eaLnBrk="1" hangingPunct="1">
              <a:lnSpc>
                <a:spcPct val="90000"/>
              </a:lnSpc>
              <a:buClr>
                <a:schemeClr val="tx1"/>
              </a:buClr>
              <a:buFontTx/>
              <a:buNone/>
            </a:pPr>
            <a:r>
              <a:rPr lang="en-US" altLang="en-US" sz="2800"/>
              <a:t>	Pressed fit piston on rod may move both impacts to the right</a:t>
            </a:r>
            <a:br>
              <a:rPr lang="en-US" altLang="en-US" sz="2800"/>
            </a:br>
            <a:endParaRPr lang="en-US" altLang="en-US" sz="2800"/>
          </a:p>
          <a:p>
            <a:pPr eaLnBrk="1" hangingPunct="1">
              <a:lnSpc>
                <a:spcPct val="90000"/>
              </a:lnSpc>
              <a:buClr>
                <a:schemeClr val="tx1"/>
              </a:buClr>
              <a:buFontTx/>
              <a:buNone/>
            </a:pPr>
            <a:r>
              <a:rPr lang="en-US" altLang="en-US" sz="2800"/>
              <a:t>	Loose piston on tapered rod may have one minor impact near force reversal and the other on the crank-end compression rise</a:t>
            </a:r>
          </a:p>
        </p:txBody>
      </p:sp>
      <p:sp>
        <p:nvSpPr>
          <p:cNvPr id="242692" name="Slide Number Placeholder 3">
            <a:extLst>
              <a:ext uri="{FF2B5EF4-FFF2-40B4-BE49-F238E27FC236}">
                <a16:creationId xmlns:a16="http://schemas.microsoft.com/office/drawing/2014/main" id="{9745AA14-319C-4357-907C-DB77F9580C57}"/>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37C6B067-8AF9-40C2-883C-7C6714AF0E61}" type="slidenum">
              <a:rPr lang="en-US" altLang="en-US" sz="1800"/>
              <a:pPr eaLnBrk="1" hangingPunct="1">
                <a:spcBef>
                  <a:spcPct val="0"/>
                </a:spcBef>
                <a:buFontTx/>
                <a:buNone/>
              </a:pPr>
              <a:t>116</a:t>
            </a:fld>
            <a:endParaRPr lang="en-US" altLang="en-US" sz="1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3"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B5483863-13D5-435A-B9FE-DDB155C27BFA}"/>
              </a:ext>
            </a:extLst>
          </p:cNvPr>
          <p:cNvSpPr>
            <a:spLocks noGrp="1" noChangeArrowheads="1"/>
          </p:cNvSpPr>
          <p:nvPr>
            <p:ph type="title"/>
          </p:nvPr>
        </p:nvSpPr>
        <p:spPr/>
        <p:txBody>
          <a:bodyPr/>
          <a:lstStyle/>
          <a:p>
            <a:pPr eaLnBrk="1" hangingPunct="1"/>
            <a:r>
              <a:rPr lang="en-US" altLang="en-US" sz="3600">
                <a:solidFill>
                  <a:srgbClr val="FF0000"/>
                </a:solidFill>
              </a:rPr>
              <a:t>Compressor Rod Loose at XH</a:t>
            </a:r>
          </a:p>
        </p:txBody>
      </p:sp>
      <p:sp>
        <p:nvSpPr>
          <p:cNvPr id="1019907" name="Rectangle 3">
            <a:extLst>
              <a:ext uri="{FF2B5EF4-FFF2-40B4-BE49-F238E27FC236}">
                <a16:creationId xmlns:a16="http://schemas.microsoft.com/office/drawing/2014/main" id="{C8ADC2C3-553A-40C1-83AF-B913F711CED5}"/>
              </a:ext>
            </a:extLst>
          </p:cNvPr>
          <p:cNvSpPr>
            <a:spLocks noGrp="1" noChangeArrowheads="1"/>
          </p:cNvSpPr>
          <p:nvPr>
            <p:ph type="body" idx="1"/>
          </p:nvPr>
        </p:nvSpPr>
        <p:spPr>
          <a:xfrm>
            <a:off x="457200" y="2057400"/>
            <a:ext cx="8229600" cy="4068763"/>
          </a:xfrm>
        </p:spPr>
        <p:txBody>
          <a:bodyPr/>
          <a:lstStyle/>
          <a:p>
            <a:pPr eaLnBrk="1" hangingPunct="1">
              <a:buClr>
                <a:schemeClr val="tx1"/>
              </a:buClr>
              <a:buFontTx/>
              <a:buNone/>
            </a:pPr>
            <a:r>
              <a:rPr lang="en-US" altLang="en-US"/>
              <a:t>	Two impacts per revolution</a:t>
            </a:r>
            <a:br>
              <a:rPr lang="en-US" altLang="en-US"/>
            </a:br>
            <a:endParaRPr lang="en-US" altLang="en-US"/>
          </a:p>
          <a:p>
            <a:pPr eaLnBrk="1" hangingPunct="1">
              <a:buClr>
                <a:schemeClr val="tx1"/>
              </a:buClr>
              <a:buFontTx/>
              <a:buNone/>
            </a:pPr>
            <a:r>
              <a:rPr lang="en-US" altLang="en-US"/>
              <a:t>	Impacts occur very close to the dynamic reversal when the piston, rod jam nut and rod weight are used to calculate inertia</a:t>
            </a:r>
          </a:p>
        </p:txBody>
      </p:sp>
      <p:sp>
        <p:nvSpPr>
          <p:cNvPr id="244740" name="Slide Number Placeholder 3">
            <a:extLst>
              <a:ext uri="{FF2B5EF4-FFF2-40B4-BE49-F238E27FC236}">
                <a16:creationId xmlns:a16="http://schemas.microsoft.com/office/drawing/2014/main" id="{D48DF5A5-387F-4EEC-B350-04F8093C7EF2}"/>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254B492D-B8A6-40B8-B86D-A95DD3BCB489}" type="slidenum">
              <a:rPr lang="en-US" altLang="en-US" sz="1800"/>
              <a:pPr eaLnBrk="1" hangingPunct="1">
                <a:spcBef>
                  <a:spcPct val="0"/>
                </a:spcBef>
                <a:buFontTx/>
                <a:buNone/>
              </a:pPr>
              <a:t>117</a:t>
            </a:fld>
            <a:endParaRPr lang="en-US" altLang="en-US" sz="1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99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99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CC92DE85-77F4-426F-ADFD-FD43E14F4012}"/>
              </a:ext>
            </a:extLst>
          </p:cNvPr>
          <p:cNvSpPr>
            <a:spLocks noGrp="1" noChangeArrowheads="1"/>
          </p:cNvSpPr>
          <p:nvPr>
            <p:ph type="title"/>
          </p:nvPr>
        </p:nvSpPr>
        <p:spPr/>
        <p:txBody>
          <a:bodyPr/>
          <a:lstStyle/>
          <a:p>
            <a:pPr eaLnBrk="1" hangingPunct="1"/>
            <a:r>
              <a:rPr lang="en-US" altLang="en-US" sz="3600">
                <a:solidFill>
                  <a:srgbClr val="FF0000"/>
                </a:solidFill>
              </a:rPr>
              <a:t>XH Pin and Bushing Wear</a:t>
            </a:r>
          </a:p>
        </p:txBody>
      </p:sp>
      <p:sp>
        <p:nvSpPr>
          <p:cNvPr id="246787" name="Rectangle 3">
            <a:extLst>
              <a:ext uri="{FF2B5EF4-FFF2-40B4-BE49-F238E27FC236}">
                <a16:creationId xmlns:a16="http://schemas.microsoft.com/office/drawing/2014/main" id="{37FEA22E-8A8A-46A2-A068-DAD4DE1FF994}"/>
              </a:ext>
            </a:extLst>
          </p:cNvPr>
          <p:cNvSpPr>
            <a:spLocks noGrp="1" noChangeArrowheads="1"/>
          </p:cNvSpPr>
          <p:nvPr>
            <p:ph type="body" idx="1"/>
          </p:nvPr>
        </p:nvSpPr>
        <p:spPr/>
        <p:txBody>
          <a:bodyPr/>
          <a:lstStyle/>
          <a:p>
            <a:pPr eaLnBrk="1" hangingPunct="1">
              <a:buClr>
                <a:schemeClr val="tx1"/>
              </a:buClr>
              <a:buFontTx/>
              <a:buNone/>
            </a:pPr>
            <a:r>
              <a:rPr lang="en-US" altLang="en-US"/>
              <a:t>	Two impacts per revolution</a:t>
            </a:r>
            <a:br>
              <a:rPr lang="en-US" altLang="en-US"/>
            </a:br>
            <a:endParaRPr lang="en-US" altLang="en-US"/>
          </a:p>
          <a:p>
            <a:pPr eaLnBrk="1" hangingPunct="1">
              <a:buClr>
                <a:schemeClr val="tx1"/>
              </a:buClr>
              <a:buFontTx/>
              <a:buNone/>
            </a:pPr>
            <a:r>
              <a:rPr lang="en-US" altLang="en-US"/>
              <a:t>	Impacts occur very close to, or slightly to the right of, the dynamic reversal when the piston, rod, jam nut, balance weights and cross-head weight are used to calculate inertia</a:t>
            </a:r>
          </a:p>
        </p:txBody>
      </p:sp>
      <p:sp>
        <p:nvSpPr>
          <p:cNvPr id="246788" name="Slide Number Placeholder 3">
            <a:extLst>
              <a:ext uri="{FF2B5EF4-FFF2-40B4-BE49-F238E27FC236}">
                <a16:creationId xmlns:a16="http://schemas.microsoft.com/office/drawing/2014/main" id="{E6AD851E-A592-4575-8237-398052B7859B}"/>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C5C7149-D2AE-40F5-9816-60238BA23237}" type="slidenum">
              <a:rPr lang="en-US" altLang="en-US" sz="1800"/>
              <a:pPr eaLnBrk="1" hangingPunct="1">
                <a:spcBef>
                  <a:spcPct val="0"/>
                </a:spcBef>
                <a:buFontTx/>
                <a:buNone/>
              </a:pPr>
              <a:t>118</a:t>
            </a:fld>
            <a:endParaRPr lang="en-US" altLang="en-US" sz="1800"/>
          </a:p>
        </p:txBody>
      </p:sp>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C02BDE5B-D550-413F-9381-3EA01F5ABBD3}"/>
              </a:ext>
            </a:extLst>
          </p:cNvPr>
          <p:cNvSpPr>
            <a:spLocks noGrp="1" noChangeArrowheads="1"/>
          </p:cNvSpPr>
          <p:nvPr>
            <p:ph type="title"/>
          </p:nvPr>
        </p:nvSpPr>
        <p:spPr>
          <a:xfrm>
            <a:off x="457200" y="274638"/>
            <a:ext cx="8229600" cy="792162"/>
          </a:xfrm>
        </p:spPr>
        <p:txBody>
          <a:bodyPr/>
          <a:lstStyle/>
          <a:p>
            <a:r>
              <a:rPr lang="en-US" altLang="en-US" sz="3600"/>
              <a:t>Rod Wear</a:t>
            </a:r>
          </a:p>
        </p:txBody>
      </p:sp>
      <p:pic>
        <p:nvPicPr>
          <p:cNvPr id="248835" name="Picture 2">
            <a:extLst>
              <a:ext uri="{FF2B5EF4-FFF2-40B4-BE49-F238E27FC236}">
                <a16:creationId xmlns:a16="http://schemas.microsoft.com/office/drawing/2014/main" id="{3545DA4E-8718-470A-9092-69F38E7BEA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066800"/>
            <a:ext cx="8534400" cy="5508625"/>
          </a:xfrm>
          <a:noFill/>
        </p:spPr>
      </p:pic>
      <p:sp>
        <p:nvSpPr>
          <p:cNvPr id="2" name="Rectangle 1">
            <a:extLst>
              <a:ext uri="{FF2B5EF4-FFF2-40B4-BE49-F238E27FC236}">
                <a16:creationId xmlns:a16="http://schemas.microsoft.com/office/drawing/2014/main" id="{E85A6587-3544-4A1C-82F8-E7971C9C11D9}"/>
              </a:ext>
            </a:extLst>
          </p:cNvPr>
          <p:cNvSpPr/>
          <p:nvPr/>
        </p:nvSpPr>
        <p:spPr bwMode="auto">
          <a:xfrm>
            <a:off x="1295400" y="5562600"/>
            <a:ext cx="57150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554" name="Object 2">
            <a:extLst>
              <a:ext uri="{FF2B5EF4-FFF2-40B4-BE49-F238E27FC236}">
                <a16:creationId xmlns:a16="http://schemas.microsoft.com/office/drawing/2014/main" id="{6A98DC02-2F15-4947-A17D-E37A4DC9D4D2}"/>
              </a:ext>
            </a:extLst>
          </p:cNvPr>
          <p:cNvGraphicFramePr>
            <a:graphicFrameLocks noChangeAspect="1"/>
          </p:cNvGraphicFramePr>
          <p:nvPr/>
        </p:nvGraphicFramePr>
        <p:xfrm>
          <a:off x="457200" y="457200"/>
          <a:ext cx="8229600" cy="5948363"/>
        </p:xfrm>
        <a:graphic>
          <a:graphicData uri="http://schemas.openxmlformats.org/presentationml/2006/ole">
            <mc:AlternateContent xmlns:mc="http://schemas.openxmlformats.org/markup-compatibility/2006">
              <mc:Choice xmlns:v="urn:schemas-microsoft-com:vml" Requires="v">
                <p:oleObj spid="_x0000_s23595" name="Worksheet" r:id="rId4" imgW="4462560" imgH="3223080" progId="Excel.Sheet.8">
                  <p:embed/>
                </p:oleObj>
              </mc:Choice>
              <mc:Fallback>
                <p:oleObj name="Worksheet" r:id="rId4" imgW="4462560" imgH="322308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7200"/>
                        <a:ext cx="8229600"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zoom dir="in"/>
  </p:transition>
</p:sld>
</file>

<file path=ppt/slides/slide1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76226" name="Picture 2" descr="compsid2">
            <a:extLst>
              <a:ext uri="{FF2B5EF4-FFF2-40B4-BE49-F238E27FC236}">
                <a16:creationId xmlns:a16="http://schemas.microsoft.com/office/drawing/2014/main" id="{B6212F4B-EE75-4C47-A99C-34014C75B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0"/>
            <a:ext cx="906780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227" name="Rectangle 3">
            <a:extLst>
              <a:ext uri="{FF2B5EF4-FFF2-40B4-BE49-F238E27FC236}">
                <a16:creationId xmlns:a16="http://schemas.microsoft.com/office/drawing/2014/main" id="{12B11E38-C3EE-444D-B8FD-B43614064310}"/>
              </a:ext>
            </a:extLst>
          </p:cNvPr>
          <p:cNvSpPr>
            <a:spLocks noGrp="1" noChangeArrowheads="1"/>
          </p:cNvSpPr>
          <p:nvPr>
            <p:ph type="title" idx="4294967295"/>
          </p:nvPr>
        </p:nvSpPr>
        <p:spPr>
          <a:xfrm>
            <a:off x="685800" y="152400"/>
            <a:ext cx="7772400" cy="533400"/>
          </a:xfrm>
        </p:spPr>
        <p:txBody>
          <a:bodyPr/>
          <a:lstStyle/>
          <a:p>
            <a:pPr eaLnBrk="1" hangingPunct="1"/>
            <a:r>
              <a:rPr lang="en-US" altLang="en-US" sz="4000">
                <a:solidFill>
                  <a:schemeClr val="tx1"/>
                </a:solidFill>
              </a:rPr>
              <a:t>Typical Compressor Leakage</a:t>
            </a:r>
          </a:p>
        </p:txBody>
      </p:sp>
      <p:grpSp>
        <p:nvGrpSpPr>
          <p:cNvPr id="250884" name="Group 4">
            <a:extLst>
              <a:ext uri="{FF2B5EF4-FFF2-40B4-BE49-F238E27FC236}">
                <a16:creationId xmlns:a16="http://schemas.microsoft.com/office/drawing/2014/main" id="{9D62817C-8A4E-4BAF-84F1-5DB1BA6AA276}"/>
              </a:ext>
            </a:extLst>
          </p:cNvPr>
          <p:cNvGrpSpPr>
            <a:grpSpLocks/>
          </p:cNvGrpSpPr>
          <p:nvPr/>
        </p:nvGrpSpPr>
        <p:grpSpPr bwMode="auto">
          <a:xfrm>
            <a:off x="3810000" y="4572000"/>
            <a:ext cx="5248275" cy="1257300"/>
            <a:chOff x="2400" y="2880"/>
            <a:chExt cx="3306" cy="792"/>
          </a:xfrm>
        </p:grpSpPr>
        <p:sp>
          <p:nvSpPr>
            <p:cNvPr id="250892" name="WordArt 5">
              <a:extLst>
                <a:ext uri="{FF2B5EF4-FFF2-40B4-BE49-F238E27FC236}">
                  <a16:creationId xmlns:a16="http://schemas.microsoft.com/office/drawing/2014/main" id="{64A6D7FD-1975-4DBA-86C7-823D95A86EA8}"/>
                </a:ext>
              </a:extLst>
            </p:cNvPr>
            <p:cNvSpPr>
              <a:spLocks noChangeArrowheads="1" noChangeShapeType="1" noTextEdit="1"/>
            </p:cNvSpPr>
            <p:nvPr/>
          </p:nvSpPr>
          <p:spPr bwMode="auto">
            <a:xfrm>
              <a:off x="2400" y="3264"/>
              <a:ext cx="3306" cy="40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type="none" w="med" len="lg"/>
                  </a:ln>
                  <a:solidFill>
                    <a:srgbClr val="FFFFFF"/>
                  </a:solidFill>
                  <a:latin typeface="Arial Black" panose="020B0A04020102020204" pitchFamily="34" charset="0"/>
                </a:rPr>
                <a:t>High Pressure Gas In</a:t>
              </a:r>
            </a:p>
          </p:txBody>
        </p:sp>
        <p:sp>
          <p:nvSpPr>
            <p:cNvPr id="250893" name="Line 6">
              <a:extLst>
                <a:ext uri="{FF2B5EF4-FFF2-40B4-BE49-F238E27FC236}">
                  <a16:creationId xmlns:a16="http://schemas.microsoft.com/office/drawing/2014/main" id="{755083C5-44AB-4FF6-AE28-B993585A4D98}"/>
                </a:ext>
              </a:extLst>
            </p:cNvPr>
            <p:cNvSpPr>
              <a:spLocks noChangeShapeType="1"/>
            </p:cNvSpPr>
            <p:nvPr/>
          </p:nvSpPr>
          <p:spPr bwMode="auto">
            <a:xfrm flipV="1">
              <a:off x="4608" y="2880"/>
              <a:ext cx="0" cy="432"/>
            </a:xfrm>
            <a:prstGeom prst="line">
              <a:avLst/>
            </a:prstGeom>
            <a:noFill/>
            <a:ln w="635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grpSp>
      <p:grpSp>
        <p:nvGrpSpPr>
          <p:cNvPr id="250885" name="Group 7">
            <a:extLst>
              <a:ext uri="{FF2B5EF4-FFF2-40B4-BE49-F238E27FC236}">
                <a16:creationId xmlns:a16="http://schemas.microsoft.com/office/drawing/2014/main" id="{48F82DFD-8164-47FD-81EF-6C7433A94403}"/>
              </a:ext>
            </a:extLst>
          </p:cNvPr>
          <p:cNvGrpSpPr>
            <a:grpSpLocks/>
          </p:cNvGrpSpPr>
          <p:nvPr/>
        </p:nvGrpSpPr>
        <p:grpSpPr bwMode="auto">
          <a:xfrm>
            <a:off x="6477000" y="3429000"/>
            <a:ext cx="1905000" cy="457200"/>
            <a:chOff x="3696" y="2112"/>
            <a:chExt cx="2058" cy="432"/>
          </a:xfrm>
        </p:grpSpPr>
        <p:sp>
          <p:nvSpPr>
            <p:cNvPr id="250890" name="WordArt 8">
              <a:extLst>
                <a:ext uri="{FF2B5EF4-FFF2-40B4-BE49-F238E27FC236}">
                  <a16:creationId xmlns:a16="http://schemas.microsoft.com/office/drawing/2014/main" id="{64E57757-15C8-4F9D-8DF8-7723AC9FD5D0}"/>
                </a:ext>
              </a:extLst>
            </p:cNvPr>
            <p:cNvSpPr>
              <a:spLocks noChangeArrowheads="1" noChangeShapeType="1" noTextEdit="1"/>
            </p:cNvSpPr>
            <p:nvPr/>
          </p:nvSpPr>
          <p:spPr bwMode="auto">
            <a:xfrm>
              <a:off x="3696" y="2160"/>
              <a:ext cx="2058" cy="384"/>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type="none" w="med" len="lg"/>
                  </a:ln>
                  <a:solidFill>
                    <a:srgbClr val="FFFFFF"/>
                  </a:solidFill>
                  <a:latin typeface="Arial Black" panose="020B0A04020102020204" pitchFamily="34" charset="0"/>
                </a:rPr>
                <a:t>Internal</a:t>
              </a:r>
            </a:p>
          </p:txBody>
        </p:sp>
        <p:sp>
          <p:nvSpPr>
            <p:cNvPr id="250891" name="Line 9">
              <a:extLst>
                <a:ext uri="{FF2B5EF4-FFF2-40B4-BE49-F238E27FC236}">
                  <a16:creationId xmlns:a16="http://schemas.microsoft.com/office/drawing/2014/main" id="{770EDD7C-3312-4EF7-901F-EC673F31398E}"/>
                </a:ext>
              </a:extLst>
            </p:cNvPr>
            <p:cNvSpPr>
              <a:spLocks noChangeShapeType="1"/>
            </p:cNvSpPr>
            <p:nvPr/>
          </p:nvSpPr>
          <p:spPr bwMode="auto">
            <a:xfrm>
              <a:off x="3984" y="2112"/>
              <a:ext cx="1296" cy="0"/>
            </a:xfrm>
            <a:prstGeom prst="line">
              <a:avLst/>
            </a:prstGeom>
            <a:noFill/>
            <a:ln w="63500">
              <a:solidFill>
                <a:srgbClr val="FF0000"/>
              </a:solidFill>
              <a:round/>
              <a:headEnd type="triangle" w="med" len="lg"/>
              <a:tailEnd type="triangle" w="med" len="lg"/>
            </a:ln>
            <a:extLst>
              <a:ext uri="{909E8E84-426E-40DD-AFC4-6F175D3DCCD1}">
                <a14:hiddenFill xmlns:a14="http://schemas.microsoft.com/office/drawing/2010/main">
                  <a:noFill/>
                </a14:hiddenFill>
              </a:ext>
            </a:extLst>
          </p:spPr>
          <p:txBody>
            <a:bodyPr anchor="ctr"/>
            <a:lstStyle/>
            <a:p>
              <a:endParaRPr lang="en-US"/>
            </a:p>
          </p:txBody>
        </p:sp>
      </p:grpSp>
      <p:grpSp>
        <p:nvGrpSpPr>
          <p:cNvPr id="250886" name="Group 10">
            <a:extLst>
              <a:ext uri="{FF2B5EF4-FFF2-40B4-BE49-F238E27FC236}">
                <a16:creationId xmlns:a16="http://schemas.microsoft.com/office/drawing/2014/main" id="{96C3F8FC-C05C-4DA9-9A7E-D78229DCAC45}"/>
              </a:ext>
            </a:extLst>
          </p:cNvPr>
          <p:cNvGrpSpPr>
            <a:grpSpLocks/>
          </p:cNvGrpSpPr>
          <p:nvPr/>
        </p:nvGrpSpPr>
        <p:grpSpPr bwMode="auto">
          <a:xfrm>
            <a:off x="3895725" y="1600200"/>
            <a:ext cx="5248275" cy="1981200"/>
            <a:chOff x="2406" y="1056"/>
            <a:chExt cx="3306" cy="1248"/>
          </a:xfrm>
        </p:grpSpPr>
        <p:sp>
          <p:nvSpPr>
            <p:cNvPr id="250887" name="WordArt 11">
              <a:extLst>
                <a:ext uri="{FF2B5EF4-FFF2-40B4-BE49-F238E27FC236}">
                  <a16:creationId xmlns:a16="http://schemas.microsoft.com/office/drawing/2014/main" id="{F72CDB0E-2F7C-46B0-87AF-75EAD35A0FCA}"/>
                </a:ext>
              </a:extLst>
            </p:cNvPr>
            <p:cNvSpPr>
              <a:spLocks noChangeArrowheads="1" noChangeShapeType="1" noTextEdit="1"/>
            </p:cNvSpPr>
            <p:nvPr/>
          </p:nvSpPr>
          <p:spPr bwMode="auto">
            <a:xfrm>
              <a:off x="2406" y="1056"/>
              <a:ext cx="3306" cy="40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type="none" w="med" len="lg"/>
                  </a:ln>
                  <a:solidFill>
                    <a:srgbClr val="FFFFFF"/>
                  </a:solidFill>
                  <a:latin typeface="Arial Black" panose="020B0A04020102020204" pitchFamily="34" charset="0"/>
                </a:rPr>
                <a:t>High Pressure Gas Out</a:t>
              </a:r>
            </a:p>
          </p:txBody>
        </p:sp>
        <p:sp>
          <p:nvSpPr>
            <p:cNvPr id="250888" name="Line 12">
              <a:extLst>
                <a:ext uri="{FF2B5EF4-FFF2-40B4-BE49-F238E27FC236}">
                  <a16:creationId xmlns:a16="http://schemas.microsoft.com/office/drawing/2014/main" id="{D6BAE631-E8A0-4D8D-92B4-589F93943C61}"/>
                </a:ext>
              </a:extLst>
            </p:cNvPr>
            <p:cNvSpPr>
              <a:spLocks noChangeShapeType="1"/>
            </p:cNvSpPr>
            <p:nvPr/>
          </p:nvSpPr>
          <p:spPr bwMode="auto">
            <a:xfrm flipV="1">
              <a:off x="4608" y="1296"/>
              <a:ext cx="0" cy="432"/>
            </a:xfrm>
            <a:prstGeom prst="line">
              <a:avLst/>
            </a:prstGeom>
            <a:noFill/>
            <a:ln w="635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50889" name="Line 13">
              <a:extLst>
                <a:ext uri="{FF2B5EF4-FFF2-40B4-BE49-F238E27FC236}">
                  <a16:creationId xmlns:a16="http://schemas.microsoft.com/office/drawing/2014/main" id="{F80401DB-B457-45DF-85C4-FECA5DA1AC8C}"/>
                </a:ext>
              </a:extLst>
            </p:cNvPr>
            <p:cNvSpPr>
              <a:spLocks noChangeShapeType="1"/>
            </p:cNvSpPr>
            <p:nvPr/>
          </p:nvSpPr>
          <p:spPr bwMode="auto">
            <a:xfrm flipH="1" flipV="1">
              <a:off x="3504" y="2304"/>
              <a:ext cx="528" cy="0"/>
            </a:xfrm>
            <a:prstGeom prst="line">
              <a:avLst/>
            </a:prstGeom>
            <a:noFill/>
            <a:ln w="635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1076227"/>
                                        </p:tgtEl>
                                        <p:attrNameLst>
                                          <p:attrName>style.visibility</p:attrName>
                                        </p:attrNameLst>
                                      </p:cBhvr>
                                      <p:to>
                                        <p:strVal val="visible"/>
                                      </p:to>
                                    </p:set>
                                    <p:anim calcmode="lin" valueType="num">
                                      <p:cBhvr additive="base">
                                        <p:cTn id="7" dur="500" fill="hold"/>
                                        <p:tgtEl>
                                          <p:spTgt spid="1076227"/>
                                        </p:tgtEl>
                                        <p:attrNameLst>
                                          <p:attrName>ppt_x</p:attrName>
                                        </p:attrNameLst>
                                      </p:cBhvr>
                                      <p:tavLst>
                                        <p:tav tm="0">
                                          <p:val>
                                            <p:strVal val="#ppt_x"/>
                                          </p:val>
                                        </p:tav>
                                        <p:tav tm="100000">
                                          <p:val>
                                            <p:strVal val="#ppt_x"/>
                                          </p:val>
                                        </p:tav>
                                      </p:tavLst>
                                    </p:anim>
                                    <p:anim calcmode="lin" valueType="num">
                                      <p:cBhvr additive="base">
                                        <p:cTn id="8" dur="500" fill="hold"/>
                                        <p:tgtEl>
                                          <p:spTgt spid="107622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3" presetClass="entr" presetSubtype="10" fill="hold" nodeType="afterEffect">
                                  <p:stCondLst>
                                    <p:cond delay="1000"/>
                                  </p:stCondLst>
                                  <p:childTnLst>
                                    <p:set>
                                      <p:cBhvr>
                                        <p:cTn id="11" dur="1" fill="hold">
                                          <p:stCondLst>
                                            <p:cond delay="0"/>
                                          </p:stCondLst>
                                        </p:cTn>
                                        <p:tgtEl>
                                          <p:spTgt spid="1076226"/>
                                        </p:tgtEl>
                                        <p:attrNameLst>
                                          <p:attrName>style.visibility</p:attrName>
                                        </p:attrNameLst>
                                      </p:cBhvr>
                                      <p:to>
                                        <p:strVal val="visible"/>
                                      </p:to>
                                    </p:set>
                                    <p:animEffect transition="in" filter="blinds(horizontal)">
                                      <p:cBhvr>
                                        <p:cTn id="12" dur="500"/>
                                        <p:tgtEl>
                                          <p:spTgt spid="107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27"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2979" name="Rectangle 3">
            <a:extLst>
              <a:ext uri="{FF2B5EF4-FFF2-40B4-BE49-F238E27FC236}">
                <a16:creationId xmlns:a16="http://schemas.microsoft.com/office/drawing/2014/main" id="{60F3F130-F3A8-449F-9E20-1996CD6E007B}"/>
              </a:ext>
            </a:extLst>
          </p:cNvPr>
          <p:cNvSpPr>
            <a:spLocks noGrp="1" noChangeArrowheads="1"/>
          </p:cNvSpPr>
          <p:nvPr>
            <p:ph type="title"/>
          </p:nvPr>
        </p:nvSpPr>
        <p:spPr>
          <a:xfrm>
            <a:off x="457200" y="152400"/>
            <a:ext cx="8229600" cy="715963"/>
          </a:xfrm>
        </p:spPr>
        <p:txBody>
          <a:bodyPr/>
          <a:lstStyle/>
          <a:p>
            <a:pPr eaLnBrk="1" hangingPunct="1"/>
            <a:r>
              <a:rPr lang="en-US" altLang="en-US" sz="3600">
                <a:solidFill>
                  <a:schemeClr val="tx1"/>
                </a:solidFill>
              </a:rPr>
              <a:t>Leakage Characteristics</a:t>
            </a:r>
          </a:p>
        </p:txBody>
      </p:sp>
      <p:sp>
        <p:nvSpPr>
          <p:cNvPr id="252931" name="Rectangle 14">
            <a:extLst>
              <a:ext uri="{FF2B5EF4-FFF2-40B4-BE49-F238E27FC236}">
                <a16:creationId xmlns:a16="http://schemas.microsoft.com/office/drawing/2014/main" id="{F16E7AC0-8015-488E-A433-0382B26B0651}"/>
              </a:ext>
            </a:extLst>
          </p:cNvPr>
          <p:cNvSpPr>
            <a:spLocks noGrp="1" noChangeArrowheads="1"/>
          </p:cNvSpPr>
          <p:nvPr>
            <p:ph type="body" idx="1"/>
          </p:nvPr>
        </p:nvSpPr>
        <p:spPr>
          <a:xfrm>
            <a:off x="152400" y="838200"/>
            <a:ext cx="8915400" cy="5715000"/>
          </a:xfrm>
        </p:spPr>
        <p:txBody>
          <a:bodyPr/>
          <a:lstStyle/>
          <a:p>
            <a:pPr eaLnBrk="1" hangingPunct="1"/>
            <a:r>
              <a:rPr lang="en-US" altLang="en-US" sz="2800"/>
              <a:t>A leakage can only occur from a high pressure to a low pressure.</a:t>
            </a:r>
          </a:p>
          <a:p>
            <a:pPr eaLnBrk="1" hangingPunct="1"/>
            <a:r>
              <a:rPr lang="en-US" altLang="en-US" sz="2800"/>
              <a:t>A valve only leaks when it is closed.</a:t>
            </a:r>
          </a:p>
          <a:p>
            <a:pPr eaLnBrk="1" hangingPunct="1"/>
            <a:r>
              <a:rPr lang="en-US" altLang="en-US" sz="2800"/>
              <a:t>If a valve ultrasonic pattern is noisier when the valve is closed than when the valve is open, it is probably leaking.</a:t>
            </a:r>
          </a:p>
          <a:p>
            <a:pPr eaLnBrk="1" hangingPunct="1"/>
            <a:r>
              <a:rPr lang="en-US" altLang="en-US" sz="2800"/>
              <a:t>Head end suction leakage can be very similar to crank end discharge valve leakage.</a:t>
            </a:r>
          </a:p>
          <a:p>
            <a:pPr eaLnBrk="1" hangingPunct="1"/>
            <a:r>
              <a:rPr lang="en-US" altLang="en-US" sz="2800"/>
              <a:t>Crank end suction leakage can be very similar to head end discharge valve leakage.</a:t>
            </a:r>
          </a:p>
          <a:p>
            <a:pPr eaLnBrk="1" hangingPunct="1"/>
            <a:r>
              <a:rPr lang="en-US" altLang="en-US" sz="2800"/>
              <a:t>Be careful with crosstalk from head end to crank end.</a:t>
            </a:r>
          </a:p>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1662979"/>
                                        </p:tgtEl>
                                        <p:attrNameLst>
                                          <p:attrName>style.visibility</p:attrName>
                                        </p:attrNameLst>
                                      </p:cBhvr>
                                      <p:to>
                                        <p:strVal val="visible"/>
                                      </p:to>
                                    </p:set>
                                    <p:anim calcmode="lin" valueType="num">
                                      <p:cBhvr additive="base">
                                        <p:cTn id="7" dur="500" fill="hold"/>
                                        <p:tgtEl>
                                          <p:spTgt spid="1662979"/>
                                        </p:tgtEl>
                                        <p:attrNameLst>
                                          <p:attrName>ppt_x</p:attrName>
                                        </p:attrNameLst>
                                      </p:cBhvr>
                                      <p:tavLst>
                                        <p:tav tm="0">
                                          <p:val>
                                            <p:strVal val="#ppt_x"/>
                                          </p:val>
                                        </p:tav>
                                        <p:tav tm="100000">
                                          <p:val>
                                            <p:strVal val="#ppt_x"/>
                                          </p:val>
                                        </p:tav>
                                      </p:tavLst>
                                    </p:anim>
                                    <p:anim calcmode="lin" valueType="num">
                                      <p:cBhvr additive="base">
                                        <p:cTn id="8" dur="500" fill="hold"/>
                                        <p:tgtEl>
                                          <p:spTgt spid="16629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8" name="Picture 3074">
            <a:extLst>
              <a:ext uri="{FF2B5EF4-FFF2-40B4-BE49-F238E27FC236}">
                <a16:creationId xmlns:a16="http://schemas.microsoft.com/office/drawing/2014/main" id="{64998FF9-AFAE-4248-810F-C815E74DB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55637"/>
            <a:ext cx="853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075">
            <a:extLst>
              <a:ext uri="{FF2B5EF4-FFF2-40B4-BE49-F238E27FC236}">
                <a16:creationId xmlns:a16="http://schemas.microsoft.com/office/drawing/2014/main" id="{65DCA1A0-4155-4FDE-85B9-5997B588DFA2}"/>
              </a:ext>
            </a:extLst>
          </p:cNvPr>
          <p:cNvSpPr>
            <a:spLocks noGrp="1" noChangeArrowheads="1"/>
          </p:cNvSpPr>
          <p:nvPr>
            <p:ph type="title" idx="4294967295"/>
          </p:nvPr>
        </p:nvSpPr>
        <p:spPr>
          <a:xfrm>
            <a:off x="0" y="76200"/>
            <a:ext cx="9144000" cy="685800"/>
          </a:xfrm>
        </p:spPr>
        <p:txBody>
          <a:bodyPr/>
          <a:lstStyle/>
          <a:p>
            <a:pPr eaLnBrk="1" hangingPunct="1"/>
            <a:r>
              <a:rPr lang="en-US" altLang="en-US" sz="3600" dirty="0">
                <a:solidFill>
                  <a:schemeClr val="tx1"/>
                </a:solidFill>
              </a:rPr>
              <a:t>Compressor HE Valve Leakage </a:t>
            </a:r>
          </a:p>
        </p:txBody>
      </p:sp>
      <p:sp>
        <p:nvSpPr>
          <p:cNvPr id="254980" name="Line 3077">
            <a:extLst>
              <a:ext uri="{FF2B5EF4-FFF2-40B4-BE49-F238E27FC236}">
                <a16:creationId xmlns:a16="http://schemas.microsoft.com/office/drawing/2014/main" id="{CE074BA6-5963-4610-A4DC-C3CCB17C9600}"/>
              </a:ext>
            </a:extLst>
          </p:cNvPr>
          <p:cNvSpPr>
            <a:spLocks noChangeShapeType="1"/>
          </p:cNvSpPr>
          <p:nvPr/>
        </p:nvSpPr>
        <p:spPr bwMode="auto">
          <a:xfrm>
            <a:off x="1905000" y="3886200"/>
            <a:ext cx="3048000" cy="0"/>
          </a:xfrm>
          <a:prstGeom prst="line">
            <a:avLst/>
          </a:prstGeom>
          <a:noFill/>
          <a:ln w="508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981" name="Line 3078">
            <a:extLst>
              <a:ext uri="{FF2B5EF4-FFF2-40B4-BE49-F238E27FC236}">
                <a16:creationId xmlns:a16="http://schemas.microsoft.com/office/drawing/2014/main" id="{F66F06E9-C5C4-449C-B713-484C0E7015C7}"/>
              </a:ext>
            </a:extLst>
          </p:cNvPr>
          <p:cNvSpPr>
            <a:spLocks noChangeShapeType="1"/>
          </p:cNvSpPr>
          <p:nvPr/>
        </p:nvSpPr>
        <p:spPr bwMode="auto">
          <a:xfrm>
            <a:off x="4953000" y="3886200"/>
            <a:ext cx="3505200" cy="0"/>
          </a:xfrm>
          <a:prstGeom prst="line">
            <a:avLst/>
          </a:prstGeom>
          <a:noFill/>
          <a:ln w="127000">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4982" name="Line 3079">
            <a:extLst>
              <a:ext uri="{FF2B5EF4-FFF2-40B4-BE49-F238E27FC236}">
                <a16:creationId xmlns:a16="http://schemas.microsoft.com/office/drawing/2014/main" id="{1711381A-1F31-446E-9725-4719C1319F0C}"/>
              </a:ext>
            </a:extLst>
          </p:cNvPr>
          <p:cNvSpPr>
            <a:spLocks noChangeShapeType="1"/>
          </p:cNvSpPr>
          <p:nvPr/>
        </p:nvSpPr>
        <p:spPr bwMode="auto">
          <a:xfrm>
            <a:off x="1371600" y="3886200"/>
            <a:ext cx="533400" cy="0"/>
          </a:xfrm>
          <a:prstGeom prst="line">
            <a:avLst/>
          </a:prstGeom>
          <a:noFill/>
          <a:ln w="127000">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4983" name="Line 3080">
            <a:extLst>
              <a:ext uri="{FF2B5EF4-FFF2-40B4-BE49-F238E27FC236}">
                <a16:creationId xmlns:a16="http://schemas.microsoft.com/office/drawing/2014/main" id="{DFD84A37-C545-4AD0-A3C8-246909BB9510}"/>
              </a:ext>
            </a:extLst>
          </p:cNvPr>
          <p:cNvSpPr>
            <a:spLocks noChangeShapeType="1"/>
          </p:cNvSpPr>
          <p:nvPr/>
        </p:nvSpPr>
        <p:spPr bwMode="auto">
          <a:xfrm>
            <a:off x="6553200" y="1752600"/>
            <a:ext cx="1981200" cy="0"/>
          </a:xfrm>
          <a:prstGeom prst="line">
            <a:avLst/>
          </a:prstGeom>
          <a:noFill/>
          <a:ln w="508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984" name="Line 3081">
            <a:extLst>
              <a:ext uri="{FF2B5EF4-FFF2-40B4-BE49-F238E27FC236}">
                <a16:creationId xmlns:a16="http://schemas.microsoft.com/office/drawing/2014/main" id="{61763B32-4643-4B45-8915-C9CCC66BF8CD}"/>
              </a:ext>
            </a:extLst>
          </p:cNvPr>
          <p:cNvSpPr>
            <a:spLocks noChangeShapeType="1"/>
          </p:cNvSpPr>
          <p:nvPr/>
        </p:nvSpPr>
        <p:spPr bwMode="auto">
          <a:xfrm>
            <a:off x="1371600" y="1752600"/>
            <a:ext cx="5105400" cy="0"/>
          </a:xfrm>
          <a:prstGeom prst="line">
            <a:avLst/>
          </a:prstGeom>
          <a:noFill/>
          <a:ln w="127000">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4985" name="Text Box 3082">
            <a:extLst>
              <a:ext uri="{FF2B5EF4-FFF2-40B4-BE49-F238E27FC236}">
                <a16:creationId xmlns:a16="http://schemas.microsoft.com/office/drawing/2014/main" id="{3B7EDFB1-3200-4E0E-B579-6770D6CBEB82}"/>
              </a:ext>
            </a:extLst>
          </p:cNvPr>
          <p:cNvSpPr txBox="1">
            <a:spLocks noChangeArrowheads="1"/>
          </p:cNvSpPr>
          <p:nvPr/>
        </p:nvSpPr>
        <p:spPr bwMode="auto">
          <a:xfrm>
            <a:off x="2209800" y="1219200"/>
            <a:ext cx="3200400"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2000"/>
              <a:t>Discharge leakage area</a:t>
            </a:r>
          </a:p>
        </p:txBody>
      </p:sp>
      <p:sp>
        <p:nvSpPr>
          <p:cNvPr id="254986" name="Line 3083">
            <a:extLst>
              <a:ext uri="{FF2B5EF4-FFF2-40B4-BE49-F238E27FC236}">
                <a16:creationId xmlns:a16="http://schemas.microsoft.com/office/drawing/2014/main" id="{3D44369F-7996-4250-AB59-F7B3B7D39DBD}"/>
              </a:ext>
            </a:extLst>
          </p:cNvPr>
          <p:cNvSpPr>
            <a:spLocks noChangeShapeType="1"/>
          </p:cNvSpPr>
          <p:nvPr/>
        </p:nvSpPr>
        <p:spPr bwMode="auto">
          <a:xfrm>
            <a:off x="5334000" y="1524000"/>
            <a:ext cx="1219200" cy="0"/>
          </a:xfrm>
          <a:prstGeom prst="line">
            <a:avLst/>
          </a:prstGeom>
          <a:noFill/>
          <a:ln w="12700">
            <a:solidFill>
              <a:srgbClr val="0000FF"/>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54987" name="Line 3084">
            <a:extLst>
              <a:ext uri="{FF2B5EF4-FFF2-40B4-BE49-F238E27FC236}">
                <a16:creationId xmlns:a16="http://schemas.microsoft.com/office/drawing/2014/main" id="{EF6B7715-FBFA-4F14-89B9-58642E60AC73}"/>
              </a:ext>
            </a:extLst>
          </p:cNvPr>
          <p:cNvSpPr>
            <a:spLocks noChangeShapeType="1"/>
          </p:cNvSpPr>
          <p:nvPr/>
        </p:nvSpPr>
        <p:spPr bwMode="auto">
          <a:xfrm flipH="1">
            <a:off x="1371600" y="1524000"/>
            <a:ext cx="914400" cy="0"/>
          </a:xfrm>
          <a:prstGeom prst="line">
            <a:avLst/>
          </a:prstGeom>
          <a:noFill/>
          <a:ln w="12700">
            <a:solidFill>
              <a:srgbClr val="0000FF"/>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54988" name="Text Box 3086">
            <a:extLst>
              <a:ext uri="{FF2B5EF4-FFF2-40B4-BE49-F238E27FC236}">
                <a16:creationId xmlns:a16="http://schemas.microsoft.com/office/drawing/2014/main" id="{482197AB-568F-4200-9FC1-A4173694841D}"/>
              </a:ext>
            </a:extLst>
          </p:cNvPr>
          <p:cNvSpPr txBox="1">
            <a:spLocks noChangeArrowheads="1"/>
          </p:cNvSpPr>
          <p:nvPr/>
        </p:nvSpPr>
        <p:spPr bwMode="auto">
          <a:xfrm>
            <a:off x="5486400" y="3200400"/>
            <a:ext cx="2743200" cy="3968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2000"/>
              <a:t>Suction leakage area</a:t>
            </a:r>
          </a:p>
        </p:txBody>
      </p:sp>
      <p:sp>
        <p:nvSpPr>
          <p:cNvPr id="254989" name="Line 3088">
            <a:extLst>
              <a:ext uri="{FF2B5EF4-FFF2-40B4-BE49-F238E27FC236}">
                <a16:creationId xmlns:a16="http://schemas.microsoft.com/office/drawing/2014/main" id="{9E6F3384-7571-43F8-80AA-48EC629AB8F3}"/>
              </a:ext>
            </a:extLst>
          </p:cNvPr>
          <p:cNvSpPr>
            <a:spLocks noChangeShapeType="1"/>
          </p:cNvSpPr>
          <p:nvPr/>
        </p:nvSpPr>
        <p:spPr bwMode="auto">
          <a:xfrm>
            <a:off x="1371600" y="3429000"/>
            <a:ext cx="533400" cy="0"/>
          </a:xfrm>
          <a:prstGeom prst="line">
            <a:avLst/>
          </a:prstGeom>
          <a:noFill/>
          <a:ln w="12700">
            <a:solidFill>
              <a:schemeClr val="bg1"/>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54990" name="Line 3089">
            <a:extLst>
              <a:ext uri="{FF2B5EF4-FFF2-40B4-BE49-F238E27FC236}">
                <a16:creationId xmlns:a16="http://schemas.microsoft.com/office/drawing/2014/main" id="{4B801059-2961-49F0-A04A-03CE87302001}"/>
              </a:ext>
            </a:extLst>
          </p:cNvPr>
          <p:cNvSpPr>
            <a:spLocks noChangeShapeType="1"/>
          </p:cNvSpPr>
          <p:nvPr/>
        </p:nvSpPr>
        <p:spPr bwMode="auto">
          <a:xfrm flipH="1">
            <a:off x="4953000" y="3429000"/>
            <a:ext cx="533400" cy="0"/>
          </a:xfrm>
          <a:prstGeom prst="line">
            <a:avLst/>
          </a:prstGeom>
          <a:noFill/>
          <a:ln w="12700">
            <a:solidFill>
              <a:srgbClr val="0000FF"/>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54991" name="Line 3090">
            <a:extLst>
              <a:ext uri="{FF2B5EF4-FFF2-40B4-BE49-F238E27FC236}">
                <a16:creationId xmlns:a16="http://schemas.microsoft.com/office/drawing/2014/main" id="{D58C0580-6C6C-486D-836E-8BCDA823B21A}"/>
              </a:ext>
            </a:extLst>
          </p:cNvPr>
          <p:cNvSpPr>
            <a:spLocks noChangeShapeType="1"/>
          </p:cNvSpPr>
          <p:nvPr/>
        </p:nvSpPr>
        <p:spPr bwMode="auto">
          <a:xfrm>
            <a:off x="8153400" y="3429000"/>
            <a:ext cx="381000" cy="0"/>
          </a:xfrm>
          <a:prstGeom prst="line">
            <a:avLst/>
          </a:prstGeom>
          <a:noFill/>
          <a:ln w="12700">
            <a:solidFill>
              <a:srgbClr val="0000FF"/>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 name="Rectangle 1">
            <a:extLst>
              <a:ext uri="{FF2B5EF4-FFF2-40B4-BE49-F238E27FC236}">
                <a16:creationId xmlns:a16="http://schemas.microsoft.com/office/drawing/2014/main" id="{A0CAA391-DF0C-4C32-8E90-622F23A3B51B}"/>
              </a:ext>
            </a:extLst>
          </p:cNvPr>
          <p:cNvSpPr/>
          <p:nvPr/>
        </p:nvSpPr>
        <p:spPr bwMode="auto">
          <a:xfrm>
            <a:off x="533400" y="1524000"/>
            <a:ext cx="304800" cy="68579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17C01A44-15A0-4A78-9689-47E4EFC2C459}"/>
              </a:ext>
            </a:extLst>
          </p:cNvPr>
          <p:cNvSpPr/>
          <p:nvPr/>
        </p:nvSpPr>
        <p:spPr bwMode="auto">
          <a:xfrm>
            <a:off x="1295400" y="4313249"/>
            <a:ext cx="5105400" cy="304778"/>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B08AD77C-08B1-453A-B16E-D47404F7EF88}"/>
              </a:ext>
            </a:extLst>
          </p:cNvPr>
          <p:cNvSpPr/>
          <p:nvPr/>
        </p:nvSpPr>
        <p:spPr bwMode="auto">
          <a:xfrm>
            <a:off x="533400" y="762000"/>
            <a:ext cx="381000" cy="854074"/>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3">
            <a:extLst>
              <a:ext uri="{FF2B5EF4-FFF2-40B4-BE49-F238E27FC236}">
                <a16:creationId xmlns:a16="http://schemas.microsoft.com/office/drawing/2014/main" id="{AE24EC63-855E-4094-BD8C-A44438687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1463"/>
            <a:ext cx="77724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57027" name="Line 4">
            <a:extLst>
              <a:ext uri="{FF2B5EF4-FFF2-40B4-BE49-F238E27FC236}">
                <a16:creationId xmlns:a16="http://schemas.microsoft.com/office/drawing/2014/main" id="{1A0B6B68-1D96-4871-91E5-0F4176A8AE71}"/>
              </a:ext>
            </a:extLst>
          </p:cNvPr>
          <p:cNvSpPr>
            <a:spLocks noChangeShapeType="1"/>
          </p:cNvSpPr>
          <p:nvPr/>
        </p:nvSpPr>
        <p:spPr bwMode="auto">
          <a:xfrm>
            <a:off x="2971800" y="22860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57028" name="Line 5">
            <a:extLst>
              <a:ext uri="{FF2B5EF4-FFF2-40B4-BE49-F238E27FC236}">
                <a16:creationId xmlns:a16="http://schemas.microsoft.com/office/drawing/2014/main" id="{C93507B7-035D-4065-AB90-EFDA0DE92C11}"/>
              </a:ext>
            </a:extLst>
          </p:cNvPr>
          <p:cNvSpPr>
            <a:spLocks noChangeShapeType="1"/>
          </p:cNvSpPr>
          <p:nvPr/>
        </p:nvSpPr>
        <p:spPr bwMode="auto">
          <a:xfrm>
            <a:off x="4876800" y="30480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nvGrpSpPr>
          <p:cNvPr id="257029" name="Group 23">
            <a:extLst>
              <a:ext uri="{FF2B5EF4-FFF2-40B4-BE49-F238E27FC236}">
                <a16:creationId xmlns:a16="http://schemas.microsoft.com/office/drawing/2014/main" id="{710A2F0F-C09D-44A5-A86E-289E7C59F067}"/>
              </a:ext>
            </a:extLst>
          </p:cNvPr>
          <p:cNvGrpSpPr>
            <a:grpSpLocks/>
          </p:cNvGrpSpPr>
          <p:nvPr/>
        </p:nvGrpSpPr>
        <p:grpSpPr bwMode="auto">
          <a:xfrm>
            <a:off x="2133600" y="1143000"/>
            <a:ext cx="1068388" cy="1208088"/>
            <a:chOff x="1344" y="720"/>
            <a:chExt cx="673" cy="761"/>
          </a:xfrm>
        </p:grpSpPr>
        <p:grpSp>
          <p:nvGrpSpPr>
            <p:cNvPr id="257030" name="Group 13">
              <a:extLst>
                <a:ext uri="{FF2B5EF4-FFF2-40B4-BE49-F238E27FC236}">
                  <a16:creationId xmlns:a16="http://schemas.microsoft.com/office/drawing/2014/main" id="{9BCF5164-C83D-4AFC-89AC-9357DA542140}"/>
                </a:ext>
              </a:extLst>
            </p:cNvPr>
            <p:cNvGrpSpPr>
              <a:grpSpLocks/>
            </p:cNvGrpSpPr>
            <p:nvPr/>
          </p:nvGrpSpPr>
          <p:grpSpPr bwMode="auto">
            <a:xfrm>
              <a:off x="1344" y="720"/>
              <a:ext cx="672" cy="761"/>
              <a:chOff x="4608" y="2935"/>
              <a:chExt cx="1008" cy="1186"/>
            </a:xfrm>
          </p:grpSpPr>
          <p:sp>
            <p:nvSpPr>
              <p:cNvPr id="257040" name="Oval 6">
                <a:extLst>
                  <a:ext uri="{FF2B5EF4-FFF2-40B4-BE49-F238E27FC236}">
                    <a16:creationId xmlns:a16="http://schemas.microsoft.com/office/drawing/2014/main" id="{64C00FF7-7E20-48FE-A6F5-BACCDC58D384}"/>
                  </a:ext>
                </a:extLst>
              </p:cNvPr>
              <p:cNvSpPr>
                <a:spLocks noChangeArrowheads="1"/>
              </p:cNvSpPr>
              <p:nvPr/>
            </p:nvSpPr>
            <p:spPr bwMode="auto">
              <a:xfrm>
                <a:off x="4608" y="3024"/>
                <a:ext cx="1008" cy="1008"/>
              </a:xfrm>
              <a:prstGeom prst="ellipse">
                <a:avLst/>
              </a:prstGeom>
              <a:solidFill>
                <a:schemeClr val="accent1">
                  <a:alpha val="50195"/>
                </a:schemeClr>
              </a:solidFill>
              <a:ln w="12700">
                <a:solidFill>
                  <a:schemeClr val="tx1"/>
                </a:solidFill>
                <a:round/>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7041" name="Rectangle 7">
                <a:extLst>
                  <a:ext uri="{FF2B5EF4-FFF2-40B4-BE49-F238E27FC236}">
                    <a16:creationId xmlns:a16="http://schemas.microsoft.com/office/drawing/2014/main" id="{BA792FF8-8AC0-4DBA-97B9-E3757EEC2A66}"/>
                  </a:ext>
                </a:extLst>
              </p:cNvPr>
              <p:cNvSpPr>
                <a:spLocks noChangeArrowheads="1"/>
              </p:cNvSpPr>
              <p:nvPr/>
            </p:nvSpPr>
            <p:spPr bwMode="auto">
              <a:xfrm rot="-2891295">
                <a:off x="4600"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7042" name="Rectangle 8">
                <a:extLst>
                  <a:ext uri="{FF2B5EF4-FFF2-40B4-BE49-F238E27FC236}">
                    <a16:creationId xmlns:a16="http://schemas.microsoft.com/office/drawing/2014/main" id="{E4CB6792-D11F-4000-94AD-70858FC77785}"/>
                  </a:ext>
                </a:extLst>
              </p:cNvPr>
              <p:cNvSpPr>
                <a:spLocks noChangeArrowheads="1"/>
              </p:cNvSpPr>
              <p:nvPr/>
            </p:nvSpPr>
            <p:spPr bwMode="auto">
              <a:xfrm rot="-2891295">
                <a:off x="5424"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7043" name="Rectangle 9">
                <a:extLst>
                  <a:ext uri="{FF2B5EF4-FFF2-40B4-BE49-F238E27FC236}">
                    <a16:creationId xmlns:a16="http://schemas.microsoft.com/office/drawing/2014/main" id="{2B9E9A8C-6438-4C2C-807B-826B93A59AA7}"/>
                  </a:ext>
                </a:extLst>
              </p:cNvPr>
              <p:cNvSpPr>
                <a:spLocks noChangeArrowheads="1"/>
              </p:cNvSpPr>
              <p:nvPr/>
            </p:nvSpPr>
            <p:spPr bwMode="auto">
              <a:xfrm>
                <a:off x="5012" y="293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7044" name="Rectangle 10">
                <a:extLst>
                  <a:ext uri="{FF2B5EF4-FFF2-40B4-BE49-F238E27FC236}">
                    <a16:creationId xmlns:a16="http://schemas.microsoft.com/office/drawing/2014/main" id="{A2D8C5C7-7980-4246-B44C-3B2E18A227B2}"/>
                  </a:ext>
                </a:extLst>
              </p:cNvPr>
              <p:cNvSpPr>
                <a:spLocks noChangeArrowheads="1"/>
              </p:cNvSpPr>
              <p:nvPr/>
            </p:nvSpPr>
            <p:spPr bwMode="auto">
              <a:xfrm>
                <a:off x="5013" y="402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7045" name="Rectangle 11">
                <a:extLst>
                  <a:ext uri="{FF2B5EF4-FFF2-40B4-BE49-F238E27FC236}">
                    <a16:creationId xmlns:a16="http://schemas.microsoft.com/office/drawing/2014/main" id="{5B7A8B6C-C6C8-4771-8AB4-5879E1D9143D}"/>
                  </a:ext>
                </a:extLst>
              </p:cNvPr>
              <p:cNvSpPr>
                <a:spLocks noChangeArrowheads="1"/>
              </p:cNvSpPr>
              <p:nvPr/>
            </p:nvSpPr>
            <p:spPr bwMode="auto">
              <a:xfrm rot="2796464">
                <a:off x="5424"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7046" name="Rectangle 12">
                <a:extLst>
                  <a:ext uri="{FF2B5EF4-FFF2-40B4-BE49-F238E27FC236}">
                    <a16:creationId xmlns:a16="http://schemas.microsoft.com/office/drawing/2014/main" id="{66427565-9051-44E2-8E38-E42DA7774DFA}"/>
                  </a:ext>
                </a:extLst>
              </p:cNvPr>
              <p:cNvSpPr>
                <a:spLocks noChangeArrowheads="1"/>
              </p:cNvSpPr>
              <p:nvPr/>
            </p:nvSpPr>
            <p:spPr bwMode="auto">
              <a:xfrm rot="2796464">
                <a:off x="4608"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257031" name="Text Box 14">
              <a:extLst>
                <a:ext uri="{FF2B5EF4-FFF2-40B4-BE49-F238E27FC236}">
                  <a16:creationId xmlns:a16="http://schemas.microsoft.com/office/drawing/2014/main" id="{70AA0682-D060-429A-BCBC-98195709C68E}"/>
                </a:ext>
              </a:extLst>
            </p:cNvPr>
            <p:cNvSpPr txBox="1">
              <a:spLocks noChangeArrowheads="1"/>
            </p:cNvSpPr>
            <p:nvPr/>
          </p:nvSpPr>
          <p:spPr bwMode="auto">
            <a:xfrm>
              <a:off x="1515" y="980"/>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HE</a:t>
              </a:r>
            </a:p>
          </p:txBody>
        </p:sp>
        <p:sp>
          <p:nvSpPr>
            <p:cNvPr id="257032" name="Text Box 15">
              <a:extLst>
                <a:ext uri="{FF2B5EF4-FFF2-40B4-BE49-F238E27FC236}">
                  <a16:creationId xmlns:a16="http://schemas.microsoft.com/office/drawing/2014/main" id="{458A12A4-BBF2-4E32-8383-68A97F9E63B2}"/>
                </a:ext>
              </a:extLst>
            </p:cNvPr>
            <p:cNvSpPr txBox="1">
              <a:spLocks noChangeArrowheads="1"/>
            </p:cNvSpPr>
            <p:nvPr/>
          </p:nvSpPr>
          <p:spPr bwMode="auto">
            <a:xfrm>
              <a:off x="1382" y="847"/>
              <a:ext cx="2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4S</a:t>
              </a:r>
            </a:p>
          </p:txBody>
        </p:sp>
        <p:sp>
          <p:nvSpPr>
            <p:cNvPr id="257033" name="Text Box 16">
              <a:extLst>
                <a:ext uri="{FF2B5EF4-FFF2-40B4-BE49-F238E27FC236}">
                  <a16:creationId xmlns:a16="http://schemas.microsoft.com/office/drawing/2014/main" id="{58310456-26C0-4D26-8E64-1207AF48C0C8}"/>
                </a:ext>
              </a:extLst>
            </p:cNvPr>
            <p:cNvSpPr txBox="1">
              <a:spLocks noChangeArrowheads="1"/>
            </p:cNvSpPr>
            <p:nvPr/>
          </p:nvSpPr>
          <p:spPr bwMode="auto">
            <a:xfrm>
              <a:off x="1584" y="754"/>
              <a:ext cx="26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5S</a:t>
              </a:r>
            </a:p>
          </p:txBody>
        </p:sp>
        <p:sp>
          <p:nvSpPr>
            <p:cNvPr id="257034" name="Text Box 17">
              <a:extLst>
                <a:ext uri="{FF2B5EF4-FFF2-40B4-BE49-F238E27FC236}">
                  <a16:creationId xmlns:a16="http://schemas.microsoft.com/office/drawing/2014/main" id="{9C38029C-A97F-4E2E-B8C7-8A86EAAA9070}"/>
                </a:ext>
              </a:extLst>
            </p:cNvPr>
            <p:cNvSpPr txBox="1">
              <a:spLocks noChangeArrowheads="1"/>
            </p:cNvSpPr>
            <p:nvPr/>
          </p:nvSpPr>
          <p:spPr bwMode="auto">
            <a:xfrm>
              <a:off x="1777" y="840"/>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6S</a:t>
              </a:r>
            </a:p>
          </p:txBody>
        </p:sp>
        <p:sp>
          <p:nvSpPr>
            <p:cNvPr id="257035" name="Text Box 18">
              <a:extLst>
                <a:ext uri="{FF2B5EF4-FFF2-40B4-BE49-F238E27FC236}">
                  <a16:creationId xmlns:a16="http://schemas.microsoft.com/office/drawing/2014/main" id="{C389960C-1FC9-4F4B-A23A-B39B2FB1EE6D}"/>
                </a:ext>
              </a:extLst>
            </p:cNvPr>
            <p:cNvSpPr txBox="1">
              <a:spLocks noChangeArrowheads="1"/>
            </p:cNvSpPr>
            <p:nvPr/>
          </p:nvSpPr>
          <p:spPr bwMode="auto">
            <a:xfrm>
              <a:off x="1382" y="1221"/>
              <a:ext cx="2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3D</a:t>
              </a:r>
            </a:p>
          </p:txBody>
        </p:sp>
        <p:sp>
          <p:nvSpPr>
            <p:cNvPr id="257036" name="Text Box 19">
              <a:extLst>
                <a:ext uri="{FF2B5EF4-FFF2-40B4-BE49-F238E27FC236}">
                  <a16:creationId xmlns:a16="http://schemas.microsoft.com/office/drawing/2014/main" id="{1F5A729D-A5B6-4768-A96B-696FE8198204}"/>
                </a:ext>
              </a:extLst>
            </p:cNvPr>
            <p:cNvSpPr txBox="1">
              <a:spLocks noChangeArrowheads="1"/>
            </p:cNvSpPr>
            <p:nvPr/>
          </p:nvSpPr>
          <p:spPr bwMode="auto">
            <a:xfrm>
              <a:off x="1584" y="1307"/>
              <a:ext cx="22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2D</a:t>
              </a:r>
            </a:p>
          </p:txBody>
        </p:sp>
        <p:sp>
          <p:nvSpPr>
            <p:cNvPr id="257037" name="Text Box 20">
              <a:extLst>
                <a:ext uri="{FF2B5EF4-FFF2-40B4-BE49-F238E27FC236}">
                  <a16:creationId xmlns:a16="http://schemas.microsoft.com/office/drawing/2014/main" id="{D512DFB6-B586-4141-842E-01FD8A130386}"/>
                </a:ext>
              </a:extLst>
            </p:cNvPr>
            <p:cNvSpPr txBox="1">
              <a:spLocks noChangeArrowheads="1"/>
            </p:cNvSpPr>
            <p:nvPr/>
          </p:nvSpPr>
          <p:spPr bwMode="auto">
            <a:xfrm>
              <a:off x="1776" y="1228"/>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1D</a:t>
              </a:r>
            </a:p>
          </p:txBody>
        </p:sp>
        <p:sp>
          <p:nvSpPr>
            <p:cNvPr id="257038" name="Line 21">
              <a:extLst>
                <a:ext uri="{FF2B5EF4-FFF2-40B4-BE49-F238E27FC236}">
                  <a16:creationId xmlns:a16="http://schemas.microsoft.com/office/drawing/2014/main" id="{3B0087F8-EC4F-4E06-AF73-061783835C1B}"/>
                </a:ext>
              </a:extLst>
            </p:cNvPr>
            <p:cNvSpPr>
              <a:spLocks noChangeShapeType="1"/>
            </p:cNvSpPr>
            <p:nvPr/>
          </p:nvSpPr>
          <p:spPr bwMode="auto">
            <a:xfrm>
              <a:off x="134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57039" name="Line 22">
              <a:extLst>
                <a:ext uri="{FF2B5EF4-FFF2-40B4-BE49-F238E27FC236}">
                  <a16:creationId xmlns:a16="http://schemas.microsoft.com/office/drawing/2014/main" id="{99B6D57B-41AA-4B9C-BBAD-972B16A700B7}"/>
                </a:ext>
              </a:extLst>
            </p:cNvPr>
            <p:cNvSpPr>
              <a:spLocks noChangeShapeType="1"/>
            </p:cNvSpPr>
            <p:nvPr/>
          </p:nvSpPr>
          <p:spPr bwMode="auto">
            <a:xfrm>
              <a:off x="182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sp>
        <p:nvSpPr>
          <p:cNvPr id="3" name="Rectangle 2">
            <a:extLst>
              <a:ext uri="{FF2B5EF4-FFF2-40B4-BE49-F238E27FC236}">
                <a16:creationId xmlns:a16="http://schemas.microsoft.com/office/drawing/2014/main" id="{2A8A35B8-7153-4938-9885-76C7E0F9D027}"/>
              </a:ext>
            </a:extLst>
          </p:cNvPr>
          <p:cNvSpPr/>
          <p:nvPr/>
        </p:nvSpPr>
        <p:spPr bwMode="auto">
          <a:xfrm>
            <a:off x="609600" y="228600"/>
            <a:ext cx="761973" cy="914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3DCC0F0E-42BD-4BE6-86B3-6C42FCB644E9}"/>
              </a:ext>
            </a:extLst>
          </p:cNvPr>
          <p:cNvSpPr/>
          <p:nvPr/>
        </p:nvSpPr>
        <p:spPr bwMode="auto">
          <a:xfrm>
            <a:off x="1600200" y="5715000"/>
            <a:ext cx="5791198" cy="83819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94152C8A-8DBA-4559-8721-14BD6D61F38C}"/>
              </a:ext>
            </a:extLst>
          </p:cNvPr>
          <p:cNvSpPr/>
          <p:nvPr/>
        </p:nvSpPr>
        <p:spPr bwMode="auto">
          <a:xfrm>
            <a:off x="7924800" y="381000"/>
            <a:ext cx="457144" cy="4800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3">
            <a:extLst>
              <a:ext uri="{FF2B5EF4-FFF2-40B4-BE49-F238E27FC236}">
                <a16:creationId xmlns:a16="http://schemas.microsoft.com/office/drawing/2014/main" id="{AC73BBE8-72DE-4729-BEAC-E978AC02C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6225"/>
            <a:ext cx="82296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59075" name="Line 3">
            <a:extLst>
              <a:ext uri="{FF2B5EF4-FFF2-40B4-BE49-F238E27FC236}">
                <a16:creationId xmlns:a16="http://schemas.microsoft.com/office/drawing/2014/main" id="{B792D0FD-FFE9-4444-9436-F7C8625851CF}"/>
              </a:ext>
            </a:extLst>
          </p:cNvPr>
          <p:cNvSpPr>
            <a:spLocks noChangeShapeType="1"/>
          </p:cNvSpPr>
          <p:nvPr/>
        </p:nvSpPr>
        <p:spPr bwMode="auto">
          <a:xfrm>
            <a:off x="1676400" y="15240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59076" name="Line 4">
            <a:extLst>
              <a:ext uri="{FF2B5EF4-FFF2-40B4-BE49-F238E27FC236}">
                <a16:creationId xmlns:a16="http://schemas.microsoft.com/office/drawing/2014/main" id="{00EE3E9C-3CCE-4804-9AA9-AE8E1FC55196}"/>
              </a:ext>
            </a:extLst>
          </p:cNvPr>
          <p:cNvSpPr>
            <a:spLocks noChangeShapeType="1"/>
          </p:cNvSpPr>
          <p:nvPr/>
        </p:nvSpPr>
        <p:spPr bwMode="auto">
          <a:xfrm>
            <a:off x="6477000" y="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nvGrpSpPr>
          <p:cNvPr id="259077" name="Group 5">
            <a:extLst>
              <a:ext uri="{FF2B5EF4-FFF2-40B4-BE49-F238E27FC236}">
                <a16:creationId xmlns:a16="http://schemas.microsoft.com/office/drawing/2014/main" id="{113204AC-C37C-4B28-978A-4AF2F79D2675}"/>
              </a:ext>
            </a:extLst>
          </p:cNvPr>
          <p:cNvGrpSpPr>
            <a:grpSpLocks/>
          </p:cNvGrpSpPr>
          <p:nvPr/>
        </p:nvGrpSpPr>
        <p:grpSpPr bwMode="auto">
          <a:xfrm>
            <a:off x="5486400" y="762000"/>
            <a:ext cx="1068388" cy="1208088"/>
            <a:chOff x="1344" y="720"/>
            <a:chExt cx="673" cy="761"/>
          </a:xfrm>
        </p:grpSpPr>
        <p:grpSp>
          <p:nvGrpSpPr>
            <p:cNvPr id="259078" name="Group 6">
              <a:extLst>
                <a:ext uri="{FF2B5EF4-FFF2-40B4-BE49-F238E27FC236}">
                  <a16:creationId xmlns:a16="http://schemas.microsoft.com/office/drawing/2014/main" id="{1FBDC6DD-10A8-4BCC-AAD0-E63C00A468C2}"/>
                </a:ext>
              </a:extLst>
            </p:cNvPr>
            <p:cNvGrpSpPr>
              <a:grpSpLocks/>
            </p:cNvGrpSpPr>
            <p:nvPr/>
          </p:nvGrpSpPr>
          <p:grpSpPr bwMode="auto">
            <a:xfrm>
              <a:off x="1344" y="720"/>
              <a:ext cx="672" cy="761"/>
              <a:chOff x="4608" y="2935"/>
              <a:chExt cx="1008" cy="1186"/>
            </a:xfrm>
          </p:grpSpPr>
          <p:sp>
            <p:nvSpPr>
              <p:cNvPr id="259088" name="Oval 7">
                <a:extLst>
                  <a:ext uri="{FF2B5EF4-FFF2-40B4-BE49-F238E27FC236}">
                    <a16:creationId xmlns:a16="http://schemas.microsoft.com/office/drawing/2014/main" id="{2791565B-C2A3-4928-823F-B3FC0E460850}"/>
                  </a:ext>
                </a:extLst>
              </p:cNvPr>
              <p:cNvSpPr>
                <a:spLocks noChangeArrowheads="1"/>
              </p:cNvSpPr>
              <p:nvPr/>
            </p:nvSpPr>
            <p:spPr bwMode="auto">
              <a:xfrm>
                <a:off x="4608" y="3024"/>
                <a:ext cx="1008" cy="1008"/>
              </a:xfrm>
              <a:prstGeom prst="ellipse">
                <a:avLst/>
              </a:prstGeom>
              <a:solidFill>
                <a:schemeClr val="accent1">
                  <a:alpha val="50195"/>
                </a:schemeClr>
              </a:solidFill>
              <a:ln w="12700">
                <a:solidFill>
                  <a:schemeClr val="tx1"/>
                </a:solidFill>
                <a:round/>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9089" name="Rectangle 8">
                <a:extLst>
                  <a:ext uri="{FF2B5EF4-FFF2-40B4-BE49-F238E27FC236}">
                    <a16:creationId xmlns:a16="http://schemas.microsoft.com/office/drawing/2014/main" id="{73639782-E40A-4779-A2D2-BE7031A28537}"/>
                  </a:ext>
                </a:extLst>
              </p:cNvPr>
              <p:cNvSpPr>
                <a:spLocks noChangeArrowheads="1"/>
              </p:cNvSpPr>
              <p:nvPr/>
            </p:nvSpPr>
            <p:spPr bwMode="auto">
              <a:xfrm rot="-2891295">
                <a:off x="4600"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9090" name="Rectangle 9">
                <a:extLst>
                  <a:ext uri="{FF2B5EF4-FFF2-40B4-BE49-F238E27FC236}">
                    <a16:creationId xmlns:a16="http://schemas.microsoft.com/office/drawing/2014/main" id="{23D7337D-78FB-4DCB-88E4-5A1615137165}"/>
                  </a:ext>
                </a:extLst>
              </p:cNvPr>
              <p:cNvSpPr>
                <a:spLocks noChangeArrowheads="1"/>
              </p:cNvSpPr>
              <p:nvPr/>
            </p:nvSpPr>
            <p:spPr bwMode="auto">
              <a:xfrm rot="-2891295">
                <a:off x="5424"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9091" name="Rectangle 10">
                <a:extLst>
                  <a:ext uri="{FF2B5EF4-FFF2-40B4-BE49-F238E27FC236}">
                    <a16:creationId xmlns:a16="http://schemas.microsoft.com/office/drawing/2014/main" id="{E4DB6002-C9FE-4125-92E7-0F2BFF6332BF}"/>
                  </a:ext>
                </a:extLst>
              </p:cNvPr>
              <p:cNvSpPr>
                <a:spLocks noChangeArrowheads="1"/>
              </p:cNvSpPr>
              <p:nvPr/>
            </p:nvSpPr>
            <p:spPr bwMode="auto">
              <a:xfrm>
                <a:off x="5012" y="293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9092" name="Rectangle 11">
                <a:extLst>
                  <a:ext uri="{FF2B5EF4-FFF2-40B4-BE49-F238E27FC236}">
                    <a16:creationId xmlns:a16="http://schemas.microsoft.com/office/drawing/2014/main" id="{A05B1836-7741-4F04-A719-2E785E8EE306}"/>
                  </a:ext>
                </a:extLst>
              </p:cNvPr>
              <p:cNvSpPr>
                <a:spLocks noChangeArrowheads="1"/>
              </p:cNvSpPr>
              <p:nvPr/>
            </p:nvSpPr>
            <p:spPr bwMode="auto">
              <a:xfrm>
                <a:off x="5013" y="402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9093" name="Rectangle 12">
                <a:extLst>
                  <a:ext uri="{FF2B5EF4-FFF2-40B4-BE49-F238E27FC236}">
                    <a16:creationId xmlns:a16="http://schemas.microsoft.com/office/drawing/2014/main" id="{73D30E25-A9D1-4741-B4FC-27CCAFE4555B}"/>
                  </a:ext>
                </a:extLst>
              </p:cNvPr>
              <p:cNvSpPr>
                <a:spLocks noChangeArrowheads="1"/>
              </p:cNvSpPr>
              <p:nvPr/>
            </p:nvSpPr>
            <p:spPr bwMode="auto">
              <a:xfrm rot="2796464">
                <a:off x="5424"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9094" name="Rectangle 13">
                <a:extLst>
                  <a:ext uri="{FF2B5EF4-FFF2-40B4-BE49-F238E27FC236}">
                    <a16:creationId xmlns:a16="http://schemas.microsoft.com/office/drawing/2014/main" id="{C96177DB-31FC-4BBE-86B9-207F181A3F42}"/>
                  </a:ext>
                </a:extLst>
              </p:cNvPr>
              <p:cNvSpPr>
                <a:spLocks noChangeArrowheads="1"/>
              </p:cNvSpPr>
              <p:nvPr/>
            </p:nvSpPr>
            <p:spPr bwMode="auto">
              <a:xfrm rot="2796464">
                <a:off x="4608"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259079" name="Text Box 14">
              <a:extLst>
                <a:ext uri="{FF2B5EF4-FFF2-40B4-BE49-F238E27FC236}">
                  <a16:creationId xmlns:a16="http://schemas.microsoft.com/office/drawing/2014/main" id="{BE016115-0C11-4974-8208-238EFBCE28FC}"/>
                </a:ext>
              </a:extLst>
            </p:cNvPr>
            <p:cNvSpPr txBox="1">
              <a:spLocks noChangeArrowheads="1"/>
            </p:cNvSpPr>
            <p:nvPr/>
          </p:nvSpPr>
          <p:spPr bwMode="auto">
            <a:xfrm>
              <a:off x="1515" y="980"/>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HE</a:t>
              </a:r>
            </a:p>
          </p:txBody>
        </p:sp>
        <p:sp>
          <p:nvSpPr>
            <p:cNvPr id="259080" name="Text Box 15">
              <a:extLst>
                <a:ext uri="{FF2B5EF4-FFF2-40B4-BE49-F238E27FC236}">
                  <a16:creationId xmlns:a16="http://schemas.microsoft.com/office/drawing/2014/main" id="{11845DF3-946E-407A-9569-819484C0926F}"/>
                </a:ext>
              </a:extLst>
            </p:cNvPr>
            <p:cNvSpPr txBox="1">
              <a:spLocks noChangeArrowheads="1"/>
            </p:cNvSpPr>
            <p:nvPr/>
          </p:nvSpPr>
          <p:spPr bwMode="auto">
            <a:xfrm>
              <a:off x="1382" y="847"/>
              <a:ext cx="2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4S</a:t>
              </a:r>
            </a:p>
          </p:txBody>
        </p:sp>
        <p:sp>
          <p:nvSpPr>
            <p:cNvPr id="259081" name="Text Box 16">
              <a:extLst>
                <a:ext uri="{FF2B5EF4-FFF2-40B4-BE49-F238E27FC236}">
                  <a16:creationId xmlns:a16="http://schemas.microsoft.com/office/drawing/2014/main" id="{0F3E15B7-B02C-4842-849E-234A669F7DCD}"/>
                </a:ext>
              </a:extLst>
            </p:cNvPr>
            <p:cNvSpPr txBox="1">
              <a:spLocks noChangeArrowheads="1"/>
            </p:cNvSpPr>
            <p:nvPr/>
          </p:nvSpPr>
          <p:spPr bwMode="auto">
            <a:xfrm>
              <a:off x="1584" y="754"/>
              <a:ext cx="26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5S</a:t>
              </a:r>
            </a:p>
          </p:txBody>
        </p:sp>
        <p:sp>
          <p:nvSpPr>
            <p:cNvPr id="259082" name="Text Box 17">
              <a:extLst>
                <a:ext uri="{FF2B5EF4-FFF2-40B4-BE49-F238E27FC236}">
                  <a16:creationId xmlns:a16="http://schemas.microsoft.com/office/drawing/2014/main" id="{859F4B33-3488-4741-8ACA-B42C9B504FAD}"/>
                </a:ext>
              </a:extLst>
            </p:cNvPr>
            <p:cNvSpPr txBox="1">
              <a:spLocks noChangeArrowheads="1"/>
            </p:cNvSpPr>
            <p:nvPr/>
          </p:nvSpPr>
          <p:spPr bwMode="auto">
            <a:xfrm>
              <a:off x="1777" y="840"/>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6S</a:t>
              </a:r>
            </a:p>
          </p:txBody>
        </p:sp>
        <p:sp>
          <p:nvSpPr>
            <p:cNvPr id="259083" name="Text Box 18">
              <a:extLst>
                <a:ext uri="{FF2B5EF4-FFF2-40B4-BE49-F238E27FC236}">
                  <a16:creationId xmlns:a16="http://schemas.microsoft.com/office/drawing/2014/main" id="{1FD9569F-89CE-47BD-B876-9D03EA693F42}"/>
                </a:ext>
              </a:extLst>
            </p:cNvPr>
            <p:cNvSpPr txBox="1">
              <a:spLocks noChangeArrowheads="1"/>
            </p:cNvSpPr>
            <p:nvPr/>
          </p:nvSpPr>
          <p:spPr bwMode="auto">
            <a:xfrm>
              <a:off x="1382" y="1221"/>
              <a:ext cx="2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3D</a:t>
              </a:r>
            </a:p>
          </p:txBody>
        </p:sp>
        <p:sp>
          <p:nvSpPr>
            <p:cNvPr id="259084" name="Text Box 19">
              <a:extLst>
                <a:ext uri="{FF2B5EF4-FFF2-40B4-BE49-F238E27FC236}">
                  <a16:creationId xmlns:a16="http://schemas.microsoft.com/office/drawing/2014/main" id="{3E7E3E9A-FB07-48E5-994E-03226593A66A}"/>
                </a:ext>
              </a:extLst>
            </p:cNvPr>
            <p:cNvSpPr txBox="1">
              <a:spLocks noChangeArrowheads="1"/>
            </p:cNvSpPr>
            <p:nvPr/>
          </p:nvSpPr>
          <p:spPr bwMode="auto">
            <a:xfrm>
              <a:off x="1584" y="1307"/>
              <a:ext cx="22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2D</a:t>
              </a:r>
            </a:p>
          </p:txBody>
        </p:sp>
        <p:sp>
          <p:nvSpPr>
            <p:cNvPr id="259085" name="Text Box 20">
              <a:extLst>
                <a:ext uri="{FF2B5EF4-FFF2-40B4-BE49-F238E27FC236}">
                  <a16:creationId xmlns:a16="http://schemas.microsoft.com/office/drawing/2014/main" id="{9CF96245-9475-4C3B-A827-DC88E42DB83D}"/>
                </a:ext>
              </a:extLst>
            </p:cNvPr>
            <p:cNvSpPr txBox="1">
              <a:spLocks noChangeArrowheads="1"/>
            </p:cNvSpPr>
            <p:nvPr/>
          </p:nvSpPr>
          <p:spPr bwMode="auto">
            <a:xfrm>
              <a:off x="1776" y="1228"/>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1D</a:t>
              </a:r>
            </a:p>
          </p:txBody>
        </p:sp>
        <p:sp>
          <p:nvSpPr>
            <p:cNvPr id="259086" name="Line 21">
              <a:extLst>
                <a:ext uri="{FF2B5EF4-FFF2-40B4-BE49-F238E27FC236}">
                  <a16:creationId xmlns:a16="http://schemas.microsoft.com/office/drawing/2014/main" id="{914520E5-74AA-4895-BBD9-64F8DA6952ED}"/>
                </a:ext>
              </a:extLst>
            </p:cNvPr>
            <p:cNvSpPr>
              <a:spLocks noChangeShapeType="1"/>
            </p:cNvSpPr>
            <p:nvPr/>
          </p:nvSpPr>
          <p:spPr bwMode="auto">
            <a:xfrm>
              <a:off x="134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59087" name="Line 22">
              <a:extLst>
                <a:ext uri="{FF2B5EF4-FFF2-40B4-BE49-F238E27FC236}">
                  <a16:creationId xmlns:a16="http://schemas.microsoft.com/office/drawing/2014/main" id="{02A832D4-FF75-4346-8B1D-F5C5745E3F80}"/>
                </a:ext>
              </a:extLst>
            </p:cNvPr>
            <p:cNvSpPr>
              <a:spLocks noChangeShapeType="1"/>
            </p:cNvSpPr>
            <p:nvPr/>
          </p:nvSpPr>
          <p:spPr bwMode="auto">
            <a:xfrm>
              <a:off x="182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sp>
        <p:nvSpPr>
          <p:cNvPr id="2" name="Rectangle 1">
            <a:extLst>
              <a:ext uri="{FF2B5EF4-FFF2-40B4-BE49-F238E27FC236}">
                <a16:creationId xmlns:a16="http://schemas.microsoft.com/office/drawing/2014/main" id="{05DEAA31-2B05-43AC-8640-CA568B956BF2}"/>
              </a:ext>
            </a:extLst>
          </p:cNvPr>
          <p:cNvSpPr/>
          <p:nvPr/>
        </p:nvSpPr>
        <p:spPr bwMode="auto">
          <a:xfrm>
            <a:off x="304800" y="152400"/>
            <a:ext cx="947731" cy="102235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5A7EE19D-CB7B-4BC4-9ABB-46843F913082}"/>
              </a:ext>
            </a:extLst>
          </p:cNvPr>
          <p:cNvSpPr/>
          <p:nvPr/>
        </p:nvSpPr>
        <p:spPr bwMode="auto">
          <a:xfrm>
            <a:off x="8153400" y="381000"/>
            <a:ext cx="589642" cy="4876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BF41FDDE-9F2E-4EB4-8CCA-5CDDD2EA3FDF}"/>
              </a:ext>
            </a:extLst>
          </p:cNvPr>
          <p:cNvSpPr/>
          <p:nvPr/>
        </p:nvSpPr>
        <p:spPr bwMode="auto">
          <a:xfrm>
            <a:off x="1299098" y="5791200"/>
            <a:ext cx="6397099" cy="890416"/>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1122" name="Picture 17">
            <a:extLst>
              <a:ext uri="{FF2B5EF4-FFF2-40B4-BE49-F238E27FC236}">
                <a16:creationId xmlns:a16="http://schemas.microsoft.com/office/drawing/2014/main" id="{7B2C46FF-3A74-4D22-841C-70221FBB7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085850"/>
            <a:ext cx="84772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grpSp>
        <p:nvGrpSpPr>
          <p:cNvPr id="261123" name="Group 22">
            <a:extLst>
              <a:ext uri="{FF2B5EF4-FFF2-40B4-BE49-F238E27FC236}">
                <a16:creationId xmlns:a16="http://schemas.microsoft.com/office/drawing/2014/main" id="{0C77BC89-C7D0-49A8-813C-1D35D8D12365}"/>
              </a:ext>
            </a:extLst>
          </p:cNvPr>
          <p:cNvGrpSpPr>
            <a:grpSpLocks/>
          </p:cNvGrpSpPr>
          <p:nvPr/>
        </p:nvGrpSpPr>
        <p:grpSpPr bwMode="auto">
          <a:xfrm>
            <a:off x="3124200" y="5334000"/>
            <a:ext cx="1068388" cy="1027113"/>
            <a:chOff x="1776" y="2025"/>
            <a:chExt cx="673" cy="647"/>
          </a:xfrm>
        </p:grpSpPr>
        <p:grpSp>
          <p:nvGrpSpPr>
            <p:cNvPr id="261124" name="Group 21">
              <a:extLst>
                <a:ext uri="{FF2B5EF4-FFF2-40B4-BE49-F238E27FC236}">
                  <a16:creationId xmlns:a16="http://schemas.microsoft.com/office/drawing/2014/main" id="{74D0F38B-25CC-4C00-A8CD-1EEC2590610F}"/>
                </a:ext>
              </a:extLst>
            </p:cNvPr>
            <p:cNvGrpSpPr>
              <a:grpSpLocks/>
            </p:cNvGrpSpPr>
            <p:nvPr/>
          </p:nvGrpSpPr>
          <p:grpSpPr bwMode="auto">
            <a:xfrm>
              <a:off x="1776" y="2025"/>
              <a:ext cx="672" cy="647"/>
              <a:chOff x="1776" y="2025"/>
              <a:chExt cx="672" cy="647"/>
            </a:xfrm>
          </p:grpSpPr>
          <p:sp>
            <p:nvSpPr>
              <p:cNvPr id="261132" name="Oval 5">
                <a:extLst>
                  <a:ext uri="{FF2B5EF4-FFF2-40B4-BE49-F238E27FC236}">
                    <a16:creationId xmlns:a16="http://schemas.microsoft.com/office/drawing/2014/main" id="{1F69E217-5362-4CE0-8B78-CCC5C319F338}"/>
                  </a:ext>
                </a:extLst>
              </p:cNvPr>
              <p:cNvSpPr>
                <a:spLocks noChangeArrowheads="1"/>
              </p:cNvSpPr>
              <p:nvPr/>
            </p:nvSpPr>
            <p:spPr bwMode="auto">
              <a:xfrm>
                <a:off x="1776" y="2025"/>
                <a:ext cx="672" cy="647"/>
              </a:xfrm>
              <a:prstGeom prst="ellipse">
                <a:avLst/>
              </a:prstGeom>
              <a:solidFill>
                <a:schemeClr val="accent1">
                  <a:alpha val="50195"/>
                </a:schemeClr>
              </a:solidFill>
              <a:ln w="12700">
                <a:solidFill>
                  <a:schemeClr val="tx1"/>
                </a:solidFill>
                <a:round/>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1133" name="Rectangle 6">
                <a:extLst>
                  <a:ext uri="{FF2B5EF4-FFF2-40B4-BE49-F238E27FC236}">
                    <a16:creationId xmlns:a16="http://schemas.microsoft.com/office/drawing/2014/main" id="{3BC93C8B-B581-45F3-8BFE-E92B60F96F48}"/>
                  </a:ext>
                </a:extLst>
              </p:cNvPr>
              <p:cNvSpPr>
                <a:spLocks noChangeArrowheads="1"/>
              </p:cNvSpPr>
              <p:nvPr/>
            </p:nvSpPr>
            <p:spPr bwMode="auto">
              <a:xfrm rot="-2891295">
                <a:off x="1773" y="2086"/>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1134" name="Rectangle 7">
                <a:extLst>
                  <a:ext uri="{FF2B5EF4-FFF2-40B4-BE49-F238E27FC236}">
                    <a16:creationId xmlns:a16="http://schemas.microsoft.com/office/drawing/2014/main" id="{3AAA51BE-E283-41C0-AE0E-BF1944CD5E03}"/>
                  </a:ext>
                </a:extLst>
              </p:cNvPr>
              <p:cNvSpPr>
                <a:spLocks noChangeArrowheads="1"/>
              </p:cNvSpPr>
              <p:nvPr/>
            </p:nvSpPr>
            <p:spPr bwMode="auto">
              <a:xfrm rot="-2891295">
                <a:off x="2322" y="2548"/>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1135" name="Rectangle 10">
                <a:extLst>
                  <a:ext uri="{FF2B5EF4-FFF2-40B4-BE49-F238E27FC236}">
                    <a16:creationId xmlns:a16="http://schemas.microsoft.com/office/drawing/2014/main" id="{58948860-4729-4067-A35A-CC1577DD0BF4}"/>
                  </a:ext>
                </a:extLst>
              </p:cNvPr>
              <p:cNvSpPr>
                <a:spLocks noChangeArrowheads="1"/>
              </p:cNvSpPr>
              <p:nvPr/>
            </p:nvSpPr>
            <p:spPr bwMode="auto">
              <a:xfrm rot="2796464">
                <a:off x="2322" y="2086"/>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1136" name="Rectangle 11">
                <a:extLst>
                  <a:ext uri="{FF2B5EF4-FFF2-40B4-BE49-F238E27FC236}">
                    <a16:creationId xmlns:a16="http://schemas.microsoft.com/office/drawing/2014/main" id="{C15A725D-F6AA-4609-AB6D-B567F95B1329}"/>
                  </a:ext>
                </a:extLst>
              </p:cNvPr>
              <p:cNvSpPr>
                <a:spLocks noChangeArrowheads="1"/>
              </p:cNvSpPr>
              <p:nvPr/>
            </p:nvSpPr>
            <p:spPr bwMode="auto">
              <a:xfrm rot="2796464">
                <a:off x="1778" y="2548"/>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261125" name="Text Box 12">
              <a:extLst>
                <a:ext uri="{FF2B5EF4-FFF2-40B4-BE49-F238E27FC236}">
                  <a16:creationId xmlns:a16="http://schemas.microsoft.com/office/drawing/2014/main" id="{A74D8A89-6FD4-4ACB-B0B7-B6DD3174A6C8}"/>
                </a:ext>
              </a:extLst>
            </p:cNvPr>
            <p:cNvSpPr txBox="1">
              <a:spLocks noChangeArrowheads="1"/>
            </p:cNvSpPr>
            <p:nvPr/>
          </p:nvSpPr>
          <p:spPr bwMode="auto">
            <a:xfrm>
              <a:off x="1947" y="2228"/>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HE</a:t>
              </a:r>
            </a:p>
          </p:txBody>
        </p:sp>
        <p:sp>
          <p:nvSpPr>
            <p:cNvPr id="261126" name="Text Box 13">
              <a:extLst>
                <a:ext uri="{FF2B5EF4-FFF2-40B4-BE49-F238E27FC236}">
                  <a16:creationId xmlns:a16="http://schemas.microsoft.com/office/drawing/2014/main" id="{8C56AE10-6ABD-44E8-A561-FE7FD67707B9}"/>
                </a:ext>
              </a:extLst>
            </p:cNvPr>
            <p:cNvSpPr txBox="1">
              <a:spLocks noChangeArrowheads="1"/>
            </p:cNvSpPr>
            <p:nvPr/>
          </p:nvSpPr>
          <p:spPr bwMode="auto">
            <a:xfrm>
              <a:off x="1814" y="2095"/>
              <a:ext cx="2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1S</a:t>
              </a:r>
            </a:p>
          </p:txBody>
        </p:sp>
        <p:sp>
          <p:nvSpPr>
            <p:cNvPr id="261127" name="Text Box 15">
              <a:extLst>
                <a:ext uri="{FF2B5EF4-FFF2-40B4-BE49-F238E27FC236}">
                  <a16:creationId xmlns:a16="http://schemas.microsoft.com/office/drawing/2014/main" id="{A236BD61-4C64-42B3-8A4D-04D494556444}"/>
                </a:ext>
              </a:extLst>
            </p:cNvPr>
            <p:cNvSpPr txBox="1">
              <a:spLocks noChangeArrowheads="1"/>
            </p:cNvSpPr>
            <p:nvPr/>
          </p:nvSpPr>
          <p:spPr bwMode="auto">
            <a:xfrm>
              <a:off x="2209" y="2088"/>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2S</a:t>
              </a:r>
            </a:p>
          </p:txBody>
        </p:sp>
        <p:sp>
          <p:nvSpPr>
            <p:cNvPr id="261128" name="Text Box 16">
              <a:extLst>
                <a:ext uri="{FF2B5EF4-FFF2-40B4-BE49-F238E27FC236}">
                  <a16:creationId xmlns:a16="http://schemas.microsoft.com/office/drawing/2014/main" id="{7DE11405-9D67-490D-BAC8-A0FF6769D2DF}"/>
                </a:ext>
              </a:extLst>
            </p:cNvPr>
            <p:cNvSpPr txBox="1">
              <a:spLocks noChangeArrowheads="1"/>
            </p:cNvSpPr>
            <p:nvPr/>
          </p:nvSpPr>
          <p:spPr bwMode="auto">
            <a:xfrm>
              <a:off x="1814" y="2469"/>
              <a:ext cx="2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4D</a:t>
              </a:r>
            </a:p>
          </p:txBody>
        </p:sp>
        <p:sp>
          <p:nvSpPr>
            <p:cNvPr id="261129" name="Text Box 18">
              <a:extLst>
                <a:ext uri="{FF2B5EF4-FFF2-40B4-BE49-F238E27FC236}">
                  <a16:creationId xmlns:a16="http://schemas.microsoft.com/office/drawing/2014/main" id="{7689553F-E497-4F6C-955E-77F15F4B561F}"/>
                </a:ext>
              </a:extLst>
            </p:cNvPr>
            <p:cNvSpPr txBox="1">
              <a:spLocks noChangeArrowheads="1"/>
            </p:cNvSpPr>
            <p:nvPr/>
          </p:nvSpPr>
          <p:spPr bwMode="auto">
            <a:xfrm>
              <a:off x="2208" y="2476"/>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3D</a:t>
              </a:r>
            </a:p>
          </p:txBody>
        </p:sp>
        <p:sp>
          <p:nvSpPr>
            <p:cNvPr id="261130" name="Line 19">
              <a:extLst>
                <a:ext uri="{FF2B5EF4-FFF2-40B4-BE49-F238E27FC236}">
                  <a16:creationId xmlns:a16="http://schemas.microsoft.com/office/drawing/2014/main" id="{3EF2EF59-3BDA-41F9-8DC1-06F996DECBD7}"/>
                </a:ext>
              </a:extLst>
            </p:cNvPr>
            <p:cNvSpPr>
              <a:spLocks noChangeShapeType="1"/>
            </p:cNvSpPr>
            <p:nvPr/>
          </p:nvSpPr>
          <p:spPr bwMode="auto">
            <a:xfrm>
              <a:off x="1776" y="2352"/>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61131" name="Line 20">
              <a:extLst>
                <a:ext uri="{FF2B5EF4-FFF2-40B4-BE49-F238E27FC236}">
                  <a16:creationId xmlns:a16="http://schemas.microsoft.com/office/drawing/2014/main" id="{2BA1F3C4-F115-4B28-B07D-428A3D4D6E3A}"/>
                </a:ext>
              </a:extLst>
            </p:cNvPr>
            <p:cNvSpPr>
              <a:spLocks noChangeShapeType="1"/>
            </p:cNvSpPr>
            <p:nvPr/>
          </p:nvSpPr>
          <p:spPr bwMode="auto">
            <a:xfrm>
              <a:off x="2256" y="2352"/>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sp>
        <p:nvSpPr>
          <p:cNvPr id="2" name="Rectangle 1">
            <a:extLst>
              <a:ext uri="{FF2B5EF4-FFF2-40B4-BE49-F238E27FC236}">
                <a16:creationId xmlns:a16="http://schemas.microsoft.com/office/drawing/2014/main" id="{0C269F43-69FB-4F7F-9BCC-0BBCAE7A21DB}"/>
              </a:ext>
            </a:extLst>
          </p:cNvPr>
          <p:cNvSpPr/>
          <p:nvPr/>
        </p:nvSpPr>
        <p:spPr bwMode="auto">
          <a:xfrm>
            <a:off x="333375" y="990600"/>
            <a:ext cx="504825" cy="685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B94CAB89-4F9C-45D8-A7D7-C48ACE0EDD6D}"/>
              </a:ext>
            </a:extLst>
          </p:cNvPr>
          <p:cNvSpPr/>
          <p:nvPr/>
        </p:nvSpPr>
        <p:spPr bwMode="auto">
          <a:xfrm>
            <a:off x="1219200" y="5086350"/>
            <a:ext cx="1541462" cy="56991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4233C72F-1F70-4EF3-8CCA-9A9C94D31908}"/>
              </a:ext>
            </a:extLst>
          </p:cNvPr>
          <p:cNvSpPr/>
          <p:nvPr/>
        </p:nvSpPr>
        <p:spPr bwMode="auto">
          <a:xfrm>
            <a:off x="4572000" y="5086350"/>
            <a:ext cx="1538847" cy="50113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3170" name="Picture 3">
            <a:extLst>
              <a:ext uri="{FF2B5EF4-FFF2-40B4-BE49-F238E27FC236}">
                <a16:creationId xmlns:a16="http://schemas.microsoft.com/office/drawing/2014/main" id="{18EC9274-E68A-4B8F-A0F2-924FC03C8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228725"/>
            <a:ext cx="79152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8" name="Picture 4">
            <a:extLst>
              <a:ext uri="{FF2B5EF4-FFF2-40B4-BE49-F238E27FC236}">
                <a16:creationId xmlns:a16="http://schemas.microsoft.com/office/drawing/2014/main" id="{8DE50195-2877-40FB-90C1-C3EB2F30F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838200"/>
            <a:ext cx="8953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65219" name="Rectangle 2051">
            <a:extLst>
              <a:ext uri="{FF2B5EF4-FFF2-40B4-BE49-F238E27FC236}">
                <a16:creationId xmlns:a16="http://schemas.microsoft.com/office/drawing/2014/main" id="{18970539-361D-4B5C-858A-83A6A2C4426B}"/>
              </a:ext>
            </a:extLst>
          </p:cNvPr>
          <p:cNvSpPr>
            <a:spLocks noChangeArrowheads="1"/>
          </p:cNvSpPr>
          <p:nvPr/>
        </p:nvSpPr>
        <p:spPr bwMode="auto">
          <a:xfrm>
            <a:off x="3276600" y="2362200"/>
            <a:ext cx="762000" cy="31242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 name="Rectangle 2">
            <a:extLst>
              <a:ext uri="{FF2B5EF4-FFF2-40B4-BE49-F238E27FC236}">
                <a16:creationId xmlns:a16="http://schemas.microsoft.com/office/drawing/2014/main" id="{97974D70-F2FA-46BD-B462-2DEDC4742589}"/>
              </a:ext>
            </a:extLst>
          </p:cNvPr>
          <p:cNvSpPr/>
          <p:nvPr/>
        </p:nvSpPr>
        <p:spPr bwMode="auto">
          <a:xfrm>
            <a:off x="457200" y="1143000"/>
            <a:ext cx="8229600" cy="838200"/>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 name="Rectangle 1">
            <a:extLst>
              <a:ext uri="{FF2B5EF4-FFF2-40B4-BE49-F238E27FC236}">
                <a16:creationId xmlns:a16="http://schemas.microsoft.com/office/drawing/2014/main" id="{296D62E2-8BA5-4F23-884C-A6ED636DD867}"/>
              </a:ext>
            </a:extLst>
          </p:cNvPr>
          <p:cNvSpPr/>
          <p:nvPr/>
        </p:nvSpPr>
        <p:spPr bwMode="auto">
          <a:xfrm>
            <a:off x="304800" y="1143000"/>
            <a:ext cx="8610600" cy="1066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TextBox 3">
            <a:extLst>
              <a:ext uri="{FF2B5EF4-FFF2-40B4-BE49-F238E27FC236}">
                <a16:creationId xmlns:a16="http://schemas.microsoft.com/office/drawing/2014/main" id="{F4FFE5EC-D7BD-4C87-BCA5-1ABB706DFDEA}"/>
              </a:ext>
            </a:extLst>
          </p:cNvPr>
          <p:cNvSpPr txBox="1"/>
          <p:nvPr/>
        </p:nvSpPr>
        <p:spPr>
          <a:xfrm>
            <a:off x="457200" y="1524000"/>
            <a:ext cx="8382000" cy="369332"/>
          </a:xfrm>
          <a:prstGeom prst="rect">
            <a:avLst/>
          </a:prstGeom>
          <a:noFill/>
        </p:spPr>
        <p:txBody>
          <a:bodyPr wrap="square" rtlCol="0">
            <a:spAutoFit/>
          </a:bodyPr>
          <a:lstStyle/>
          <a:p>
            <a:r>
              <a:rPr lang="en-US" dirty="0"/>
              <a:t>VED     VES     DL     SL     FB          DP       SP      CR    T2       T1       TRL  CRL  </a:t>
            </a:r>
          </a:p>
        </p:txBody>
      </p:sp>
    </p:spTree>
    <p:extLst>
      <p:ext uri="{BB962C8B-B14F-4D97-AF65-F5344CB8AC3E}">
        <p14:creationId xmlns:p14="http://schemas.microsoft.com/office/powerpoint/2010/main" val="16559785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7266" name="Picture 7">
            <a:extLst>
              <a:ext uri="{FF2B5EF4-FFF2-40B4-BE49-F238E27FC236}">
                <a16:creationId xmlns:a16="http://schemas.microsoft.com/office/drawing/2014/main" id="{7497CED0-310B-4585-82A8-F864B397A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381000"/>
            <a:ext cx="8440738"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67267" name="Rectangle 2051">
            <a:extLst>
              <a:ext uri="{FF2B5EF4-FFF2-40B4-BE49-F238E27FC236}">
                <a16:creationId xmlns:a16="http://schemas.microsoft.com/office/drawing/2014/main" id="{CEA26287-EF43-44AB-8E6C-2311ED4E3FBE}"/>
              </a:ext>
            </a:extLst>
          </p:cNvPr>
          <p:cNvSpPr>
            <a:spLocks noChangeArrowheads="1"/>
          </p:cNvSpPr>
          <p:nvPr/>
        </p:nvSpPr>
        <p:spPr bwMode="auto">
          <a:xfrm>
            <a:off x="7010400" y="838200"/>
            <a:ext cx="1676400" cy="19050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7268" name="Rectangle 2052">
            <a:extLst>
              <a:ext uri="{FF2B5EF4-FFF2-40B4-BE49-F238E27FC236}">
                <a16:creationId xmlns:a16="http://schemas.microsoft.com/office/drawing/2014/main" id="{3D2F8D6A-1BC8-49AC-9749-32097CA286C2}"/>
              </a:ext>
            </a:extLst>
          </p:cNvPr>
          <p:cNvSpPr>
            <a:spLocks noChangeArrowheads="1"/>
          </p:cNvSpPr>
          <p:nvPr/>
        </p:nvSpPr>
        <p:spPr bwMode="auto">
          <a:xfrm>
            <a:off x="3810000" y="4038600"/>
            <a:ext cx="914400" cy="18288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7269" name="Rectangle 2053">
            <a:extLst>
              <a:ext uri="{FF2B5EF4-FFF2-40B4-BE49-F238E27FC236}">
                <a16:creationId xmlns:a16="http://schemas.microsoft.com/office/drawing/2014/main" id="{0F5677F6-47F4-4A52-BFA6-DC162BCA9356}"/>
              </a:ext>
            </a:extLst>
          </p:cNvPr>
          <p:cNvSpPr>
            <a:spLocks noChangeArrowheads="1"/>
          </p:cNvSpPr>
          <p:nvPr/>
        </p:nvSpPr>
        <p:spPr bwMode="auto">
          <a:xfrm>
            <a:off x="6400800" y="4038600"/>
            <a:ext cx="1143000" cy="18288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7270" name="Rectangle 2054">
            <a:extLst>
              <a:ext uri="{FF2B5EF4-FFF2-40B4-BE49-F238E27FC236}">
                <a16:creationId xmlns:a16="http://schemas.microsoft.com/office/drawing/2014/main" id="{9F7B17CB-17D9-402A-95E1-D5BF704D6035}"/>
              </a:ext>
            </a:extLst>
          </p:cNvPr>
          <p:cNvSpPr>
            <a:spLocks noChangeArrowheads="1"/>
          </p:cNvSpPr>
          <p:nvPr/>
        </p:nvSpPr>
        <p:spPr bwMode="auto">
          <a:xfrm>
            <a:off x="7620000" y="4038600"/>
            <a:ext cx="1066800" cy="18288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9314" name="Picture 2050">
            <a:extLst>
              <a:ext uri="{FF2B5EF4-FFF2-40B4-BE49-F238E27FC236}">
                <a16:creationId xmlns:a16="http://schemas.microsoft.com/office/drawing/2014/main" id="{9B7518C5-40EA-49F7-A539-1BD5705CA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609600"/>
            <a:ext cx="8534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Rectangle 2051">
            <a:extLst>
              <a:ext uri="{FF2B5EF4-FFF2-40B4-BE49-F238E27FC236}">
                <a16:creationId xmlns:a16="http://schemas.microsoft.com/office/drawing/2014/main" id="{81119A84-ECE0-4B16-A6AF-CB7AA6D176DC}"/>
              </a:ext>
            </a:extLst>
          </p:cNvPr>
          <p:cNvSpPr>
            <a:spLocks noGrp="1" noChangeArrowheads="1"/>
          </p:cNvSpPr>
          <p:nvPr>
            <p:ph type="title" idx="4294967295"/>
          </p:nvPr>
        </p:nvSpPr>
        <p:spPr>
          <a:xfrm>
            <a:off x="0" y="76200"/>
            <a:ext cx="9144000" cy="533400"/>
          </a:xfrm>
        </p:spPr>
        <p:txBody>
          <a:bodyPr/>
          <a:lstStyle/>
          <a:p>
            <a:pPr eaLnBrk="1" hangingPunct="1"/>
            <a:r>
              <a:rPr lang="en-US" altLang="en-US" sz="3600" dirty="0">
                <a:solidFill>
                  <a:schemeClr val="tx1"/>
                </a:solidFill>
              </a:rPr>
              <a:t>Compressor CE Valve Leakage </a:t>
            </a:r>
          </a:p>
        </p:txBody>
      </p:sp>
      <p:sp>
        <p:nvSpPr>
          <p:cNvPr id="269316" name="Line 2053">
            <a:extLst>
              <a:ext uri="{FF2B5EF4-FFF2-40B4-BE49-F238E27FC236}">
                <a16:creationId xmlns:a16="http://schemas.microsoft.com/office/drawing/2014/main" id="{8445C1DB-CF07-4075-BA9A-F0FD24FC7F3A}"/>
              </a:ext>
            </a:extLst>
          </p:cNvPr>
          <p:cNvSpPr>
            <a:spLocks noChangeShapeType="1"/>
          </p:cNvSpPr>
          <p:nvPr/>
        </p:nvSpPr>
        <p:spPr bwMode="auto">
          <a:xfrm>
            <a:off x="5638800" y="3962400"/>
            <a:ext cx="28956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9317" name="Line 2054">
            <a:extLst>
              <a:ext uri="{FF2B5EF4-FFF2-40B4-BE49-F238E27FC236}">
                <a16:creationId xmlns:a16="http://schemas.microsoft.com/office/drawing/2014/main" id="{3FDFDE28-E28B-4DE7-83A9-ADAAE6D9F5EA}"/>
              </a:ext>
            </a:extLst>
          </p:cNvPr>
          <p:cNvSpPr>
            <a:spLocks noChangeShapeType="1"/>
          </p:cNvSpPr>
          <p:nvPr/>
        </p:nvSpPr>
        <p:spPr bwMode="auto">
          <a:xfrm>
            <a:off x="1371600" y="3962400"/>
            <a:ext cx="4343400" cy="0"/>
          </a:xfrm>
          <a:prstGeom prst="line">
            <a:avLst/>
          </a:prstGeom>
          <a:noFill/>
          <a:ln w="1270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69318" name="Line 2055">
            <a:extLst>
              <a:ext uri="{FF2B5EF4-FFF2-40B4-BE49-F238E27FC236}">
                <a16:creationId xmlns:a16="http://schemas.microsoft.com/office/drawing/2014/main" id="{8850E527-0DDE-4F34-86E4-0F86C71B1BC0}"/>
              </a:ext>
            </a:extLst>
          </p:cNvPr>
          <p:cNvSpPr>
            <a:spLocks noChangeShapeType="1"/>
          </p:cNvSpPr>
          <p:nvPr/>
        </p:nvSpPr>
        <p:spPr bwMode="auto">
          <a:xfrm>
            <a:off x="2667000" y="1066800"/>
            <a:ext cx="2362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9319" name="Line 2056">
            <a:extLst>
              <a:ext uri="{FF2B5EF4-FFF2-40B4-BE49-F238E27FC236}">
                <a16:creationId xmlns:a16="http://schemas.microsoft.com/office/drawing/2014/main" id="{15124FB7-0591-46E2-ABA4-9EC6830732CC}"/>
              </a:ext>
            </a:extLst>
          </p:cNvPr>
          <p:cNvSpPr>
            <a:spLocks noChangeShapeType="1"/>
          </p:cNvSpPr>
          <p:nvPr/>
        </p:nvSpPr>
        <p:spPr bwMode="auto">
          <a:xfrm>
            <a:off x="1371600" y="1066800"/>
            <a:ext cx="1295400" cy="0"/>
          </a:xfrm>
          <a:prstGeom prst="line">
            <a:avLst/>
          </a:prstGeom>
          <a:noFill/>
          <a:ln w="1270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69320" name="Line 2057">
            <a:extLst>
              <a:ext uri="{FF2B5EF4-FFF2-40B4-BE49-F238E27FC236}">
                <a16:creationId xmlns:a16="http://schemas.microsoft.com/office/drawing/2014/main" id="{C8DB604F-668A-4216-AC3F-06589DB47C01}"/>
              </a:ext>
            </a:extLst>
          </p:cNvPr>
          <p:cNvSpPr>
            <a:spLocks noChangeShapeType="1"/>
          </p:cNvSpPr>
          <p:nvPr/>
        </p:nvSpPr>
        <p:spPr bwMode="auto">
          <a:xfrm>
            <a:off x="5029200" y="1066800"/>
            <a:ext cx="3505200" cy="0"/>
          </a:xfrm>
          <a:prstGeom prst="line">
            <a:avLst/>
          </a:prstGeom>
          <a:noFill/>
          <a:ln w="1270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69321" name="Text Box 2058">
            <a:extLst>
              <a:ext uri="{FF2B5EF4-FFF2-40B4-BE49-F238E27FC236}">
                <a16:creationId xmlns:a16="http://schemas.microsoft.com/office/drawing/2014/main" id="{CD21E20C-EFEB-48E0-9DD6-078DDC5D53F0}"/>
              </a:ext>
            </a:extLst>
          </p:cNvPr>
          <p:cNvSpPr txBox="1">
            <a:spLocks noChangeArrowheads="1"/>
          </p:cNvSpPr>
          <p:nvPr/>
        </p:nvSpPr>
        <p:spPr bwMode="auto">
          <a:xfrm>
            <a:off x="5257800" y="1371600"/>
            <a:ext cx="3505200"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2400"/>
              <a:t>Discharge leakage area</a:t>
            </a:r>
          </a:p>
        </p:txBody>
      </p:sp>
      <p:sp>
        <p:nvSpPr>
          <p:cNvPr id="269322" name="Line 2060">
            <a:extLst>
              <a:ext uri="{FF2B5EF4-FFF2-40B4-BE49-F238E27FC236}">
                <a16:creationId xmlns:a16="http://schemas.microsoft.com/office/drawing/2014/main" id="{F503633A-213D-49E3-87D0-B5AFFB246C88}"/>
              </a:ext>
            </a:extLst>
          </p:cNvPr>
          <p:cNvSpPr>
            <a:spLocks noChangeShapeType="1"/>
          </p:cNvSpPr>
          <p:nvPr/>
        </p:nvSpPr>
        <p:spPr bwMode="auto">
          <a:xfrm flipH="1">
            <a:off x="4953000" y="1600200"/>
            <a:ext cx="381000" cy="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69323" name="Line 2061">
            <a:extLst>
              <a:ext uri="{FF2B5EF4-FFF2-40B4-BE49-F238E27FC236}">
                <a16:creationId xmlns:a16="http://schemas.microsoft.com/office/drawing/2014/main" id="{B4E19605-63AF-425A-B59C-C8CA6D7A0EA4}"/>
              </a:ext>
            </a:extLst>
          </p:cNvPr>
          <p:cNvSpPr>
            <a:spLocks noChangeShapeType="1"/>
          </p:cNvSpPr>
          <p:nvPr/>
        </p:nvSpPr>
        <p:spPr bwMode="auto">
          <a:xfrm>
            <a:off x="1371600" y="1600200"/>
            <a:ext cx="1295400" cy="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69324" name="Line 2062">
            <a:extLst>
              <a:ext uri="{FF2B5EF4-FFF2-40B4-BE49-F238E27FC236}">
                <a16:creationId xmlns:a16="http://schemas.microsoft.com/office/drawing/2014/main" id="{0622FC71-9F67-4E07-A9F4-5A2DD2B045B4}"/>
              </a:ext>
            </a:extLst>
          </p:cNvPr>
          <p:cNvSpPr>
            <a:spLocks noChangeShapeType="1"/>
          </p:cNvSpPr>
          <p:nvPr/>
        </p:nvSpPr>
        <p:spPr bwMode="auto">
          <a:xfrm>
            <a:off x="8229600" y="1600200"/>
            <a:ext cx="304800" cy="0"/>
          </a:xfrm>
          <a:prstGeom prst="line">
            <a:avLst/>
          </a:prstGeom>
          <a:noFill/>
          <a:ln w="127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69325" name="Text Box 2063">
            <a:extLst>
              <a:ext uri="{FF2B5EF4-FFF2-40B4-BE49-F238E27FC236}">
                <a16:creationId xmlns:a16="http://schemas.microsoft.com/office/drawing/2014/main" id="{4AEAAA1E-37F8-4602-AB63-AA027697C225}"/>
              </a:ext>
            </a:extLst>
          </p:cNvPr>
          <p:cNvSpPr txBox="1">
            <a:spLocks noChangeArrowheads="1"/>
          </p:cNvSpPr>
          <p:nvPr/>
        </p:nvSpPr>
        <p:spPr bwMode="auto">
          <a:xfrm>
            <a:off x="1905000" y="3200400"/>
            <a:ext cx="3200400"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2400"/>
              <a:t>Suction leakage area</a:t>
            </a:r>
          </a:p>
        </p:txBody>
      </p:sp>
      <p:sp>
        <p:nvSpPr>
          <p:cNvPr id="269326" name="Line 2064">
            <a:extLst>
              <a:ext uri="{FF2B5EF4-FFF2-40B4-BE49-F238E27FC236}">
                <a16:creationId xmlns:a16="http://schemas.microsoft.com/office/drawing/2014/main" id="{D242F8C1-5433-42F4-AB21-83AE041FE064}"/>
              </a:ext>
            </a:extLst>
          </p:cNvPr>
          <p:cNvSpPr>
            <a:spLocks noChangeShapeType="1"/>
          </p:cNvSpPr>
          <p:nvPr/>
        </p:nvSpPr>
        <p:spPr bwMode="auto">
          <a:xfrm>
            <a:off x="5105400" y="3429000"/>
            <a:ext cx="457200" cy="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69327" name="Line 2065">
            <a:extLst>
              <a:ext uri="{FF2B5EF4-FFF2-40B4-BE49-F238E27FC236}">
                <a16:creationId xmlns:a16="http://schemas.microsoft.com/office/drawing/2014/main" id="{5F0DF1F2-5A47-4272-8B1F-3F322D2A2BD3}"/>
              </a:ext>
            </a:extLst>
          </p:cNvPr>
          <p:cNvSpPr>
            <a:spLocks noChangeShapeType="1"/>
          </p:cNvSpPr>
          <p:nvPr/>
        </p:nvSpPr>
        <p:spPr bwMode="auto">
          <a:xfrm flipH="1">
            <a:off x="1371600" y="3429000"/>
            <a:ext cx="609600" cy="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2" name="Rectangle 1">
            <a:extLst>
              <a:ext uri="{FF2B5EF4-FFF2-40B4-BE49-F238E27FC236}">
                <a16:creationId xmlns:a16="http://schemas.microsoft.com/office/drawing/2014/main" id="{8E2612E6-F07E-4992-9995-AF03B05E9A13}"/>
              </a:ext>
            </a:extLst>
          </p:cNvPr>
          <p:cNvSpPr/>
          <p:nvPr/>
        </p:nvSpPr>
        <p:spPr bwMode="auto">
          <a:xfrm>
            <a:off x="457200" y="685800"/>
            <a:ext cx="457200" cy="91439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606C2076-BF1A-4A06-BA08-218E4C2703BD}"/>
              </a:ext>
            </a:extLst>
          </p:cNvPr>
          <p:cNvSpPr/>
          <p:nvPr/>
        </p:nvSpPr>
        <p:spPr bwMode="auto">
          <a:xfrm>
            <a:off x="1295400" y="4800600"/>
            <a:ext cx="5029200" cy="380988"/>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5602" name="Object 2">
            <a:extLst>
              <a:ext uri="{FF2B5EF4-FFF2-40B4-BE49-F238E27FC236}">
                <a16:creationId xmlns:a16="http://schemas.microsoft.com/office/drawing/2014/main" id="{7EC4C260-ADAE-483B-9ED0-71F737FFB170}"/>
              </a:ext>
            </a:extLst>
          </p:cNvPr>
          <p:cNvGraphicFramePr>
            <a:graphicFrameLocks noChangeAspect="1"/>
          </p:cNvGraphicFramePr>
          <p:nvPr/>
        </p:nvGraphicFramePr>
        <p:xfrm>
          <a:off x="381000" y="304800"/>
          <a:ext cx="8382000" cy="6172200"/>
        </p:xfrm>
        <a:graphic>
          <a:graphicData uri="http://schemas.openxmlformats.org/presentationml/2006/ole">
            <mc:AlternateContent xmlns:mc="http://schemas.openxmlformats.org/markup-compatibility/2006">
              <mc:Choice xmlns:v="urn:schemas-microsoft-com:vml" Requires="v">
                <p:oleObj spid="_x0000_s25643" name="Worksheet" r:id="rId4" imgW="4462560" imgH="3223080" progId="Excel.Sheet.8">
                  <p:embed/>
                </p:oleObj>
              </mc:Choice>
              <mc:Fallback>
                <p:oleObj name="Worksheet" r:id="rId4" imgW="4462560" imgH="322308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8382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zo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3">
            <a:extLst>
              <a:ext uri="{FF2B5EF4-FFF2-40B4-BE49-F238E27FC236}">
                <a16:creationId xmlns:a16="http://schemas.microsoft.com/office/drawing/2014/main" id="{A9D92ABA-1478-4A99-A0B7-6968F9803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3838"/>
            <a:ext cx="82296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71363" name="Line 2051">
            <a:extLst>
              <a:ext uri="{FF2B5EF4-FFF2-40B4-BE49-F238E27FC236}">
                <a16:creationId xmlns:a16="http://schemas.microsoft.com/office/drawing/2014/main" id="{5BBBD5D5-36D4-46E2-8E77-450F3475C302}"/>
              </a:ext>
            </a:extLst>
          </p:cNvPr>
          <p:cNvSpPr>
            <a:spLocks noChangeShapeType="1"/>
          </p:cNvSpPr>
          <p:nvPr/>
        </p:nvSpPr>
        <p:spPr bwMode="auto">
          <a:xfrm>
            <a:off x="1828800" y="30480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71364" name="Line 2052">
            <a:extLst>
              <a:ext uri="{FF2B5EF4-FFF2-40B4-BE49-F238E27FC236}">
                <a16:creationId xmlns:a16="http://schemas.microsoft.com/office/drawing/2014/main" id="{FF708530-E9E3-4ED9-A011-0034FDF17874}"/>
              </a:ext>
            </a:extLst>
          </p:cNvPr>
          <p:cNvSpPr>
            <a:spLocks noChangeShapeType="1"/>
          </p:cNvSpPr>
          <p:nvPr/>
        </p:nvSpPr>
        <p:spPr bwMode="auto">
          <a:xfrm>
            <a:off x="6477000" y="38100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nvGrpSpPr>
          <p:cNvPr id="271365" name="Group 2053">
            <a:extLst>
              <a:ext uri="{FF2B5EF4-FFF2-40B4-BE49-F238E27FC236}">
                <a16:creationId xmlns:a16="http://schemas.microsoft.com/office/drawing/2014/main" id="{A88E9D27-BF3E-4EFD-993F-5C1F6D4D0E0A}"/>
              </a:ext>
            </a:extLst>
          </p:cNvPr>
          <p:cNvGrpSpPr>
            <a:grpSpLocks/>
          </p:cNvGrpSpPr>
          <p:nvPr/>
        </p:nvGrpSpPr>
        <p:grpSpPr bwMode="auto">
          <a:xfrm>
            <a:off x="5138738" y="1219200"/>
            <a:ext cx="1068387" cy="1208088"/>
            <a:chOff x="1344" y="720"/>
            <a:chExt cx="673" cy="761"/>
          </a:xfrm>
        </p:grpSpPr>
        <p:grpSp>
          <p:nvGrpSpPr>
            <p:cNvPr id="271366" name="Group 2054">
              <a:extLst>
                <a:ext uri="{FF2B5EF4-FFF2-40B4-BE49-F238E27FC236}">
                  <a16:creationId xmlns:a16="http://schemas.microsoft.com/office/drawing/2014/main" id="{61ED9BA6-A7C7-4D2B-BBB1-542560867DBD}"/>
                </a:ext>
              </a:extLst>
            </p:cNvPr>
            <p:cNvGrpSpPr>
              <a:grpSpLocks/>
            </p:cNvGrpSpPr>
            <p:nvPr/>
          </p:nvGrpSpPr>
          <p:grpSpPr bwMode="auto">
            <a:xfrm>
              <a:off x="1344" y="720"/>
              <a:ext cx="672" cy="761"/>
              <a:chOff x="4608" y="2935"/>
              <a:chExt cx="1008" cy="1186"/>
            </a:xfrm>
          </p:grpSpPr>
          <p:sp>
            <p:nvSpPr>
              <p:cNvPr id="271376" name="Oval 2055">
                <a:extLst>
                  <a:ext uri="{FF2B5EF4-FFF2-40B4-BE49-F238E27FC236}">
                    <a16:creationId xmlns:a16="http://schemas.microsoft.com/office/drawing/2014/main" id="{14C7B9AA-565E-4DCA-843B-ECAE768FA100}"/>
                  </a:ext>
                </a:extLst>
              </p:cNvPr>
              <p:cNvSpPr>
                <a:spLocks noChangeArrowheads="1"/>
              </p:cNvSpPr>
              <p:nvPr/>
            </p:nvSpPr>
            <p:spPr bwMode="auto">
              <a:xfrm>
                <a:off x="4608" y="3024"/>
                <a:ext cx="1008" cy="1008"/>
              </a:xfrm>
              <a:prstGeom prst="ellipse">
                <a:avLst/>
              </a:prstGeom>
              <a:solidFill>
                <a:schemeClr val="accent1">
                  <a:alpha val="50195"/>
                </a:schemeClr>
              </a:solidFill>
              <a:ln w="12700">
                <a:solidFill>
                  <a:schemeClr val="tx1"/>
                </a:solidFill>
                <a:round/>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1377" name="Rectangle 2056">
                <a:extLst>
                  <a:ext uri="{FF2B5EF4-FFF2-40B4-BE49-F238E27FC236}">
                    <a16:creationId xmlns:a16="http://schemas.microsoft.com/office/drawing/2014/main" id="{E357F7CD-300C-4924-B5E6-3C3E112D5CEC}"/>
                  </a:ext>
                </a:extLst>
              </p:cNvPr>
              <p:cNvSpPr>
                <a:spLocks noChangeArrowheads="1"/>
              </p:cNvSpPr>
              <p:nvPr/>
            </p:nvSpPr>
            <p:spPr bwMode="auto">
              <a:xfrm rot="-2891295">
                <a:off x="4600"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1378" name="Rectangle 2057">
                <a:extLst>
                  <a:ext uri="{FF2B5EF4-FFF2-40B4-BE49-F238E27FC236}">
                    <a16:creationId xmlns:a16="http://schemas.microsoft.com/office/drawing/2014/main" id="{C50B00F9-B6F6-4F71-94CC-EBF197042B2D}"/>
                  </a:ext>
                </a:extLst>
              </p:cNvPr>
              <p:cNvSpPr>
                <a:spLocks noChangeArrowheads="1"/>
              </p:cNvSpPr>
              <p:nvPr/>
            </p:nvSpPr>
            <p:spPr bwMode="auto">
              <a:xfrm rot="-2891295">
                <a:off x="5424"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1379" name="Rectangle 2058">
                <a:extLst>
                  <a:ext uri="{FF2B5EF4-FFF2-40B4-BE49-F238E27FC236}">
                    <a16:creationId xmlns:a16="http://schemas.microsoft.com/office/drawing/2014/main" id="{43183570-BA52-4BA6-B2A7-8C5DF99CDF64}"/>
                  </a:ext>
                </a:extLst>
              </p:cNvPr>
              <p:cNvSpPr>
                <a:spLocks noChangeArrowheads="1"/>
              </p:cNvSpPr>
              <p:nvPr/>
            </p:nvSpPr>
            <p:spPr bwMode="auto">
              <a:xfrm>
                <a:off x="5012" y="293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1380" name="Rectangle 2059">
                <a:extLst>
                  <a:ext uri="{FF2B5EF4-FFF2-40B4-BE49-F238E27FC236}">
                    <a16:creationId xmlns:a16="http://schemas.microsoft.com/office/drawing/2014/main" id="{38609D81-8850-4702-84AB-8551A50E5166}"/>
                  </a:ext>
                </a:extLst>
              </p:cNvPr>
              <p:cNvSpPr>
                <a:spLocks noChangeArrowheads="1"/>
              </p:cNvSpPr>
              <p:nvPr/>
            </p:nvSpPr>
            <p:spPr bwMode="auto">
              <a:xfrm>
                <a:off x="5013" y="402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1381" name="Rectangle 2060">
                <a:extLst>
                  <a:ext uri="{FF2B5EF4-FFF2-40B4-BE49-F238E27FC236}">
                    <a16:creationId xmlns:a16="http://schemas.microsoft.com/office/drawing/2014/main" id="{A5B084C0-1F63-4415-8DC0-7FC72021EDA3}"/>
                  </a:ext>
                </a:extLst>
              </p:cNvPr>
              <p:cNvSpPr>
                <a:spLocks noChangeArrowheads="1"/>
              </p:cNvSpPr>
              <p:nvPr/>
            </p:nvSpPr>
            <p:spPr bwMode="auto">
              <a:xfrm rot="2796464">
                <a:off x="5424"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1382" name="Rectangle 2061">
                <a:extLst>
                  <a:ext uri="{FF2B5EF4-FFF2-40B4-BE49-F238E27FC236}">
                    <a16:creationId xmlns:a16="http://schemas.microsoft.com/office/drawing/2014/main" id="{6CA0FE22-A183-45D4-A514-269F6456F07E}"/>
                  </a:ext>
                </a:extLst>
              </p:cNvPr>
              <p:cNvSpPr>
                <a:spLocks noChangeArrowheads="1"/>
              </p:cNvSpPr>
              <p:nvPr/>
            </p:nvSpPr>
            <p:spPr bwMode="auto">
              <a:xfrm rot="2796464">
                <a:off x="4608"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271367" name="Text Box 2062">
              <a:extLst>
                <a:ext uri="{FF2B5EF4-FFF2-40B4-BE49-F238E27FC236}">
                  <a16:creationId xmlns:a16="http://schemas.microsoft.com/office/drawing/2014/main" id="{9AFED7A7-DCD4-45C9-A925-F2A14399AE8A}"/>
                </a:ext>
              </a:extLst>
            </p:cNvPr>
            <p:cNvSpPr txBox="1">
              <a:spLocks noChangeArrowheads="1"/>
            </p:cNvSpPr>
            <p:nvPr/>
          </p:nvSpPr>
          <p:spPr bwMode="auto">
            <a:xfrm>
              <a:off x="1515" y="980"/>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CE</a:t>
              </a:r>
            </a:p>
          </p:txBody>
        </p:sp>
        <p:sp>
          <p:nvSpPr>
            <p:cNvPr id="271368" name="Text Box 2063">
              <a:extLst>
                <a:ext uri="{FF2B5EF4-FFF2-40B4-BE49-F238E27FC236}">
                  <a16:creationId xmlns:a16="http://schemas.microsoft.com/office/drawing/2014/main" id="{DA129192-8F86-44AD-9E13-2CD803A08391}"/>
                </a:ext>
              </a:extLst>
            </p:cNvPr>
            <p:cNvSpPr txBox="1">
              <a:spLocks noChangeArrowheads="1"/>
            </p:cNvSpPr>
            <p:nvPr/>
          </p:nvSpPr>
          <p:spPr bwMode="auto">
            <a:xfrm>
              <a:off x="1382" y="847"/>
              <a:ext cx="2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4S</a:t>
              </a:r>
            </a:p>
          </p:txBody>
        </p:sp>
        <p:sp>
          <p:nvSpPr>
            <p:cNvPr id="271369" name="Text Box 2064">
              <a:extLst>
                <a:ext uri="{FF2B5EF4-FFF2-40B4-BE49-F238E27FC236}">
                  <a16:creationId xmlns:a16="http://schemas.microsoft.com/office/drawing/2014/main" id="{72B3C85B-8F8D-4413-A497-6AE25A15A39D}"/>
                </a:ext>
              </a:extLst>
            </p:cNvPr>
            <p:cNvSpPr txBox="1">
              <a:spLocks noChangeArrowheads="1"/>
            </p:cNvSpPr>
            <p:nvPr/>
          </p:nvSpPr>
          <p:spPr bwMode="auto">
            <a:xfrm>
              <a:off x="1584" y="754"/>
              <a:ext cx="26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5S</a:t>
              </a:r>
            </a:p>
          </p:txBody>
        </p:sp>
        <p:sp>
          <p:nvSpPr>
            <p:cNvPr id="271370" name="Text Box 2065">
              <a:extLst>
                <a:ext uri="{FF2B5EF4-FFF2-40B4-BE49-F238E27FC236}">
                  <a16:creationId xmlns:a16="http://schemas.microsoft.com/office/drawing/2014/main" id="{78A39AA5-F96F-4C88-9FA8-A8E11E4ABFC5}"/>
                </a:ext>
              </a:extLst>
            </p:cNvPr>
            <p:cNvSpPr txBox="1">
              <a:spLocks noChangeArrowheads="1"/>
            </p:cNvSpPr>
            <p:nvPr/>
          </p:nvSpPr>
          <p:spPr bwMode="auto">
            <a:xfrm>
              <a:off x="1777" y="840"/>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6S</a:t>
              </a:r>
            </a:p>
          </p:txBody>
        </p:sp>
        <p:sp>
          <p:nvSpPr>
            <p:cNvPr id="271371" name="Text Box 2066">
              <a:extLst>
                <a:ext uri="{FF2B5EF4-FFF2-40B4-BE49-F238E27FC236}">
                  <a16:creationId xmlns:a16="http://schemas.microsoft.com/office/drawing/2014/main" id="{2898608B-DBCE-4D1E-AAB7-080AD1738FCB}"/>
                </a:ext>
              </a:extLst>
            </p:cNvPr>
            <p:cNvSpPr txBox="1">
              <a:spLocks noChangeArrowheads="1"/>
            </p:cNvSpPr>
            <p:nvPr/>
          </p:nvSpPr>
          <p:spPr bwMode="auto">
            <a:xfrm>
              <a:off x="1382" y="1221"/>
              <a:ext cx="2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3D</a:t>
              </a:r>
            </a:p>
          </p:txBody>
        </p:sp>
        <p:sp>
          <p:nvSpPr>
            <p:cNvPr id="271372" name="Text Box 2067">
              <a:extLst>
                <a:ext uri="{FF2B5EF4-FFF2-40B4-BE49-F238E27FC236}">
                  <a16:creationId xmlns:a16="http://schemas.microsoft.com/office/drawing/2014/main" id="{2CC81757-C0C6-493D-B85E-471104D552A4}"/>
                </a:ext>
              </a:extLst>
            </p:cNvPr>
            <p:cNvSpPr txBox="1">
              <a:spLocks noChangeArrowheads="1"/>
            </p:cNvSpPr>
            <p:nvPr/>
          </p:nvSpPr>
          <p:spPr bwMode="auto">
            <a:xfrm>
              <a:off x="1584" y="1307"/>
              <a:ext cx="22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2D</a:t>
              </a:r>
            </a:p>
          </p:txBody>
        </p:sp>
        <p:sp>
          <p:nvSpPr>
            <p:cNvPr id="271373" name="Text Box 2068">
              <a:extLst>
                <a:ext uri="{FF2B5EF4-FFF2-40B4-BE49-F238E27FC236}">
                  <a16:creationId xmlns:a16="http://schemas.microsoft.com/office/drawing/2014/main" id="{39E6267C-2820-4FF1-BB13-37558D7C6A79}"/>
                </a:ext>
              </a:extLst>
            </p:cNvPr>
            <p:cNvSpPr txBox="1">
              <a:spLocks noChangeArrowheads="1"/>
            </p:cNvSpPr>
            <p:nvPr/>
          </p:nvSpPr>
          <p:spPr bwMode="auto">
            <a:xfrm>
              <a:off x="1776" y="1228"/>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1D</a:t>
              </a:r>
            </a:p>
          </p:txBody>
        </p:sp>
        <p:sp>
          <p:nvSpPr>
            <p:cNvPr id="271374" name="Line 2069">
              <a:extLst>
                <a:ext uri="{FF2B5EF4-FFF2-40B4-BE49-F238E27FC236}">
                  <a16:creationId xmlns:a16="http://schemas.microsoft.com/office/drawing/2014/main" id="{D31935B0-5A47-4734-91F1-0D83BA6DCF87}"/>
                </a:ext>
              </a:extLst>
            </p:cNvPr>
            <p:cNvSpPr>
              <a:spLocks noChangeShapeType="1"/>
            </p:cNvSpPr>
            <p:nvPr/>
          </p:nvSpPr>
          <p:spPr bwMode="auto">
            <a:xfrm>
              <a:off x="134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71375" name="Line 2070">
              <a:extLst>
                <a:ext uri="{FF2B5EF4-FFF2-40B4-BE49-F238E27FC236}">
                  <a16:creationId xmlns:a16="http://schemas.microsoft.com/office/drawing/2014/main" id="{AF3922E3-55D8-4637-A99A-D04A21261064}"/>
                </a:ext>
              </a:extLst>
            </p:cNvPr>
            <p:cNvSpPr>
              <a:spLocks noChangeShapeType="1"/>
            </p:cNvSpPr>
            <p:nvPr/>
          </p:nvSpPr>
          <p:spPr bwMode="auto">
            <a:xfrm>
              <a:off x="182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sp>
        <p:nvSpPr>
          <p:cNvPr id="2" name="Rectangle 1">
            <a:extLst>
              <a:ext uri="{FF2B5EF4-FFF2-40B4-BE49-F238E27FC236}">
                <a16:creationId xmlns:a16="http://schemas.microsoft.com/office/drawing/2014/main" id="{604B5FA8-E8FE-4857-81DF-7861DD96A1CE}"/>
              </a:ext>
            </a:extLst>
          </p:cNvPr>
          <p:cNvSpPr/>
          <p:nvPr/>
        </p:nvSpPr>
        <p:spPr bwMode="auto">
          <a:xfrm>
            <a:off x="457200" y="223838"/>
            <a:ext cx="761992" cy="91916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D8F5240D-E24D-4867-AFC9-AF21662001D2}"/>
              </a:ext>
            </a:extLst>
          </p:cNvPr>
          <p:cNvSpPr/>
          <p:nvPr/>
        </p:nvSpPr>
        <p:spPr bwMode="auto">
          <a:xfrm>
            <a:off x="1295400" y="5791200"/>
            <a:ext cx="6248398" cy="942801"/>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4A831F9E-9AEC-4DA8-922E-DD8FE9570F55}"/>
              </a:ext>
            </a:extLst>
          </p:cNvPr>
          <p:cNvSpPr/>
          <p:nvPr/>
        </p:nvSpPr>
        <p:spPr bwMode="auto">
          <a:xfrm>
            <a:off x="8077200" y="381000"/>
            <a:ext cx="574675" cy="4800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3">
            <a:extLst>
              <a:ext uri="{FF2B5EF4-FFF2-40B4-BE49-F238E27FC236}">
                <a16:creationId xmlns:a16="http://schemas.microsoft.com/office/drawing/2014/main" id="{9901CA31-8BF8-424F-9AF8-B9EA0C51C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382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73411" name="Line 3">
            <a:extLst>
              <a:ext uri="{FF2B5EF4-FFF2-40B4-BE49-F238E27FC236}">
                <a16:creationId xmlns:a16="http://schemas.microsoft.com/office/drawing/2014/main" id="{1E79DEFD-63AE-4791-9187-778817311D5A}"/>
              </a:ext>
            </a:extLst>
          </p:cNvPr>
          <p:cNvSpPr>
            <a:spLocks noChangeShapeType="1"/>
          </p:cNvSpPr>
          <p:nvPr/>
        </p:nvSpPr>
        <p:spPr bwMode="auto">
          <a:xfrm>
            <a:off x="2667000" y="15240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73412" name="Line 4">
            <a:extLst>
              <a:ext uri="{FF2B5EF4-FFF2-40B4-BE49-F238E27FC236}">
                <a16:creationId xmlns:a16="http://schemas.microsoft.com/office/drawing/2014/main" id="{2410CC59-E246-46A1-88E8-4778A2CDE1AF}"/>
              </a:ext>
            </a:extLst>
          </p:cNvPr>
          <p:cNvSpPr>
            <a:spLocks noChangeShapeType="1"/>
          </p:cNvSpPr>
          <p:nvPr/>
        </p:nvSpPr>
        <p:spPr bwMode="auto">
          <a:xfrm>
            <a:off x="4648200" y="228600"/>
            <a:ext cx="0" cy="4876800"/>
          </a:xfrm>
          <a:prstGeom prst="line">
            <a:avLst/>
          </a:prstGeom>
          <a:noFill/>
          <a:ln w="25400">
            <a:solidFill>
              <a:srgbClr val="FF0000"/>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nvGrpSpPr>
          <p:cNvPr id="273413" name="Group 5">
            <a:extLst>
              <a:ext uri="{FF2B5EF4-FFF2-40B4-BE49-F238E27FC236}">
                <a16:creationId xmlns:a16="http://schemas.microsoft.com/office/drawing/2014/main" id="{0F34322E-8721-482D-91F2-E59DCF96B42C}"/>
              </a:ext>
            </a:extLst>
          </p:cNvPr>
          <p:cNvGrpSpPr>
            <a:grpSpLocks/>
          </p:cNvGrpSpPr>
          <p:nvPr/>
        </p:nvGrpSpPr>
        <p:grpSpPr bwMode="auto">
          <a:xfrm>
            <a:off x="5105400" y="609600"/>
            <a:ext cx="1068388" cy="1208088"/>
            <a:chOff x="1344" y="720"/>
            <a:chExt cx="673" cy="761"/>
          </a:xfrm>
        </p:grpSpPr>
        <p:grpSp>
          <p:nvGrpSpPr>
            <p:cNvPr id="273414" name="Group 6">
              <a:extLst>
                <a:ext uri="{FF2B5EF4-FFF2-40B4-BE49-F238E27FC236}">
                  <a16:creationId xmlns:a16="http://schemas.microsoft.com/office/drawing/2014/main" id="{94EA7851-2B58-4B46-8CC5-B6AFCE6F8755}"/>
                </a:ext>
              </a:extLst>
            </p:cNvPr>
            <p:cNvGrpSpPr>
              <a:grpSpLocks/>
            </p:cNvGrpSpPr>
            <p:nvPr/>
          </p:nvGrpSpPr>
          <p:grpSpPr bwMode="auto">
            <a:xfrm>
              <a:off x="1344" y="720"/>
              <a:ext cx="672" cy="761"/>
              <a:chOff x="4608" y="2935"/>
              <a:chExt cx="1008" cy="1186"/>
            </a:xfrm>
          </p:grpSpPr>
          <p:sp>
            <p:nvSpPr>
              <p:cNvPr id="273424" name="Oval 7">
                <a:extLst>
                  <a:ext uri="{FF2B5EF4-FFF2-40B4-BE49-F238E27FC236}">
                    <a16:creationId xmlns:a16="http://schemas.microsoft.com/office/drawing/2014/main" id="{FA0866B1-6F61-4B30-9FD5-B896E43D8802}"/>
                  </a:ext>
                </a:extLst>
              </p:cNvPr>
              <p:cNvSpPr>
                <a:spLocks noChangeArrowheads="1"/>
              </p:cNvSpPr>
              <p:nvPr/>
            </p:nvSpPr>
            <p:spPr bwMode="auto">
              <a:xfrm>
                <a:off x="4608" y="3024"/>
                <a:ext cx="1008" cy="1008"/>
              </a:xfrm>
              <a:prstGeom prst="ellipse">
                <a:avLst/>
              </a:prstGeom>
              <a:solidFill>
                <a:schemeClr val="accent1">
                  <a:alpha val="50195"/>
                </a:schemeClr>
              </a:solidFill>
              <a:ln w="12700">
                <a:solidFill>
                  <a:schemeClr val="tx1"/>
                </a:solidFill>
                <a:round/>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3425" name="Rectangle 8">
                <a:extLst>
                  <a:ext uri="{FF2B5EF4-FFF2-40B4-BE49-F238E27FC236}">
                    <a16:creationId xmlns:a16="http://schemas.microsoft.com/office/drawing/2014/main" id="{744D122B-B775-4D27-8B58-508A3C029941}"/>
                  </a:ext>
                </a:extLst>
              </p:cNvPr>
              <p:cNvSpPr>
                <a:spLocks noChangeArrowheads="1"/>
              </p:cNvSpPr>
              <p:nvPr/>
            </p:nvSpPr>
            <p:spPr bwMode="auto">
              <a:xfrm rot="-2891295">
                <a:off x="4600"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3426" name="Rectangle 9">
                <a:extLst>
                  <a:ext uri="{FF2B5EF4-FFF2-40B4-BE49-F238E27FC236}">
                    <a16:creationId xmlns:a16="http://schemas.microsoft.com/office/drawing/2014/main" id="{91D9B0CF-1B2C-4CE5-8CB2-BDF8E6147259}"/>
                  </a:ext>
                </a:extLst>
              </p:cNvPr>
              <p:cNvSpPr>
                <a:spLocks noChangeArrowheads="1"/>
              </p:cNvSpPr>
              <p:nvPr/>
            </p:nvSpPr>
            <p:spPr bwMode="auto">
              <a:xfrm rot="-2891295">
                <a:off x="5424"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3427" name="Rectangle 10">
                <a:extLst>
                  <a:ext uri="{FF2B5EF4-FFF2-40B4-BE49-F238E27FC236}">
                    <a16:creationId xmlns:a16="http://schemas.microsoft.com/office/drawing/2014/main" id="{CFDCFEF5-0863-4FDD-82B4-FB66FDBF8A67}"/>
                  </a:ext>
                </a:extLst>
              </p:cNvPr>
              <p:cNvSpPr>
                <a:spLocks noChangeArrowheads="1"/>
              </p:cNvSpPr>
              <p:nvPr/>
            </p:nvSpPr>
            <p:spPr bwMode="auto">
              <a:xfrm>
                <a:off x="5012" y="293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3428" name="Rectangle 11">
                <a:extLst>
                  <a:ext uri="{FF2B5EF4-FFF2-40B4-BE49-F238E27FC236}">
                    <a16:creationId xmlns:a16="http://schemas.microsoft.com/office/drawing/2014/main" id="{12DA2F87-EE9E-4A0D-9656-8A8CEC73D3F8}"/>
                  </a:ext>
                </a:extLst>
              </p:cNvPr>
              <p:cNvSpPr>
                <a:spLocks noChangeArrowheads="1"/>
              </p:cNvSpPr>
              <p:nvPr/>
            </p:nvSpPr>
            <p:spPr bwMode="auto">
              <a:xfrm>
                <a:off x="5013" y="4025"/>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3429" name="Rectangle 12">
                <a:extLst>
                  <a:ext uri="{FF2B5EF4-FFF2-40B4-BE49-F238E27FC236}">
                    <a16:creationId xmlns:a16="http://schemas.microsoft.com/office/drawing/2014/main" id="{A80BD30F-9919-4B66-85F0-8CC1657C69C1}"/>
                  </a:ext>
                </a:extLst>
              </p:cNvPr>
              <p:cNvSpPr>
                <a:spLocks noChangeArrowheads="1"/>
              </p:cNvSpPr>
              <p:nvPr/>
            </p:nvSpPr>
            <p:spPr bwMode="auto">
              <a:xfrm rot="2796464">
                <a:off x="5424" y="312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3430" name="Rectangle 13">
                <a:extLst>
                  <a:ext uri="{FF2B5EF4-FFF2-40B4-BE49-F238E27FC236}">
                    <a16:creationId xmlns:a16="http://schemas.microsoft.com/office/drawing/2014/main" id="{F61AF039-8F9B-4BA5-BCC3-A96E07549116}"/>
                  </a:ext>
                </a:extLst>
              </p:cNvPr>
              <p:cNvSpPr>
                <a:spLocks noChangeArrowheads="1"/>
              </p:cNvSpPr>
              <p:nvPr/>
            </p:nvSpPr>
            <p:spPr bwMode="auto">
              <a:xfrm rot="2796464">
                <a:off x="4608" y="3840"/>
                <a:ext cx="192" cy="96"/>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273415" name="Text Box 14">
              <a:extLst>
                <a:ext uri="{FF2B5EF4-FFF2-40B4-BE49-F238E27FC236}">
                  <a16:creationId xmlns:a16="http://schemas.microsoft.com/office/drawing/2014/main" id="{CBCB4A5D-1350-4D2E-AA07-3413FF447839}"/>
                </a:ext>
              </a:extLst>
            </p:cNvPr>
            <p:cNvSpPr txBox="1">
              <a:spLocks noChangeArrowheads="1"/>
            </p:cNvSpPr>
            <p:nvPr/>
          </p:nvSpPr>
          <p:spPr bwMode="auto">
            <a:xfrm>
              <a:off x="1515" y="980"/>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CE</a:t>
              </a:r>
            </a:p>
          </p:txBody>
        </p:sp>
        <p:sp>
          <p:nvSpPr>
            <p:cNvPr id="273416" name="Text Box 15">
              <a:extLst>
                <a:ext uri="{FF2B5EF4-FFF2-40B4-BE49-F238E27FC236}">
                  <a16:creationId xmlns:a16="http://schemas.microsoft.com/office/drawing/2014/main" id="{E6F708BB-3872-40CA-AA2A-F4E5BFA3EE9F}"/>
                </a:ext>
              </a:extLst>
            </p:cNvPr>
            <p:cNvSpPr txBox="1">
              <a:spLocks noChangeArrowheads="1"/>
            </p:cNvSpPr>
            <p:nvPr/>
          </p:nvSpPr>
          <p:spPr bwMode="auto">
            <a:xfrm>
              <a:off x="1382" y="847"/>
              <a:ext cx="2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1S</a:t>
              </a:r>
            </a:p>
          </p:txBody>
        </p:sp>
        <p:sp>
          <p:nvSpPr>
            <p:cNvPr id="273417" name="Text Box 16">
              <a:extLst>
                <a:ext uri="{FF2B5EF4-FFF2-40B4-BE49-F238E27FC236}">
                  <a16:creationId xmlns:a16="http://schemas.microsoft.com/office/drawing/2014/main" id="{E81C9033-D11C-4494-8164-B3252A00BD28}"/>
                </a:ext>
              </a:extLst>
            </p:cNvPr>
            <p:cNvSpPr txBox="1">
              <a:spLocks noChangeArrowheads="1"/>
            </p:cNvSpPr>
            <p:nvPr/>
          </p:nvSpPr>
          <p:spPr bwMode="auto">
            <a:xfrm>
              <a:off x="1584" y="754"/>
              <a:ext cx="26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2S</a:t>
              </a:r>
            </a:p>
          </p:txBody>
        </p:sp>
        <p:sp>
          <p:nvSpPr>
            <p:cNvPr id="273418" name="Text Box 17">
              <a:extLst>
                <a:ext uri="{FF2B5EF4-FFF2-40B4-BE49-F238E27FC236}">
                  <a16:creationId xmlns:a16="http://schemas.microsoft.com/office/drawing/2014/main" id="{F5E2850B-8F11-48E7-95D8-CDF69FFC8475}"/>
                </a:ext>
              </a:extLst>
            </p:cNvPr>
            <p:cNvSpPr txBox="1">
              <a:spLocks noChangeArrowheads="1"/>
            </p:cNvSpPr>
            <p:nvPr/>
          </p:nvSpPr>
          <p:spPr bwMode="auto">
            <a:xfrm>
              <a:off x="1777" y="840"/>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3S</a:t>
              </a:r>
            </a:p>
          </p:txBody>
        </p:sp>
        <p:sp>
          <p:nvSpPr>
            <p:cNvPr id="273419" name="Text Box 18">
              <a:extLst>
                <a:ext uri="{FF2B5EF4-FFF2-40B4-BE49-F238E27FC236}">
                  <a16:creationId xmlns:a16="http://schemas.microsoft.com/office/drawing/2014/main" id="{1DF25A1E-6741-428C-A59D-53CFEFF172A2}"/>
                </a:ext>
              </a:extLst>
            </p:cNvPr>
            <p:cNvSpPr txBox="1">
              <a:spLocks noChangeArrowheads="1"/>
            </p:cNvSpPr>
            <p:nvPr/>
          </p:nvSpPr>
          <p:spPr bwMode="auto">
            <a:xfrm>
              <a:off x="1382" y="1221"/>
              <a:ext cx="2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6D</a:t>
              </a:r>
            </a:p>
          </p:txBody>
        </p:sp>
        <p:sp>
          <p:nvSpPr>
            <p:cNvPr id="273420" name="Text Box 19">
              <a:extLst>
                <a:ext uri="{FF2B5EF4-FFF2-40B4-BE49-F238E27FC236}">
                  <a16:creationId xmlns:a16="http://schemas.microsoft.com/office/drawing/2014/main" id="{33825DD9-0DEB-4F27-9B78-DDCB0957057A}"/>
                </a:ext>
              </a:extLst>
            </p:cNvPr>
            <p:cNvSpPr txBox="1">
              <a:spLocks noChangeArrowheads="1"/>
            </p:cNvSpPr>
            <p:nvPr/>
          </p:nvSpPr>
          <p:spPr bwMode="auto">
            <a:xfrm>
              <a:off x="1584" y="1307"/>
              <a:ext cx="22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5D</a:t>
              </a:r>
            </a:p>
          </p:txBody>
        </p:sp>
        <p:sp>
          <p:nvSpPr>
            <p:cNvPr id="273421" name="Text Box 20">
              <a:extLst>
                <a:ext uri="{FF2B5EF4-FFF2-40B4-BE49-F238E27FC236}">
                  <a16:creationId xmlns:a16="http://schemas.microsoft.com/office/drawing/2014/main" id="{9D70D878-2261-41DA-83C0-5870EC22C7DD}"/>
                </a:ext>
              </a:extLst>
            </p:cNvPr>
            <p:cNvSpPr txBox="1">
              <a:spLocks noChangeArrowheads="1"/>
            </p:cNvSpPr>
            <p:nvPr/>
          </p:nvSpPr>
          <p:spPr bwMode="auto">
            <a:xfrm>
              <a:off x="1776" y="1228"/>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4D</a:t>
              </a:r>
            </a:p>
          </p:txBody>
        </p:sp>
        <p:sp>
          <p:nvSpPr>
            <p:cNvPr id="273422" name="Line 21">
              <a:extLst>
                <a:ext uri="{FF2B5EF4-FFF2-40B4-BE49-F238E27FC236}">
                  <a16:creationId xmlns:a16="http://schemas.microsoft.com/office/drawing/2014/main" id="{575CFD19-61EF-4BC9-8A0B-8FB8D8BF2FF2}"/>
                </a:ext>
              </a:extLst>
            </p:cNvPr>
            <p:cNvSpPr>
              <a:spLocks noChangeShapeType="1"/>
            </p:cNvSpPr>
            <p:nvPr/>
          </p:nvSpPr>
          <p:spPr bwMode="auto">
            <a:xfrm>
              <a:off x="134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73423" name="Line 22">
              <a:extLst>
                <a:ext uri="{FF2B5EF4-FFF2-40B4-BE49-F238E27FC236}">
                  <a16:creationId xmlns:a16="http://schemas.microsoft.com/office/drawing/2014/main" id="{217EA3F8-A376-48DB-9280-39C7261B7B73}"/>
                </a:ext>
              </a:extLst>
            </p:cNvPr>
            <p:cNvSpPr>
              <a:spLocks noChangeShapeType="1"/>
            </p:cNvSpPr>
            <p:nvPr/>
          </p:nvSpPr>
          <p:spPr bwMode="auto">
            <a:xfrm>
              <a:off x="1824" y="1104"/>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sp>
        <p:nvSpPr>
          <p:cNvPr id="2" name="Rectangle 1">
            <a:extLst>
              <a:ext uri="{FF2B5EF4-FFF2-40B4-BE49-F238E27FC236}">
                <a16:creationId xmlns:a16="http://schemas.microsoft.com/office/drawing/2014/main" id="{E8137F7A-6724-4F30-A0BB-4A26FA70D058}"/>
              </a:ext>
            </a:extLst>
          </p:cNvPr>
          <p:cNvSpPr/>
          <p:nvPr/>
        </p:nvSpPr>
        <p:spPr bwMode="auto">
          <a:xfrm>
            <a:off x="381000" y="152400"/>
            <a:ext cx="685798" cy="86201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4C654131-E974-45E2-8C70-414F20072D1E}"/>
              </a:ext>
            </a:extLst>
          </p:cNvPr>
          <p:cNvSpPr/>
          <p:nvPr/>
        </p:nvSpPr>
        <p:spPr bwMode="auto">
          <a:xfrm>
            <a:off x="1240515" y="5715000"/>
            <a:ext cx="6303282" cy="97155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D1B9D0E4-88CB-4B7C-92C2-9E409EA8D70E}"/>
              </a:ext>
            </a:extLst>
          </p:cNvPr>
          <p:cNvSpPr/>
          <p:nvPr/>
        </p:nvSpPr>
        <p:spPr bwMode="auto">
          <a:xfrm>
            <a:off x="8153400" y="376649"/>
            <a:ext cx="656165" cy="4728751"/>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5458" name="Picture 17">
            <a:extLst>
              <a:ext uri="{FF2B5EF4-FFF2-40B4-BE49-F238E27FC236}">
                <a16:creationId xmlns:a16="http://schemas.microsoft.com/office/drawing/2014/main" id="{F14FE56D-AF93-4D18-B424-FF1D1090E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079500"/>
            <a:ext cx="84201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grpSp>
        <p:nvGrpSpPr>
          <p:cNvPr id="275459" name="Group 3">
            <a:extLst>
              <a:ext uri="{FF2B5EF4-FFF2-40B4-BE49-F238E27FC236}">
                <a16:creationId xmlns:a16="http://schemas.microsoft.com/office/drawing/2014/main" id="{A76A5B83-EF9C-4745-9BE5-981E5EFE622F}"/>
              </a:ext>
            </a:extLst>
          </p:cNvPr>
          <p:cNvGrpSpPr>
            <a:grpSpLocks/>
          </p:cNvGrpSpPr>
          <p:nvPr/>
        </p:nvGrpSpPr>
        <p:grpSpPr bwMode="auto">
          <a:xfrm>
            <a:off x="3276600" y="5257800"/>
            <a:ext cx="1068388" cy="1027113"/>
            <a:chOff x="1776" y="2025"/>
            <a:chExt cx="673" cy="647"/>
          </a:xfrm>
        </p:grpSpPr>
        <p:grpSp>
          <p:nvGrpSpPr>
            <p:cNvPr id="275460" name="Group 4">
              <a:extLst>
                <a:ext uri="{FF2B5EF4-FFF2-40B4-BE49-F238E27FC236}">
                  <a16:creationId xmlns:a16="http://schemas.microsoft.com/office/drawing/2014/main" id="{4089AE63-D84A-458B-8E91-4ECA394A5949}"/>
                </a:ext>
              </a:extLst>
            </p:cNvPr>
            <p:cNvGrpSpPr>
              <a:grpSpLocks/>
            </p:cNvGrpSpPr>
            <p:nvPr/>
          </p:nvGrpSpPr>
          <p:grpSpPr bwMode="auto">
            <a:xfrm>
              <a:off x="1776" y="2025"/>
              <a:ext cx="672" cy="647"/>
              <a:chOff x="1776" y="2025"/>
              <a:chExt cx="672" cy="647"/>
            </a:xfrm>
          </p:grpSpPr>
          <p:sp>
            <p:nvSpPr>
              <p:cNvPr id="275468" name="Oval 5">
                <a:extLst>
                  <a:ext uri="{FF2B5EF4-FFF2-40B4-BE49-F238E27FC236}">
                    <a16:creationId xmlns:a16="http://schemas.microsoft.com/office/drawing/2014/main" id="{85D53084-3A94-4B36-B1A7-7ACEA2A6D397}"/>
                  </a:ext>
                </a:extLst>
              </p:cNvPr>
              <p:cNvSpPr>
                <a:spLocks noChangeArrowheads="1"/>
              </p:cNvSpPr>
              <p:nvPr/>
            </p:nvSpPr>
            <p:spPr bwMode="auto">
              <a:xfrm>
                <a:off x="1776" y="2025"/>
                <a:ext cx="672" cy="647"/>
              </a:xfrm>
              <a:prstGeom prst="ellipse">
                <a:avLst/>
              </a:prstGeom>
              <a:solidFill>
                <a:schemeClr val="accent1">
                  <a:alpha val="50195"/>
                </a:schemeClr>
              </a:solidFill>
              <a:ln w="12700">
                <a:solidFill>
                  <a:schemeClr val="tx1"/>
                </a:solidFill>
                <a:round/>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5469" name="Rectangle 6">
                <a:extLst>
                  <a:ext uri="{FF2B5EF4-FFF2-40B4-BE49-F238E27FC236}">
                    <a16:creationId xmlns:a16="http://schemas.microsoft.com/office/drawing/2014/main" id="{3656485A-225C-4BA4-A568-28B41894ADCB}"/>
                  </a:ext>
                </a:extLst>
              </p:cNvPr>
              <p:cNvSpPr>
                <a:spLocks noChangeArrowheads="1"/>
              </p:cNvSpPr>
              <p:nvPr/>
            </p:nvSpPr>
            <p:spPr bwMode="auto">
              <a:xfrm rot="-2891295">
                <a:off x="1773" y="2086"/>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5470" name="Rectangle 7">
                <a:extLst>
                  <a:ext uri="{FF2B5EF4-FFF2-40B4-BE49-F238E27FC236}">
                    <a16:creationId xmlns:a16="http://schemas.microsoft.com/office/drawing/2014/main" id="{AD556BD5-60E5-48B8-9F7D-7DA355E0BBF6}"/>
                  </a:ext>
                </a:extLst>
              </p:cNvPr>
              <p:cNvSpPr>
                <a:spLocks noChangeArrowheads="1"/>
              </p:cNvSpPr>
              <p:nvPr/>
            </p:nvSpPr>
            <p:spPr bwMode="auto">
              <a:xfrm rot="-2891295">
                <a:off x="2322" y="2548"/>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5471" name="Rectangle 8">
                <a:extLst>
                  <a:ext uri="{FF2B5EF4-FFF2-40B4-BE49-F238E27FC236}">
                    <a16:creationId xmlns:a16="http://schemas.microsoft.com/office/drawing/2014/main" id="{DFD00C24-8197-45D4-BE4C-2C70505E4058}"/>
                  </a:ext>
                </a:extLst>
              </p:cNvPr>
              <p:cNvSpPr>
                <a:spLocks noChangeArrowheads="1"/>
              </p:cNvSpPr>
              <p:nvPr/>
            </p:nvSpPr>
            <p:spPr bwMode="auto">
              <a:xfrm rot="2796464">
                <a:off x="2322" y="2086"/>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5472" name="Rectangle 9">
                <a:extLst>
                  <a:ext uri="{FF2B5EF4-FFF2-40B4-BE49-F238E27FC236}">
                    <a16:creationId xmlns:a16="http://schemas.microsoft.com/office/drawing/2014/main" id="{69DE022B-166C-4F6E-82CA-159F2B62385D}"/>
                  </a:ext>
                </a:extLst>
              </p:cNvPr>
              <p:cNvSpPr>
                <a:spLocks noChangeArrowheads="1"/>
              </p:cNvSpPr>
              <p:nvPr/>
            </p:nvSpPr>
            <p:spPr bwMode="auto">
              <a:xfrm rot="2796464">
                <a:off x="1778" y="2548"/>
                <a:ext cx="123" cy="64"/>
              </a:xfrm>
              <a:prstGeom prst="rect">
                <a:avLst/>
              </a:prstGeom>
              <a:solidFill>
                <a:schemeClr val="accent1"/>
              </a:solidFill>
              <a:ln w="12700">
                <a:solidFill>
                  <a:schemeClr val="tx1"/>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275461" name="Text Box 10">
              <a:extLst>
                <a:ext uri="{FF2B5EF4-FFF2-40B4-BE49-F238E27FC236}">
                  <a16:creationId xmlns:a16="http://schemas.microsoft.com/office/drawing/2014/main" id="{296DC50B-95F7-4D90-B6D6-E860B31AD45E}"/>
                </a:ext>
              </a:extLst>
            </p:cNvPr>
            <p:cNvSpPr txBox="1">
              <a:spLocks noChangeArrowheads="1"/>
            </p:cNvSpPr>
            <p:nvPr/>
          </p:nvSpPr>
          <p:spPr bwMode="auto">
            <a:xfrm>
              <a:off x="1947" y="2228"/>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CE</a:t>
              </a:r>
            </a:p>
          </p:txBody>
        </p:sp>
        <p:sp>
          <p:nvSpPr>
            <p:cNvPr id="275462" name="Text Box 11">
              <a:extLst>
                <a:ext uri="{FF2B5EF4-FFF2-40B4-BE49-F238E27FC236}">
                  <a16:creationId xmlns:a16="http://schemas.microsoft.com/office/drawing/2014/main" id="{19428F52-DB6B-4A8D-B042-C2BDA6381826}"/>
                </a:ext>
              </a:extLst>
            </p:cNvPr>
            <p:cNvSpPr txBox="1">
              <a:spLocks noChangeArrowheads="1"/>
            </p:cNvSpPr>
            <p:nvPr/>
          </p:nvSpPr>
          <p:spPr bwMode="auto">
            <a:xfrm>
              <a:off x="1814" y="2095"/>
              <a:ext cx="2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1S</a:t>
              </a:r>
            </a:p>
          </p:txBody>
        </p:sp>
        <p:sp>
          <p:nvSpPr>
            <p:cNvPr id="275463" name="Text Box 12">
              <a:extLst>
                <a:ext uri="{FF2B5EF4-FFF2-40B4-BE49-F238E27FC236}">
                  <a16:creationId xmlns:a16="http://schemas.microsoft.com/office/drawing/2014/main" id="{ED60F39F-66AB-4D31-8802-35A3B0382AB9}"/>
                </a:ext>
              </a:extLst>
            </p:cNvPr>
            <p:cNvSpPr txBox="1">
              <a:spLocks noChangeArrowheads="1"/>
            </p:cNvSpPr>
            <p:nvPr/>
          </p:nvSpPr>
          <p:spPr bwMode="auto">
            <a:xfrm>
              <a:off x="2209" y="2088"/>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2S</a:t>
              </a:r>
            </a:p>
          </p:txBody>
        </p:sp>
        <p:sp>
          <p:nvSpPr>
            <p:cNvPr id="275464" name="Text Box 13">
              <a:extLst>
                <a:ext uri="{FF2B5EF4-FFF2-40B4-BE49-F238E27FC236}">
                  <a16:creationId xmlns:a16="http://schemas.microsoft.com/office/drawing/2014/main" id="{518DC264-D847-4830-88FE-798FDC8448F1}"/>
                </a:ext>
              </a:extLst>
            </p:cNvPr>
            <p:cNvSpPr txBox="1">
              <a:spLocks noChangeArrowheads="1"/>
            </p:cNvSpPr>
            <p:nvPr/>
          </p:nvSpPr>
          <p:spPr bwMode="auto">
            <a:xfrm>
              <a:off x="1814" y="2469"/>
              <a:ext cx="25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2D</a:t>
              </a:r>
            </a:p>
          </p:txBody>
        </p:sp>
        <p:sp>
          <p:nvSpPr>
            <p:cNvPr id="275465" name="Text Box 14">
              <a:extLst>
                <a:ext uri="{FF2B5EF4-FFF2-40B4-BE49-F238E27FC236}">
                  <a16:creationId xmlns:a16="http://schemas.microsoft.com/office/drawing/2014/main" id="{6032FE65-D541-4EF7-8702-EE2C99A05F0F}"/>
                </a:ext>
              </a:extLst>
            </p:cNvPr>
            <p:cNvSpPr txBox="1">
              <a:spLocks noChangeArrowheads="1"/>
            </p:cNvSpPr>
            <p:nvPr/>
          </p:nvSpPr>
          <p:spPr bwMode="auto">
            <a:xfrm>
              <a:off x="2208" y="2476"/>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00"/>
                <a:t>1D</a:t>
              </a:r>
            </a:p>
          </p:txBody>
        </p:sp>
        <p:sp>
          <p:nvSpPr>
            <p:cNvPr id="275466" name="Line 15">
              <a:extLst>
                <a:ext uri="{FF2B5EF4-FFF2-40B4-BE49-F238E27FC236}">
                  <a16:creationId xmlns:a16="http://schemas.microsoft.com/office/drawing/2014/main" id="{3660ACB1-7A90-476A-A6E1-FE3B77BD5D38}"/>
                </a:ext>
              </a:extLst>
            </p:cNvPr>
            <p:cNvSpPr>
              <a:spLocks noChangeShapeType="1"/>
            </p:cNvSpPr>
            <p:nvPr/>
          </p:nvSpPr>
          <p:spPr bwMode="auto">
            <a:xfrm>
              <a:off x="1776" y="2352"/>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sp>
          <p:nvSpPr>
            <p:cNvPr id="275467" name="Line 16">
              <a:extLst>
                <a:ext uri="{FF2B5EF4-FFF2-40B4-BE49-F238E27FC236}">
                  <a16:creationId xmlns:a16="http://schemas.microsoft.com/office/drawing/2014/main" id="{A6B79B55-3EAB-4496-8309-0AEED4DD854F}"/>
                </a:ext>
              </a:extLst>
            </p:cNvPr>
            <p:cNvSpPr>
              <a:spLocks noChangeShapeType="1"/>
            </p:cNvSpPr>
            <p:nvPr/>
          </p:nvSpPr>
          <p:spPr bwMode="auto">
            <a:xfrm>
              <a:off x="2256" y="2352"/>
              <a:ext cx="192"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nchor="ctr"/>
            <a:lstStyle/>
            <a:p>
              <a:endParaRPr lang="en-US"/>
            </a:p>
          </p:txBody>
        </p:sp>
      </p:grpSp>
      <p:sp>
        <p:nvSpPr>
          <p:cNvPr id="2" name="Rectangle 1">
            <a:extLst>
              <a:ext uri="{FF2B5EF4-FFF2-40B4-BE49-F238E27FC236}">
                <a16:creationId xmlns:a16="http://schemas.microsoft.com/office/drawing/2014/main" id="{09C07C9D-8F9D-4800-9C50-24AA8D1779CB}"/>
              </a:ext>
            </a:extLst>
          </p:cNvPr>
          <p:cNvSpPr/>
          <p:nvPr/>
        </p:nvSpPr>
        <p:spPr bwMode="auto">
          <a:xfrm>
            <a:off x="361950" y="1219200"/>
            <a:ext cx="552450" cy="762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4A3B2E71-8FAC-43FC-8974-41216EFB0902}"/>
              </a:ext>
            </a:extLst>
          </p:cNvPr>
          <p:cNvSpPr/>
          <p:nvPr/>
        </p:nvSpPr>
        <p:spPr bwMode="auto">
          <a:xfrm>
            <a:off x="1295400" y="5029200"/>
            <a:ext cx="1524000" cy="91757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04D17953-4A3F-4C1C-92BC-9DDBDA7A4D58}"/>
              </a:ext>
            </a:extLst>
          </p:cNvPr>
          <p:cNvSpPr/>
          <p:nvPr/>
        </p:nvSpPr>
        <p:spPr bwMode="auto">
          <a:xfrm>
            <a:off x="4800602" y="5181600"/>
            <a:ext cx="1676398" cy="59531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7506" name="Picture 3">
            <a:extLst>
              <a:ext uri="{FF2B5EF4-FFF2-40B4-BE49-F238E27FC236}">
                <a16:creationId xmlns:a16="http://schemas.microsoft.com/office/drawing/2014/main" id="{36C969B7-0D73-4073-924D-F59EC3296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200150"/>
            <a:ext cx="83343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B862C2A5-038A-4038-A8E6-24AF1C093B2D}"/>
              </a:ext>
            </a:extLst>
          </p:cNvPr>
          <p:cNvSpPr/>
          <p:nvPr/>
        </p:nvSpPr>
        <p:spPr bwMode="auto">
          <a:xfrm>
            <a:off x="914400" y="5181600"/>
            <a:ext cx="1447800"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9554" name="Picture 4">
            <a:extLst>
              <a:ext uri="{FF2B5EF4-FFF2-40B4-BE49-F238E27FC236}">
                <a16:creationId xmlns:a16="http://schemas.microsoft.com/office/drawing/2014/main" id="{DA5781D8-0B76-498F-A167-4033596B5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8001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79555" name="Rectangle 3">
            <a:extLst>
              <a:ext uri="{FF2B5EF4-FFF2-40B4-BE49-F238E27FC236}">
                <a16:creationId xmlns:a16="http://schemas.microsoft.com/office/drawing/2014/main" id="{76FB51A7-E0C0-48FC-8355-6BDCACCF3DC0}"/>
              </a:ext>
            </a:extLst>
          </p:cNvPr>
          <p:cNvSpPr>
            <a:spLocks noChangeArrowheads="1"/>
          </p:cNvSpPr>
          <p:nvPr/>
        </p:nvSpPr>
        <p:spPr bwMode="auto">
          <a:xfrm>
            <a:off x="3200400" y="4191000"/>
            <a:ext cx="990600" cy="16764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1602" name="Picture 7">
            <a:extLst>
              <a:ext uri="{FF2B5EF4-FFF2-40B4-BE49-F238E27FC236}">
                <a16:creationId xmlns:a16="http://schemas.microsoft.com/office/drawing/2014/main" id="{1159BFA0-5BCA-4D04-9EF4-8474F6B0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609600"/>
            <a:ext cx="8548687"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81603" name="Rectangle 2051">
            <a:extLst>
              <a:ext uri="{FF2B5EF4-FFF2-40B4-BE49-F238E27FC236}">
                <a16:creationId xmlns:a16="http://schemas.microsoft.com/office/drawing/2014/main" id="{56C17CFA-B073-4B6E-80C6-0AF5B032C1E2}"/>
              </a:ext>
            </a:extLst>
          </p:cNvPr>
          <p:cNvSpPr>
            <a:spLocks noChangeArrowheads="1"/>
          </p:cNvSpPr>
          <p:nvPr/>
        </p:nvSpPr>
        <p:spPr bwMode="auto">
          <a:xfrm>
            <a:off x="7086600" y="1143000"/>
            <a:ext cx="1752600" cy="17526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81604" name="Rectangle 2052">
            <a:extLst>
              <a:ext uri="{FF2B5EF4-FFF2-40B4-BE49-F238E27FC236}">
                <a16:creationId xmlns:a16="http://schemas.microsoft.com/office/drawing/2014/main" id="{68D01A03-4458-4D40-BF6B-4F4930517858}"/>
              </a:ext>
            </a:extLst>
          </p:cNvPr>
          <p:cNvSpPr>
            <a:spLocks noChangeArrowheads="1"/>
          </p:cNvSpPr>
          <p:nvPr/>
        </p:nvSpPr>
        <p:spPr bwMode="auto">
          <a:xfrm>
            <a:off x="3962400" y="4114800"/>
            <a:ext cx="838200" cy="17526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81605" name="Rectangle 2053">
            <a:extLst>
              <a:ext uri="{FF2B5EF4-FFF2-40B4-BE49-F238E27FC236}">
                <a16:creationId xmlns:a16="http://schemas.microsoft.com/office/drawing/2014/main" id="{FDD6F7C9-C047-42C2-82B7-F3C62590AA74}"/>
              </a:ext>
            </a:extLst>
          </p:cNvPr>
          <p:cNvSpPr>
            <a:spLocks noChangeArrowheads="1"/>
          </p:cNvSpPr>
          <p:nvPr/>
        </p:nvSpPr>
        <p:spPr bwMode="auto">
          <a:xfrm>
            <a:off x="6553200" y="4114800"/>
            <a:ext cx="1143000" cy="17526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81606" name="Rectangle 2054">
            <a:extLst>
              <a:ext uri="{FF2B5EF4-FFF2-40B4-BE49-F238E27FC236}">
                <a16:creationId xmlns:a16="http://schemas.microsoft.com/office/drawing/2014/main" id="{CF34B526-848A-4536-A031-A7F092AD7E60}"/>
              </a:ext>
            </a:extLst>
          </p:cNvPr>
          <p:cNvSpPr>
            <a:spLocks noChangeArrowheads="1"/>
          </p:cNvSpPr>
          <p:nvPr/>
        </p:nvSpPr>
        <p:spPr bwMode="auto">
          <a:xfrm>
            <a:off x="7696200" y="4114800"/>
            <a:ext cx="1066800" cy="17526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3650" name="Picture 3">
            <a:extLst>
              <a:ext uri="{FF2B5EF4-FFF2-40B4-BE49-F238E27FC236}">
                <a16:creationId xmlns:a16="http://schemas.microsoft.com/office/drawing/2014/main" id="{FAE5B775-8328-4214-BB7D-94CB52E6B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14400"/>
            <a:ext cx="83534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976F0DA4-0CE3-4E4E-B5C6-DE0D7F9AF041}"/>
              </a:ext>
            </a:extLst>
          </p:cNvPr>
          <p:cNvSpPr/>
          <p:nvPr/>
        </p:nvSpPr>
        <p:spPr bwMode="auto">
          <a:xfrm>
            <a:off x="395288" y="990600"/>
            <a:ext cx="519112" cy="914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F719CC8E-F214-4B39-B0EF-6DD073396790}"/>
              </a:ext>
            </a:extLst>
          </p:cNvPr>
          <p:cNvSpPr/>
          <p:nvPr/>
        </p:nvSpPr>
        <p:spPr bwMode="auto">
          <a:xfrm>
            <a:off x="8382000" y="1295400"/>
            <a:ext cx="366712" cy="609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BB06C951-8FEC-4EC0-A381-5F68E6AE4D64}"/>
              </a:ext>
            </a:extLst>
          </p:cNvPr>
          <p:cNvSpPr/>
          <p:nvPr/>
        </p:nvSpPr>
        <p:spPr bwMode="auto">
          <a:xfrm>
            <a:off x="1371600" y="5486400"/>
            <a:ext cx="44196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5698" name="Picture 3">
            <a:extLst>
              <a:ext uri="{FF2B5EF4-FFF2-40B4-BE49-F238E27FC236}">
                <a16:creationId xmlns:a16="http://schemas.microsoft.com/office/drawing/2014/main" id="{40A72EC0-0593-48B9-9C57-02B9098EC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114425"/>
            <a:ext cx="81724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D0D2B67D-13B6-494E-B97C-0BF9B92E8E7C}"/>
              </a:ext>
            </a:extLst>
          </p:cNvPr>
          <p:cNvSpPr/>
          <p:nvPr/>
        </p:nvSpPr>
        <p:spPr bwMode="auto">
          <a:xfrm>
            <a:off x="485775" y="1114425"/>
            <a:ext cx="1266825" cy="10477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8FE5BFF5-C327-40FB-91DB-3E4DF93D25D8}"/>
              </a:ext>
            </a:extLst>
          </p:cNvPr>
          <p:cNvSpPr/>
          <p:nvPr/>
        </p:nvSpPr>
        <p:spPr bwMode="auto">
          <a:xfrm>
            <a:off x="1524000" y="5486400"/>
            <a:ext cx="44196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7746" name="Picture 3">
            <a:extLst>
              <a:ext uri="{FF2B5EF4-FFF2-40B4-BE49-F238E27FC236}">
                <a16:creationId xmlns:a16="http://schemas.microsoft.com/office/drawing/2014/main" id="{E4C5E800-4CB4-49CF-A822-1FA61B554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6106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54A7FBC5-0A2B-49AA-82B3-0C1F11C0853A}"/>
              </a:ext>
            </a:extLst>
          </p:cNvPr>
          <p:cNvSpPr/>
          <p:nvPr/>
        </p:nvSpPr>
        <p:spPr bwMode="auto">
          <a:xfrm>
            <a:off x="381000" y="304800"/>
            <a:ext cx="609600" cy="762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27BDEC0E-B3E7-46D1-A9DE-73A428429E8C}"/>
              </a:ext>
            </a:extLst>
          </p:cNvPr>
          <p:cNvSpPr/>
          <p:nvPr/>
        </p:nvSpPr>
        <p:spPr bwMode="auto">
          <a:xfrm>
            <a:off x="7924800" y="762000"/>
            <a:ext cx="533400" cy="1295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D2230C8C-35A9-4F80-9429-CFF8668FE511}"/>
              </a:ext>
            </a:extLst>
          </p:cNvPr>
          <p:cNvSpPr/>
          <p:nvPr/>
        </p:nvSpPr>
        <p:spPr bwMode="auto">
          <a:xfrm>
            <a:off x="1295400" y="4648200"/>
            <a:ext cx="47244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9794" name="Picture 2051">
            <a:extLst>
              <a:ext uri="{FF2B5EF4-FFF2-40B4-BE49-F238E27FC236}">
                <a16:creationId xmlns:a16="http://schemas.microsoft.com/office/drawing/2014/main" id="{815AECB3-13D7-447B-BDFC-7795EC35B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686800"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B94D3F64-AB49-452C-A379-FED1352F5782}"/>
              </a:ext>
            </a:extLst>
          </p:cNvPr>
          <p:cNvSpPr/>
          <p:nvPr/>
        </p:nvSpPr>
        <p:spPr bwMode="auto">
          <a:xfrm>
            <a:off x="228600" y="304800"/>
            <a:ext cx="6858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2884056B-185A-4E6F-8E3E-2BD8B2ABB233}"/>
              </a:ext>
            </a:extLst>
          </p:cNvPr>
          <p:cNvSpPr/>
          <p:nvPr/>
        </p:nvSpPr>
        <p:spPr bwMode="auto">
          <a:xfrm>
            <a:off x="1219200" y="4648200"/>
            <a:ext cx="4953000"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22" name="Rectangle 1026">
            <a:extLst>
              <a:ext uri="{FF2B5EF4-FFF2-40B4-BE49-F238E27FC236}">
                <a16:creationId xmlns:a16="http://schemas.microsoft.com/office/drawing/2014/main" id="{34A18FDB-DF34-4421-B727-377417C2EFB2}"/>
              </a:ext>
            </a:extLst>
          </p:cNvPr>
          <p:cNvSpPr>
            <a:spLocks noGrp="1" noChangeArrowheads="1"/>
          </p:cNvSpPr>
          <p:nvPr>
            <p:ph type="title"/>
          </p:nvPr>
        </p:nvSpPr>
        <p:spPr>
          <a:xfrm>
            <a:off x="685800" y="457200"/>
            <a:ext cx="7772400" cy="533400"/>
          </a:xfrm>
        </p:spPr>
        <p:txBody>
          <a:bodyPr/>
          <a:lstStyle/>
          <a:p>
            <a:pPr eaLnBrk="1" hangingPunct="1"/>
            <a:r>
              <a:rPr lang="en-US" altLang="en-US" sz="3600" dirty="0">
                <a:solidFill>
                  <a:schemeClr val="tx1"/>
                </a:solidFill>
              </a:rPr>
              <a:t>Compressor Temperature</a:t>
            </a:r>
          </a:p>
        </p:txBody>
      </p:sp>
      <p:sp>
        <p:nvSpPr>
          <p:cNvPr id="1054723" name="Rectangle 1027">
            <a:extLst>
              <a:ext uri="{FF2B5EF4-FFF2-40B4-BE49-F238E27FC236}">
                <a16:creationId xmlns:a16="http://schemas.microsoft.com/office/drawing/2014/main" id="{9455F19A-4439-4154-BC95-DF548063F0CB}"/>
              </a:ext>
            </a:extLst>
          </p:cNvPr>
          <p:cNvSpPr>
            <a:spLocks noGrp="1" noChangeArrowheads="1"/>
          </p:cNvSpPr>
          <p:nvPr>
            <p:ph type="body" sz="half" idx="2"/>
          </p:nvPr>
        </p:nvSpPr>
        <p:spPr>
          <a:xfrm>
            <a:off x="457200" y="1935163"/>
            <a:ext cx="8150225" cy="3605212"/>
          </a:xfrm>
        </p:spPr>
        <p:txBody>
          <a:bodyPr/>
          <a:lstStyle/>
          <a:p>
            <a:pPr eaLnBrk="1" hangingPunct="1">
              <a:buClr>
                <a:schemeClr val="tx1"/>
              </a:buClr>
            </a:pPr>
            <a:r>
              <a:rPr lang="en-US" altLang="en-US" sz="2800" dirty="0"/>
              <a:t>Theoretical compressor calculations use absolute temperature (deg Rankine)</a:t>
            </a:r>
            <a:br>
              <a:rPr lang="en-US" altLang="en-US" sz="2800" dirty="0"/>
            </a:br>
            <a:endParaRPr lang="en-US" altLang="en-US" sz="2800" dirty="0"/>
          </a:p>
          <a:p>
            <a:pPr eaLnBrk="1" hangingPunct="1">
              <a:buClr>
                <a:schemeClr val="tx1"/>
              </a:buClr>
            </a:pPr>
            <a:r>
              <a:rPr lang="en-US" altLang="en-US" sz="2800" dirty="0"/>
              <a:t>Absolute temperature (R) = degrees F + 460</a:t>
            </a:r>
          </a:p>
          <a:p>
            <a:pPr lvl="1" eaLnBrk="1" hangingPunct="1">
              <a:buClr>
                <a:schemeClr val="tx1"/>
              </a:buClr>
              <a:buFontTx/>
              <a:buChar char="•"/>
            </a:pPr>
            <a:r>
              <a:rPr lang="en-US" altLang="en-US" sz="2400" dirty="0"/>
              <a:t>(60 deg F + 460) = 520 deg 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1054722"/>
                                        </p:tgtEl>
                                        <p:attrNameLst>
                                          <p:attrName>style.visibility</p:attrName>
                                        </p:attrNameLst>
                                      </p:cBhvr>
                                      <p:to>
                                        <p:strVal val="visible"/>
                                      </p:to>
                                    </p:set>
                                    <p:anim calcmode="lin" valueType="num">
                                      <p:cBhvr additive="base">
                                        <p:cTn id="7" dur="500" fill="hold"/>
                                        <p:tgtEl>
                                          <p:spTgt spid="1054722"/>
                                        </p:tgtEl>
                                        <p:attrNameLst>
                                          <p:attrName>ppt_x</p:attrName>
                                        </p:attrNameLst>
                                      </p:cBhvr>
                                      <p:tavLst>
                                        <p:tav tm="0">
                                          <p:val>
                                            <p:strVal val="#ppt_x"/>
                                          </p:val>
                                        </p:tav>
                                        <p:tav tm="100000">
                                          <p:val>
                                            <p:strVal val="#ppt_x"/>
                                          </p:val>
                                        </p:tav>
                                      </p:tavLst>
                                    </p:anim>
                                    <p:anim calcmode="lin" valueType="num">
                                      <p:cBhvr additive="base">
                                        <p:cTn id="8" dur="500" fill="hold"/>
                                        <p:tgtEl>
                                          <p:spTgt spid="105472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54723">
                                            <p:txEl>
                                              <p:pRg st="0" end="0"/>
                                            </p:txEl>
                                          </p:spTgt>
                                        </p:tgtEl>
                                        <p:attrNameLst>
                                          <p:attrName>style.visibility</p:attrName>
                                        </p:attrNameLst>
                                      </p:cBhvr>
                                      <p:to>
                                        <p:strVal val="visible"/>
                                      </p:to>
                                    </p:set>
                                    <p:anim calcmode="lin" valueType="num">
                                      <p:cBhvr additive="base">
                                        <p:cTn id="12" dur="500" fill="hold"/>
                                        <p:tgtEl>
                                          <p:spTgt spid="10547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5472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1054723">
                                            <p:txEl>
                                              <p:pRg st="1" end="1"/>
                                            </p:txEl>
                                          </p:spTgt>
                                        </p:tgtEl>
                                        <p:attrNameLst>
                                          <p:attrName>style.visibility</p:attrName>
                                        </p:attrNameLst>
                                      </p:cBhvr>
                                      <p:to>
                                        <p:strVal val="visible"/>
                                      </p:to>
                                    </p:set>
                                    <p:anim calcmode="lin" valueType="num">
                                      <p:cBhvr additive="base">
                                        <p:cTn id="17" dur="500" fill="hold"/>
                                        <p:tgtEl>
                                          <p:spTgt spid="105472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5472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1000"/>
                                  </p:stCondLst>
                                  <p:childTnLst>
                                    <p:set>
                                      <p:cBhvr>
                                        <p:cTn id="20" dur="1" fill="hold">
                                          <p:stCondLst>
                                            <p:cond delay="0"/>
                                          </p:stCondLst>
                                        </p:cTn>
                                        <p:tgtEl>
                                          <p:spTgt spid="1054723">
                                            <p:txEl>
                                              <p:pRg st="2" end="2"/>
                                            </p:txEl>
                                          </p:spTgt>
                                        </p:tgtEl>
                                        <p:attrNameLst>
                                          <p:attrName>style.visibility</p:attrName>
                                        </p:attrNameLst>
                                      </p:cBhvr>
                                      <p:to>
                                        <p:strVal val="visible"/>
                                      </p:to>
                                    </p:set>
                                    <p:anim calcmode="lin" valueType="num">
                                      <p:cBhvr additive="base">
                                        <p:cTn id="21" dur="500" fill="hold"/>
                                        <p:tgtEl>
                                          <p:spTgt spid="105472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547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2" grpId="0" autoUpdateAnimBg="0"/>
      <p:bldP spid="1054723" grpId="0" build="p" autoUpdateAnimBg="0" advAuto="100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1842" name="Picture 5">
            <a:extLst>
              <a:ext uri="{FF2B5EF4-FFF2-40B4-BE49-F238E27FC236}">
                <a16:creationId xmlns:a16="http://schemas.microsoft.com/office/drawing/2014/main" id="{6776194B-60C2-436D-B529-A6C73907D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0675"/>
            <a:ext cx="75438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91843" name="Rectangle 4">
            <a:extLst>
              <a:ext uri="{FF2B5EF4-FFF2-40B4-BE49-F238E27FC236}">
                <a16:creationId xmlns:a16="http://schemas.microsoft.com/office/drawing/2014/main" id="{593BBC92-B5C3-4553-ACB3-49EB8D84F085}"/>
              </a:ext>
            </a:extLst>
          </p:cNvPr>
          <p:cNvSpPr>
            <a:spLocks noChangeArrowheads="1"/>
          </p:cNvSpPr>
          <p:nvPr/>
        </p:nvSpPr>
        <p:spPr bwMode="auto">
          <a:xfrm>
            <a:off x="3505200" y="3429000"/>
            <a:ext cx="609600" cy="15240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91844" name="Rectangle 5">
            <a:extLst>
              <a:ext uri="{FF2B5EF4-FFF2-40B4-BE49-F238E27FC236}">
                <a16:creationId xmlns:a16="http://schemas.microsoft.com/office/drawing/2014/main" id="{6F9E15E4-1D3D-4A92-806F-0BA483508F37}"/>
              </a:ext>
            </a:extLst>
          </p:cNvPr>
          <p:cNvSpPr>
            <a:spLocks noChangeArrowheads="1"/>
          </p:cNvSpPr>
          <p:nvPr/>
        </p:nvSpPr>
        <p:spPr bwMode="auto">
          <a:xfrm>
            <a:off x="2362200" y="5562600"/>
            <a:ext cx="1143000" cy="8382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1EE79767-C84C-4B5E-9CC1-8D64C7E7F2E7}"/>
              </a:ext>
            </a:extLst>
          </p:cNvPr>
          <p:cNvSpPr/>
          <p:nvPr/>
        </p:nvSpPr>
        <p:spPr bwMode="auto">
          <a:xfrm>
            <a:off x="990600" y="5257800"/>
            <a:ext cx="7391400" cy="134302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07FF3BDB-5A1C-425E-BA64-173AAF3538CD}"/>
              </a:ext>
            </a:extLst>
          </p:cNvPr>
          <p:cNvSpPr/>
          <p:nvPr/>
        </p:nvSpPr>
        <p:spPr bwMode="auto">
          <a:xfrm>
            <a:off x="1600200" y="320675"/>
            <a:ext cx="1676400" cy="36512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3890" name="Picture 7">
            <a:extLst>
              <a:ext uri="{FF2B5EF4-FFF2-40B4-BE49-F238E27FC236}">
                <a16:creationId xmlns:a16="http://schemas.microsoft.com/office/drawing/2014/main" id="{7AB12199-4548-45A1-A530-1A07F3A4D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080375" cy="67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93891" name="Rectangle 4">
            <a:extLst>
              <a:ext uri="{FF2B5EF4-FFF2-40B4-BE49-F238E27FC236}">
                <a16:creationId xmlns:a16="http://schemas.microsoft.com/office/drawing/2014/main" id="{950E379F-9B32-41F0-B8CE-49F1D015208D}"/>
              </a:ext>
            </a:extLst>
          </p:cNvPr>
          <p:cNvSpPr>
            <a:spLocks noChangeArrowheads="1"/>
          </p:cNvSpPr>
          <p:nvPr/>
        </p:nvSpPr>
        <p:spPr bwMode="auto">
          <a:xfrm>
            <a:off x="7239000" y="533400"/>
            <a:ext cx="1371600" cy="16002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93892" name="Rectangle 5">
            <a:extLst>
              <a:ext uri="{FF2B5EF4-FFF2-40B4-BE49-F238E27FC236}">
                <a16:creationId xmlns:a16="http://schemas.microsoft.com/office/drawing/2014/main" id="{E6BD7C38-56BE-4762-9398-155C0B6AA84A}"/>
              </a:ext>
            </a:extLst>
          </p:cNvPr>
          <p:cNvSpPr>
            <a:spLocks noChangeArrowheads="1"/>
          </p:cNvSpPr>
          <p:nvPr/>
        </p:nvSpPr>
        <p:spPr bwMode="auto">
          <a:xfrm>
            <a:off x="4114800" y="3352800"/>
            <a:ext cx="609600" cy="16764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93893" name="Rectangle 6">
            <a:extLst>
              <a:ext uri="{FF2B5EF4-FFF2-40B4-BE49-F238E27FC236}">
                <a16:creationId xmlns:a16="http://schemas.microsoft.com/office/drawing/2014/main" id="{576FB8F0-6BFB-4D96-83F0-219DB17429E0}"/>
              </a:ext>
            </a:extLst>
          </p:cNvPr>
          <p:cNvSpPr>
            <a:spLocks noChangeArrowheads="1"/>
          </p:cNvSpPr>
          <p:nvPr/>
        </p:nvSpPr>
        <p:spPr bwMode="auto">
          <a:xfrm>
            <a:off x="6553200" y="3352800"/>
            <a:ext cx="1066800" cy="16764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93894" name="Rectangle 7">
            <a:extLst>
              <a:ext uri="{FF2B5EF4-FFF2-40B4-BE49-F238E27FC236}">
                <a16:creationId xmlns:a16="http://schemas.microsoft.com/office/drawing/2014/main" id="{22EB1E52-079A-42A3-93CF-3E870F85B9E7}"/>
              </a:ext>
            </a:extLst>
          </p:cNvPr>
          <p:cNvSpPr>
            <a:spLocks noChangeArrowheads="1"/>
          </p:cNvSpPr>
          <p:nvPr/>
        </p:nvSpPr>
        <p:spPr bwMode="auto">
          <a:xfrm>
            <a:off x="7696200" y="3352800"/>
            <a:ext cx="990600" cy="16764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28697ABD-983C-4209-BA59-0D6886C8B6AA}"/>
              </a:ext>
            </a:extLst>
          </p:cNvPr>
          <p:cNvSpPr/>
          <p:nvPr/>
        </p:nvSpPr>
        <p:spPr bwMode="auto">
          <a:xfrm>
            <a:off x="1524000" y="0"/>
            <a:ext cx="1676400"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CF7B4427-A85D-4D79-8431-09FD37567D32}"/>
              </a:ext>
            </a:extLst>
          </p:cNvPr>
          <p:cNvSpPr/>
          <p:nvPr/>
        </p:nvSpPr>
        <p:spPr bwMode="auto">
          <a:xfrm>
            <a:off x="609600" y="5334000"/>
            <a:ext cx="8077200" cy="139541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5938" name="Picture 3">
            <a:extLst>
              <a:ext uri="{FF2B5EF4-FFF2-40B4-BE49-F238E27FC236}">
                <a16:creationId xmlns:a16="http://schemas.microsoft.com/office/drawing/2014/main" id="{93EE36C6-E600-4123-A8D2-5A46E7A2D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22288"/>
            <a:ext cx="8534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DF8994FE-29BB-41AB-B36E-5DCA7253DB27}"/>
              </a:ext>
            </a:extLst>
          </p:cNvPr>
          <p:cNvSpPr/>
          <p:nvPr/>
        </p:nvSpPr>
        <p:spPr bwMode="auto">
          <a:xfrm>
            <a:off x="381000" y="522288"/>
            <a:ext cx="762000" cy="84931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597D3DE7-122B-4258-975D-4963244F629B}"/>
              </a:ext>
            </a:extLst>
          </p:cNvPr>
          <p:cNvSpPr/>
          <p:nvPr/>
        </p:nvSpPr>
        <p:spPr bwMode="auto">
          <a:xfrm>
            <a:off x="8001000" y="990600"/>
            <a:ext cx="381000" cy="1219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B2F230C0-0873-480E-9AC2-26A65B166161}"/>
              </a:ext>
            </a:extLst>
          </p:cNvPr>
          <p:cNvSpPr/>
          <p:nvPr/>
        </p:nvSpPr>
        <p:spPr bwMode="auto">
          <a:xfrm>
            <a:off x="1371600" y="4800600"/>
            <a:ext cx="48768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986" name="Picture 3">
            <a:extLst>
              <a:ext uri="{FF2B5EF4-FFF2-40B4-BE49-F238E27FC236}">
                <a16:creationId xmlns:a16="http://schemas.microsoft.com/office/drawing/2014/main" id="{59A29BB5-425C-4045-8481-872E22F0B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9738"/>
            <a:ext cx="8534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5C2969F3-8194-467E-AA9D-8DB8FFAB968E}"/>
              </a:ext>
            </a:extLst>
          </p:cNvPr>
          <p:cNvSpPr/>
          <p:nvPr/>
        </p:nvSpPr>
        <p:spPr bwMode="auto">
          <a:xfrm>
            <a:off x="381000" y="439738"/>
            <a:ext cx="609600" cy="16986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28B73A21-9B35-4883-B011-00FE05FECD8D}"/>
              </a:ext>
            </a:extLst>
          </p:cNvPr>
          <p:cNvSpPr/>
          <p:nvPr/>
        </p:nvSpPr>
        <p:spPr bwMode="auto">
          <a:xfrm>
            <a:off x="1447800" y="4724400"/>
            <a:ext cx="47244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0034" name="Picture 5">
            <a:extLst>
              <a:ext uri="{FF2B5EF4-FFF2-40B4-BE49-F238E27FC236}">
                <a16:creationId xmlns:a16="http://schemas.microsoft.com/office/drawing/2014/main" id="{B21C3EDF-61C5-45CB-A17A-BA98F6A2B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7488"/>
            <a:ext cx="7924800" cy="65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300035" name="Rectangle 4">
            <a:extLst>
              <a:ext uri="{FF2B5EF4-FFF2-40B4-BE49-F238E27FC236}">
                <a16:creationId xmlns:a16="http://schemas.microsoft.com/office/drawing/2014/main" id="{60B139EF-C915-4995-BEA4-E6F592DE9FED}"/>
              </a:ext>
            </a:extLst>
          </p:cNvPr>
          <p:cNvSpPr>
            <a:spLocks noChangeArrowheads="1"/>
          </p:cNvSpPr>
          <p:nvPr/>
        </p:nvSpPr>
        <p:spPr bwMode="auto">
          <a:xfrm>
            <a:off x="3429000" y="3505200"/>
            <a:ext cx="609600" cy="16764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0036" name="Rectangle 5">
            <a:extLst>
              <a:ext uri="{FF2B5EF4-FFF2-40B4-BE49-F238E27FC236}">
                <a16:creationId xmlns:a16="http://schemas.microsoft.com/office/drawing/2014/main" id="{E761D3A8-B7AE-45DD-B0E1-DE075B38F117}"/>
              </a:ext>
            </a:extLst>
          </p:cNvPr>
          <p:cNvSpPr>
            <a:spLocks noChangeArrowheads="1"/>
          </p:cNvSpPr>
          <p:nvPr/>
        </p:nvSpPr>
        <p:spPr bwMode="auto">
          <a:xfrm>
            <a:off x="2209800" y="5638800"/>
            <a:ext cx="1219200" cy="10668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F2BC3A65-F16E-4C28-8F7B-1BDB41857C95}"/>
              </a:ext>
            </a:extLst>
          </p:cNvPr>
          <p:cNvSpPr/>
          <p:nvPr/>
        </p:nvSpPr>
        <p:spPr bwMode="auto">
          <a:xfrm>
            <a:off x="1524000" y="217488"/>
            <a:ext cx="1752600" cy="39211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AE486208-7BB8-4C5D-BE39-36AA7601C26E}"/>
              </a:ext>
            </a:extLst>
          </p:cNvPr>
          <p:cNvSpPr/>
          <p:nvPr/>
        </p:nvSpPr>
        <p:spPr bwMode="auto">
          <a:xfrm>
            <a:off x="685800" y="5410200"/>
            <a:ext cx="7924800" cy="1447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2082" name="Picture 7">
            <a:extLst>
              <a:ext uri="{FF2B5EF4-FFF2-40B4-BE49-F238E27FC236}">
                <a16:creationId xmlns:a16="http://schemas.microsoft.com/office/drawing/2014/main" id="{D92D07D6-AB62-4F7F-8DDA-E5D77BBC7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2250"/>
            <a:ext cx="7696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302083" name="Rectangle 4">
            <a:extLst>
              <a:ext uri="{FF2B5EF4-FFF2-40B4-BE49-F238E27FC236}">
                <a16:creationId xmlns:a16="http://schemas.microsoft.com/office/drawing/2014/main" id="{C9313A72-01A8-4FD0-8B20-AD678A386CF1}"/>
              </a:ext>
            </a:extLst>
          </p:cNvPr>
          <p:cNvSpPr>
            <a:spLocks noChangeArrowheads="1"/>
          </p:cNvSpPr>
          <p:nvPr/>
        </p:nvSpPr>
        <p:spPr bwMode="auto">
          <a:xfrm>
            <a:off x="5334000" y="685800"/>
            <a:ext cx="1371600" cy="16764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2084" name="Rectangle 5">
            <a:extLst>
              <a:ext uri="{FF2B5EF4-FFF2-40B4-BE49-F238E27FC236}">
                <a16:creationId xmlns:a16="http://schemas.microsoft.com/office/drawing/2014/main" id="{CC193DAF-9B33-48C9-8112-52CE4752350F}"/>
              </a:ext>
            </a:extLst>
          </p:cNvPr>
          <p:cNvSpPr>
            <a:spLocks noChangeArrowheads="1"/>
          </p:cNvSpPr>
          <p:nvPr/>
        </p:nvSpPr>
        <p:spPr bwMode="auto">
          <a:xfrm>
            <a:off x="3962400" y="3429000"/>
            <a:ext cx="609600" cy="17526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2085" name="Rectangle 6">
            <a:extLst>
              <a:ext uri="{FF2B5EF4-FFF2-40B4-BE49-F238E27FC236}">
                <a16:creationId xmlns:a16="http://schemas.microsoft.com/office/drawing/2014/main" id="{A3889689-4827-4CAD-8F57-EE42A480D8EC}"/>
              </a:ext>
            </a:extLst>
          </p:cNvPr>
          <p:cNvSpPr>
            <a:spLocks noChangeArrowheads="1"/>
          </p:cNvSpPr>
          <p:nvPr/>
        </p:nvSpPr>
        <p:spPr bwMode="auto">
          <a:xfrm>
            <a:off x="6324600" y="3429000"/>
            <a:ext cx="990600" cy="17526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2086" name="Rectangle 7">
            <a:extLst>
              <a:ext uri="{FF2B5EF4-FFF2-40B4-BE49-F238E27FC236}">
                <a16:creationId xmlns:a16="http://schemas.microsoft.com/office/drawing/2014/main" id="{3B0A7008-4697-4D74-9262-4510721D1DB8}"/>
              </a:ext>
            </a:extLst>
          </p:cNvPr>
          <p:cNvSpPr>
            <a:spLocks noChangeArrowheads="1"/>
          </p:cNvSpPr>
          <p:nvPr/>
        </p:nvSpPr>
        <p:spPr bwMode="auto">
          <a:xfrm>
            <a:off x="7391400" y="3429000"/>
            <a:ext cx="914400" cy="1752600"/>
          </a:xfrm>
          <a:prstGeom prst="rect">
            <a:avLst/>
          </a:prstGeom>
          <a:solidFill>
            <a:srgbClr val="FF0000">
              <a:alpha val="10196"/>
            </a:srgbClr>
          </a:solidFill>
          <a:ln w="12700">
            <a:solidFill>
              <a:srgbClr val="FF0000"/>
            </a:solidFill>
            <a:miter lim="800000"/>
            <a:headEnd/>
            <a:tailEnd type="none" w="med" len="lg"/>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A4943006-B567-4CAA-8E19-40FC863DD0F8}"/>
              </a:ext>
            </a:extLst>
          </p:cNvPr>
          <p:cNvSpPr/>
          <p:nvPr/>
        </p:nvSpPr>
        <p:spPr bwMode="auto">
          <a:xfrm>
            <a:off x="1524000" y="222250"/>
            <a:ext cx="1600200" cy="46355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B460D15F-22AD-4D5A-BE35-304BCD91251F}"/>
              </a:ext>
            </a:extLst>
          </p:cNvPr>
          <p:cNvSpPr/>
          <p:nvPr/>
        </p:nvSpPr>
        <p:spPr bwMode="auto">
          <a:xfrm>
            <a:off x="762000" y="5340350"/>
            <a:ext cx="8001000" cy="151765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41616748-D524-4E15-887E-F2522D8EA64E}"/>
              </a:ext>
            </a:extLst>
          </p:cNvPr>
          <p:cNvSpPr>
            <a:spLocks noGrp="1" noChangeArrowheads="1"/>
          </p:cNvSpPr>
          <p:nvPr>
            <p:ph type="title"/>
          </p:nvPr>
        </p:nvSpPr>
        <p:spPr>
          <a:xfrm>
            <a:off x="685800" y="228600"/>
            <a:ext cx="7772400" cy="914400"/>
          </a:xfrm>
        </p:spPr>
        <p:txBody>
          <a:bodyPr/>
          <a:lstStyle/>
          <a:p>
            <a:pPr eaLnBrk="1" hangingPunct="1"/>
            <a:r>
              <a:rPr lang="en-US" altLang="en-US" sz="3600" dirty="0">
                <a:solidFill>
                  <a:schemeClr val="tx1"/>
                </a:solidFill>
              </a:rPr>
              <a:t>Before Testing</a:t>
            </a:r>
          </a:p>
        </p:txBody>
      </p:sp>
      <p:sp>
        <p:nvSpPr>
          <p:cNvPr id="304131" name="Rectangle 3">
            <a:extLst>
              <a:ext uri="{FF2B5EF4-FFF2-40B4-BE49-F238E27FC236}">
                <a16:creationId xmlns:a16="http://schemas.microsoft.com/office/drawing/2014/main" id="{0C03C3E3-7F32-4579-AE40-AE4EF7910E1F}"/>
              </a:ext>
            </a:extLst>
          </p:cNvPr>
          <p:cNvSpPr>
            <a:spLocks noGrp="1" noChangeArrowheads="1"/>
          </p:cNvSpPr>
          <p:nvPr>
            <p:ph type="body" idx="1"/>
          </p:nvPr>
        </p:nvSpPr>
        <p:spPr>
          <a:xfrm>
            <a:off x="152400" y="1600200"/>
            <a:ext cx="8839200" cy="4953000"/>
          </a:xfrm>
        </p:spPr>
        <p:txBody>
          <a:bodyPr/>
          <a:lstStyle/>
          <a:p>
            <a:pPr eaLnBrk="1" hangingPunct="1"/>
            <a:r>
              <a:rPr lang="en-US" altLang="en-US" dirty="0"/>
              <a:t>Verify pressure transducer performance.</a:t>
            </a:r>
          </a:p>
          <a:p>
            <a:pPr eaLnBrk="1" hangingPunct="1"/>
            <a:r>
              <a:rPr lang="en-US" altLang="en-US" dirty="0"/>
              <a:t>Research the maintenance history of the unit.</a:t>
            </a:r>
          </a:p>
          <a:p>
            <a:pPr eaLnBrk="1" hangingPunct="1"/>
            <a:r>
              <a:rPr lang="en-US" altLang="en-US" dirty="0"/>
              <a:t>Review previous analysis reports.</a:t>
            </a:r>
          </a:p>
          <a:p>
            <a:pPr eaLnBrk="1" hangingPunct="1">
              <a:buClr>
                <a:schemeClr val="tx1"/>
              </a:buClr>
            </a:pPr>
            <a:r>
              <a:rPr lang="en-US" altLang="en-US" dirty="0"/>
              <a:t>Verify TDC reference accuracy.</a:t>
            </a:r>
          </a:p>
          <a:p>
            <a:pPr eaLnBrk="1" hangingPunct="1">
              <a:buClr>
                <a:schemeClr val="tx1"/>
              </a:buClr>
            </a:pPr>
            <a:r>
              <a:rPr lang="en-US" altLang="en-US" dirty="0"/>
              <a:t>Inspect indicator valves and passages.</a:t>
            </a:r>
          </a:p>
          <a:p>
            <a:pPr eaLnBrk="1" hangingPunct="1">
              <a:buClr>
                <a:schemeClr val="tx1"/>
              </a:buClr>
            </a:pPr>
            <a:r>
              <a:rPr lang="en-US" altLang="en-US" dirty="0"/>
              <a:t>Talk to people closely associated with the unit about potential problems.</a:t>
            </a:r>
          </a:p>
          <a:p>
            <a:pPr eaLnBrk="1" hangingPunct="1"/>
            <a:endParaRPr lang="en-US" altLang="en-US" dirty="0"/>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40EF0DE2-A6A7-411C-AA0A-8E8179F29D1F}"/>
              </a:ext>
            </a:extLst>
          </p:cNvPr>
          <p:cNvSpPr>
            <a:spLocks noGrp="1" noChangeArrowheads="1"/>
          </p:cNvSpPr>
          <p:nvPr>
            <p:ph type="title"/>
          </p:nvPr>
        </p:nvSpPr>
        <p:spPr>
          <a:xfrm>
            <a:off x="685800" y="152400"/>
            <a:ext cx="7772400" cy="838200"/>
          </a:xfrm>
        </p:spPr>
        <p:txBody>
          <a:bodyPr/>
          <a:lstStyle/>
          <a:p>
            <a:pPr eaLnBrk="1" hangingPunct="1"/>
            <a:r>
              <a:rPr lang="en-US" altLang="en-US" sz="3600">
                <a:solidFill>
                  <a:schemeClr val="tx1"/>
                </a:solidFill>
              </a:rPr>
              <a:t>Initial Site Inspection</a:t>
            </a:r>
          </a:p>
        </p:txBody>
      </p:sp>
      <p:sp>
        <p:nvSpPr>
          <p:cNvPr id="2264067" name="Rectangle 3">
            <a:extLst>
              <a:ext uri="{FF2B5EF4-FFF2-40B4-BE49-F238E27FC236}">
                <a16:creationId xmlns:a16="http://schemas.microsoft.com/office/drawing/2014/main" id="{0C34E8A0-60E7-46F2-9F6C-255B9115A3C6}"/>
              </a:ext>
            </a:extLst>
          </p:cNvPr>
          <p:cNvSpPr>
            <a:spLocks noGrp="1" noChangeArrowheads="1"/>
          </p:cNvSpPr>
          <p:nvPr>
            <p:ph type="body" idx="1"/>
          </p:nvPr>
        </p:nvSpPr>
        <p:spPr>
          <a:xfrm>
            <a:off x="457200" y="1295400"/>
            <a:ext cx="8458200" cy="5029200"/>
          </a:xfrm>
        </p:spPr>
        <p:txBody>
          <a:bodyPr/>
          <a:lstStyle/>
          <a:p>
            <a:pPr eaLnBrk="1" hangingPunct="1">
              <a:buClr>
                <a:schemeClr val="tx1"/>
              </a:buClr>
            </a:pPr>
            <a:r>
              <a:rPr lang="en-US" altLang="en-US"/>
              <a:t>Visual indicators of load</a:t>
            </a:r>
          </a:p>
          <a:p>
            <a:pPr eaLnBrk="1" hangingPunct="1">
              <a:buClr>
                <a:schemeClr val="tx1"/>
              </a:buClr>
            </a:pPr>
            <a:r>
              <a:rPr lang="en-US" altLang="en-US"/>
              <a:t>Packing vent emissions</a:t>
            </a:r>
          </a:p>
          <a:p>
            <a:pPr eaLnBrk="1" hangingPunct="1">
              <a:buClr>
                <a:schemeClr val="tx1"/>
              </a:buClr>
            </a:pPr>
            <a:r>
              <a:rPr lang="en-US" altLang="en-US"/>
              <a:t>By-pass, vent, blow-down, relief and recycle valve leakage</a:t>
            </a:r>
          </a:p>
          <a:p>
            <a:pPr eaLnBrk="1" hangingPunct="1">
              <a:buClr>
                <a:schemeClr val="tx1"/>
              </a:buClr>
            </a:pPr>
            <a:r>
              <a:rPr lang="en-US" altLang="en-US"/>
              <a:t>Pad, base, line, vessel and accessory vibration</a:t>
            </a:r>
          </a:p>
          <a:p>
            <a:pPr eaLnBrk="1" hangingPunct="1"/>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4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64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640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64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4067"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4E05D04-355A-4195-AE57-C411FC0F111C}"/>
              </a:ext>
            </a:extLst>
          </p:cNvPr>
          <p:cNvSpPr>
            <a:spLocks noGrp="1" noChangeArrowheads="1"/>
          </p:cNvSpPr>
          <p:nvPr>
            <p:ph type="title"/>
          </p:nvPr>
        </p:nvSpPr>
        <p:spPr>
          <a:xfrm>
            <a:off x="685800" y="76200"/>
            <a:ext cx="7848600" cy="609600"/>
          </a:xfrm>
        </p:spPr>
        <p:txBody>
          <a:bodyPr/>
          <a:lstStyle/>
          <a:p>
            <a:pPr eaLnBrk="1" hangingPunct="1"/>
            <a:r>
              <a:rPr lang="en-US" altLang="en-US" sz="3600">
                <a:solidFill>
                  <a:schemeClr val="tx1"/>
                </a:solidFill>
              </a:rPr>
              <a:t>Initial Site Inspection</a:t>
            </a:r>
          </a:p>
        </p:txBody>
      </p:sp>
      <p:pic>
        <p:nvPicPr>
          <p:cNvPr id="2307075" name="Picture 3" descr="Warrem measuring ultrasonic">
            <a:extLst>
              <a:ext uri="{FF2B5EF4-FFF2-40B4-BE49-F238E27FC236}">
                <a16:creationId xmlns:a16="http://schemas.microsoft.com/office/drawing/2014/main" id="{B10643A5-243E-40CA-BB58-02A362D953D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858838" y="3581400"/>
            <a:ext cx="17319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8" name="Rectangle 5">
            <a:extLst>
              <a:ext uri="{FF2B5EF4-FFF2-40B4-BE49-F238E27FC236}">
                <a16:creationId xmlns:a16="http://schemas.microsoft.com/office/drawing/2014/main" id="{F5114646-92A6-4AF4-803F-3105870D9C14}"/>
              </a:ext>
            </a:extLst>
          </p:cNvPr>
          <p:cNvSpPr>
            <a:spLocks noGrp="1" noChangeArrowheads="1"/>
          </p:cNvSpPr>
          <p:nvPr>
            <p:ph type="body" idx="1"/>
          </p:nvPr>
        </p:nvSpPr>
        <p:spPr>
          <a:xfrm>
            <a:off x="457200" y="838200"/>
            <a:ext cx="8229600" cy="2362200"/>
          </a:xfrm>
        </p:spPr>
        <p:txBody>
          <a:bodyPr/>
          <a:lstStyle/>
          <a:p>
            <a:pPr eaLnBrk="1" hangingPunct="1">
              <a:buFontTx/>
              <a:buNone/>
            </a:pPr>
            <a:r>
              <a:rPr lang="en-US" altLang="en-US"/>
              <a:t>	Ultrasonic survey of external leaks (head gaskets, valve caps, pockets, unloaders, flanges, packing glands and rod packing, pneumatic control lines and actuators)</a:t>
            </a:r>
          </a:p>
        </p:txBody>
      </p:sp>
      <p:sp>
        <p:nvSpPr>
          <p:cNvPr id="308229" name="TextBox 5">
            <a:extLst>
              <a:ext uri="{FF2B5EF4-FFF2-40B4-BE49-F238E27FC236}">
                <a16:creationId xmlns:a16="http://schemas.microsoft.com/office/drawing/2014/main" id="{AEB224D4-4931-464D-B679-D4649736DE79}"/>
              </a:ext>
            </a:extLst>
          </p:cNvPr>
          <p:cNvSpPr txBox="1">
            <a:spLocks noChangeArrowheads="1"/>
          </p:cNvSpPr>
          <p:nvPr/>
        </p:nvSpPr>
        <p:spPr bwMode="auto">
          <a:xfrm>
            <a:off x="3048000" y="4343400"/>
            <a:ext cx="518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a:t>Ultrasonic Leak Survey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07075"/>
                                        </p:tgtEl>
                                        <p:attrNameLst>
                                          <p:attrName>style.visibility</p:attrName>
                                        </p:attrNameLst>
                                      </p:cBhvr>
                                      <p:to>
                                        <p:strVal val="visible"/>
                                      </p:to>
                                    </p:set>
                                    <p:anim calcmode="lin" valueType="num">
                                      <p:cBhvr additive="base">
                                        <p:cTn id="7" dur="500" fill="hold"/>
                                        <p:tgtEl>
                                          <p:spTgt spid="2307075"/>
                                        </p:tgtEl>
                                        <p:attrNameLst>
                                          <p:attrName>ppt_x</p:attrName>
                                        </p:attrNameLst>
                                      </p:cBhvr>
                                      <p:tavLst>
                                        <p:tav tm="0">
                                          <p:val>
                                            <p:strVal val="0-#ppt_w/2"/>
                                          </p:val>
                                        </p:tav>
                                        <p:tav tm="100000">
                                          <p:val>
                                            <p:strVal val="#ppt_x"/>
                                          </p:val>
                                        </p:tav>
                                      </p:tavLst>
                                    </p:anim>
                                    <p:anim calcmode="lin" valueType="num">
                                      <p:cBhvr additive="base">
                                        <p:cTn id="8" dur="500" fill="hold"/>
                                        <p:tgtEl>
                                          <p:spTgt spid="2307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FBBA7206-57FE-47FF-A55F-4315B695BCEE}"/>
              </a:ext>
            </a:extLst>
          </p:cNvPr>
          <p:cNvSpPr>
            <a:spLocks noGrp="1" noChangeArrowheads="1"/>
          </p:cNvSpPr>
          <p:nvPr>
            <p:ph type="title"/>
          </p:nvPr>
        </p:nvSpPr>
        <p:spPr>
          <a:xfrm>
            <a:off x="457200" y="152400"/>
            <a:ext cx="8382000" cy="487363"/>
          </a:xfrm>
        </p:spPr>
        <p:txBody>
          <a:bodyPr/>
          <a:lstStyle/>
          <a:p>
            <a:pPr eaLnBrk="1" hangingPunct="1"/>
            <a:r>
              <a:rPr lang="en-US" altLang="en-US" sz="3600">
                <a:solidFill>
                  <a:schemeClr val="tx1"/>
                </a:solidFill>
              </a:rPr>
              <a:t>Initial Compressor Visual Inspection</a:t>
            </a:r>
          </a:p>
        </p:txBody>
      </p:sp>
      <p:sp>
        <p:nvSpPr>
          <p:cNvPr id="2266115" name="Rectangle 3">
            <a:extLst>
              <a:ext uri="{FF2B5EF4-FFF2-40B4-BE49-F238E27FC236}">
                <a16:creationId xmlns:a16="http://schemas.microsoft.com/office/drawing/2014/main" id="{77C8FF7A-E35A-44B1-9908-261CB563BACA}"/>
              </a:ext>
            </a:extLst>
          </p:cNvPr>
          <p:cNvSpPr>
            <a:spLocks noGrp="1" noChangeArrowheads="1"/>
          </p:cNvSpPr>
          <p:nvPr>
            <p:ph type="body" idx="1"/>
          </p:nvPr>
        </p:nvSpPr>
        <p:spPr>
          <a:xfrm>
            <a:off x="381000" y="1295400"/>
            <a:ext cx="8458200" cy="5181600"/>
          </a:xfrm>
        </p:spPr>
        <p:txBody>
          <a:bodyPr/>
          <a:lstStyle/>
          <a:p>
            <a:pPr eaLnBrk="1" hangingPunct="1">
              <a:buClr>
                <a:schemeClr val="tx1"/>
              </a:buClr>
            </a:pPr>
            <a:r>
              <a:rPr lang="en-US" altLang="en-US"/>
              <a:t>Temperature of valve caps, packing vents, capacity control devices, recycle and vent valves</a:t>
            </a:r>
          </a:p>
          <a:p>
            <a:pPr eaLnBrk="1" hangingPunct="1">
              <a:buClr>
                <a:schemeClr val="tx1"/>
              </a:buClr>
            </a:pPr>
            <a:r>
              <a:rPr lang="en-US" altLang="en-US"/>
              <a:t>Feel and listen for knocks to identify potential problems.</a:t>
            </a:r>
          </a:p>
          <a:p>
            <a:pPr eaLnBrk="1" hangingPunct="1">
              <a:buClr>
                <a:schemeClr val="tx1"/>
              </a:buClr>
            </a:pPr>
            <a:r>
              <a:rPr lang="en-US" altLang="en-US"/>
              <a:t>Gather all manual panel, temperature and IR sensor test point data if dynamic pressure data is to be collected next.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61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661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66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611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0258" name="Rectangle 2">
            <a:extLst>
              <a:ext uri="{FF2B5EF4-FFF2-40B4-BE49-F238E27FC236}">
                <a16:creationId xmlns:a16="http://schemas.microsoft.com/office/drawing/2014/main" id="{52C7C22E-9B78-472C-9F7B-6644811B2142}"/>
              </a:ext>
            </a:extLst>
          </p:cNvPr>
          <p:cNvSpPr>
            <a:spLocks noGrp="1" noChangeArrowheads="1"/>
          </p:cNvSpPr>
          <p:nvPr>
            <p:ph type="title"/>
          </p:nvPr>
        </p:nvSpPr>
        <p:spPr>
          <a:xfrm>
            <a:off x="228600" y="0"/>
            <a:ext cx="8763000" cy="762000"/>
          </a:xfrm>
        </p:spPr>
        <p:txBody>
          <a:bodyPr/>
          <a:lstStyle/>
          <a:p>
            <a:pPr eaLnBrk="1" hangingPunct="1"/>
            <a:r>
              <a:rPr lang="en-US" altLang="en-US" sz="3600">
                <a:solidFill>
                  <a:schemeClr val="tx1"/>
                </a:solidFill>
              </a:rPr>
              <a:t>Boyle’s 2</a:t>
            </a:r>
            <a:r>
              <a:rPr lang="en-US" altLang="en-US" sz="3600" baseline="30000">
                <a:solidFill>
                  <a:schemeClr val="tx1"/>
                </a:solidFill>
              </a:rPr>
              <a:t>nd</a:t>
            </a:r>
            <a:r>
              <a:rPr lang="en-US" altLang="en-US" sz="3600">
                <a:solidFill>
                  <a:schemeClr val="tx1"/>
                </a:solidFill>
              </a:rPr>
              <a:t> Law</a:t>
            </a:r>
          </a:p>
        </p:txBody>
      </p:sp>
      <p:sp>
        <p:nvSpPr>
          <p:cNvPr id="480259" name="Rectangle 3">
            <a:extLst>
              <a:ext uri="{FF2B5EF4-FFF2-40B4-BE49-F238E27FC236}">
                <a16:creationId xmlns:a16="http://schemas.microsoft.com/office/drawing/2014/main" id="{1AF3D5A3-A69F-46E0-A32F-24CCA858EC98}"/>
              </a:ext>
            </a:extLst>
          </p:cNvPr>
          <p:cNvSpPr>
            <a:spLocks noGrp="1" noChangeArrowheads="1"/>
          </p:cNvSpPr>
          <p:nvPr>
            <p:ph type="body" sz="half" idx="2"/>
          </p:nvPr>
        </p:nvSpPr>
        <p:spPr>
          <a:xfrm>
            <a:off x="228600" y="609600"/>
            <a:ext cx="8686800" cy="6172200"/>
          </a:xfrm>
        </p:spPr>
        <p:txBody>
          <a:bodyPr/>
          <a:lstStyle/>
          <a:p>
            <a:pPr eaLnBrk="1" hangingPunct="1">
              <a:lnSpc>
                <a:spcPct val="90000"/>
              </a:lnSpc>
              <a:buClr>
                <a:schemeClr val="tx1"/>
              </a:buClr>
            </a:pPr>
            <a:r>
              <a:rPr lang="en-US" altLang="en-US" sz="2400"/>
              <a:t>If the volume of a given quantity of gas is held constant, the pressure varies </a:t>
            </a:r>
            <a:r>
              <a:rPr lang="en-US" altLang="en-US" sz="2400" b="1" u="sng"/>
              <a:t>directly</a:t>
            </a:r>
            <a:r>
              <a:rPr lang="en-US" altLang="en-US" sz="2400"/>
              <a:t> with the </a:t>
            </a:r>
            <a:r>
              <a:rPr lang="en-US" altLang="en-US" sz="2400" b="1" u="sng"/>
              <a:t>absolute</a:t>
            </a:r>
            <a:r>
              <a:rPr lang="en-US" altLang="en-US" sz="2400"/>
              <a:t> temperature.</a:t>
            </a:r>
            <a:br>
              <a:rPr lang="en-US" altLang="en-US" sz="2400"/>
            </a:br>
            <a:endParaRPr lang="en-US" altLang="en-US" sz="2400"/>
          </a:p>
          <a:p>
            <a:pPr eaLnBrk="1" hangingPunct="1">
              <a:lnSpc>
                <a:spcPct val="90000"/>
              </a:lnSpc>
              <a:buClr>
                <a:schemeClr val="tx1"/>
              </a:buClr>
            </a:pPr>
            <a:r>
              <a:rPr lang="en-US" altLang="en-US" sz="2400"/>
              <a:t>When the volume of gas remains the same and the absolute temperature of the gas increases, the pressure increases proportionately.</a:t>
            </a:r>
            <a:br>
              <a:rPr lang="en-US" altLang="en-US" sz="2400"/>
            </a:br>
            <a:endParaRPr lang="en-US" altLang="en-US" sz="2400"/>
          </a:p>
          <a:p>
            <a:pPr eaLnBrk="1" hangingPunct="1">
              <a:lnSpc>
                <a:spcPct val="90000"/>
              </a:lnSpc>
              <a:buClr>
                <a:schemeClr val="tx1"/>
              </a:buClr>
            </a:pPr>
            <a:r>
              <a:rPr lang="en-US" altLang="en-US" sz="2400"/>
              <a:t>P1/p2 = t1/t2</a:t>
            </a:r>
            <a:br>
              <a:rPr lang="en-US" altLang="en-US" sz="2400"/>
            </a:br>
            <a:endParaRPr lang="en-US" altLang="en-US" sz="2400"/>
          </a:p>
          <a:p>
            <a:pPr eaLnBrk="1" hangingPunct="1">
              <a:lnSpc>
                <a:spcPct val="90000"/>
              </a:lnSpc>
              <a:buClr>
                <a:schemeClr val="tx1"/>
              </a:buClr>
            </a:pPr>
            <a:r>
              <a:rPr lang="en-US" altLang="en-US" sz="2400"/>
              <a:t>100 deg F = 560 deg R</a:t>
            </a:r>
            <a:br>
              <a:rPr lang="en-US" altLang="en-US" sz="2400"/>
            </a:br>
            <a:endParaRPr lang="en-US" altLang="en-US" sz="2400"/>
          </a:p>
          <a:p>
            <a:pPr eaLnBrk="1" hangingPunct="1">
              <a:lnSpc>
                <a:spcPct val="90000"/>
              </a:lnSpc>
              <a:buClr>
                <a:schemeClr val="tx1"/>
              </a:buClr>
            </a:pPr>
            <a:r>
              <a:rPr lang="en-US" altLang="en-US" sz="2400"/>
              <a:t>200 deg F = 660 deg R</a:t>
            </a:r>
            <a:br>
              <a:rPr lang="en-US" altLang="en-US" sz="2400"/>
            </a:br>
            <a:endParaRPr lang="en-US" altLang="en-US" sz="2400"/>
          </a:p>
          <a:p>
            <a:pPr eaLnBrk="1" hangingPunct="1">
              <a:lnSpc>
                <a:spcPct val="90000"/>
              </a:lnSpc>
              <a:buClr>
                <a:schemeClr val="tx1"/>
              </a:buClr>
            </a:pPr>
            <a:r>
              <a:rPr lang="en-US" altLang="en-US" sz="2400"/>
              <a:t>660 / 560 = 1.18</a:t>
            </a:r>
            <a:br>
              <a:rPr lang="en-US" altLang="en-US" sz="2400"/>
            </a:br>
            <a:endParaRPr lang="en-US" altLang="en-US" sz="2400"/>
          </a:p>
          <a:p>
            <a:pPr eaLnBrk="1" hangingPunct="1">
              <a:lnSpc>
                <a:spcPct val="90000"/>
              </a:lnSpc>
              <a:buClr>
                <a:schemeClr val="tx1"/>
              </a:buClr>
            </a:pPr>
            <a:r>
              <a:rPr lang="en-US" altLang="en-US" sz="2400"/>
              <a:t>100 psia pressure raised from 100 deg F to 200 deg F will cause the pressure to raise to 118 psia.</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80258"/>
                                        </p:tgtEl>
                                        <p:attrNameLst>
                                          <p:attrName>style.visibility</p:attrName>
                                        </p:attrNameLst>
                                      </p:cBhvr>
                                      <p:to>
                                        <p:strVal val="visible"/>
                                      </p:to>
                                    </p:set>
                                    <p:anim calcmode="lin" valueType="num">
                                      <p:cBhvr additive="base">
                                        <p:cTn id="7" dur="500" fill="hold"/>
                                        <p:tgtEl>
                                          <p:spTgt spid="480258"/>
                                        </p:tgtEl>
                                        <p:attrNameLst>
                                          <p:attrName>ppt_x</p:attrName>
                                        </p:attrNameLst>
                                      </p:cBhvr>
                                      <p:tavLst>
                                        <p:tav tm="0">
                                          <p:val>
                                            <p:strVal val="#ppt_x"/>
                                          </p:val>
                                        </p:tav>
                                        <p:tav tm="100000">
                                          <p:val>
                                            <p:strVal val="#ppt_x"/>
                                          </p:val>
                                        </p:tav>
                                      </p:tavLst>
                                    </p:anim>
                                    <p:anim calcmode="lin" valueType="num">
                                      <p:cBhvr additive="base">
                                        <p:cTn id="8" dur="500" fill="hold"/>
                                        <p:tgtEl>
                                          <p:spTgt spid="48025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480259">
                                            <p:txEl>
                                              <p:pRg st="0" end="0"/>
                                            </p:txEl>
                                          </p:spTgt>
                                        </p:tgtEl>
                                        <p:attrNameLst>
                                          <p:attrName>style.visibility</p:attrName>
                                        </p:attrNameLst>
                                      </p:cBhvr>
                                      <p:to>
                                        <p:strVal val="visible"/>
                                      </p:to>
                                    </p:set>
                                    <p:anim calcmode="lin" valueType="num">
                                      <p:cBhvr additive="base">
                                        <p:cTn id="12" dur="500" fill="hold"/>
                                        <p:tgtEl>
                                          <p:spTgt spid="48025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0259">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480259">
                                            <p:txEl>
                                              <p:pRg st="1" end="1"/>
                                            </p:txEl>
                                          </p:spTgt>
                                        </p:tgtEl>
                                        <p:attrNameLst>
                                          <p:attrName>style.visibility</p:attrName>
                                        </p:attrNameLst>
                                      </p:cBhvr>
                                      <p:to>
                                        <p:strVal val="visible"/>
                                      </p:to>
                                    </p:set>
                                    <p:anim calcmode="lin" valueType="num">
                                      <p:cBhvr additive="base">
                                        <p:cTn id="17" dur="500" fill="hold"/>
                                        <p:tgtEl>
                                          <p:spTgt spid="48025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0259">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480259">
                                            <p:txEl>
                                              <p:pRg st="2" end="2"/>
                                            </p:txEl>
                                          </p:spTgt>
                                        </p:tgtEl>
                                        <p:attrNameLst>
                                          <p:attrName>style.visibility</p:attrName>
                                        </p:attrNameLst>
                                      </p:cBhvr>
                                      <p:to>
                                        <p:strVal val="visible"/>
                                      </p:to>
                                    </p:set>
                                    <p:anim calcmode="lin" valueType="num">
                                      <p:cBhvr additive="base">
                                        <p:cTn id="22" dur="500" fill="hold"/>
                                        <p:tgtEl>
                                          <p:spTgt spid="480259">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0259">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480259">
                                            <p:txEl>
                                              <p:pRg st="3" end="3"/>
                                            </p:txEl>
                                          </p:spTgt>
                                        </p:tgtEl>
                                        <p:attrNameLst>
                                          <p:attrName>style.visibility</p:attrName>
                                        </p:attrNameLst>
                                      </p:cBhvr>
                                      <p:to>
                                        <p:strVal val="visible"/>
                                      </p:to>
                                    </p:set>
                                    <p:anim calcmode="lin" valueType="num">
                                      <p:cBhvr additive="base">
                                        <p:cTn id="27" dur="500" fill="hold"/>
                                        <p:tgtEl>
                                          <p:spTgt spid="48025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0259">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480259">
                                            <p:txEl>
                                              <p:pRg st="4" end="4"/>
                                            </p:txEl>
                                          </p:spTgt>
                                        </p:tgtEl>
                                        <p:attrNameLst>
                                          <p:attrName>style.visibility</p:attrName>
                                        </p:attrNameLst>
                                      </p:cBhvr>
                                      <p:to>
                                        <p:strVal val="visible"/>
                                      </p:to>
                                    </p:set>
                                    <p:anim calcmode="lin" valueType="num">
                                      <p:cBhvr additive="base">
                                        <p:cTn id="32" dur="500" fill="hold"/>
                                        <p:tgtEl>
                                          <p:spTgt spid="480259">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80259">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9000"/>
                            </p:stCondLst>
                            <p:childTnLst>
                              <p:par>
                                <p:cTn id="35" presetID="2" presetClass="entr" presetSubtype="8" fill="hold" grpId="0" nodeType="afterEffect">
                                  <p:stCondLst>
                                    <p:cond delay="1000"/>
                                  </p:stCondLst>
                                  <p:childTnLst>
                                    <p:set>
                                      <p:cBhvr>
                                        <p:cTn id="36" dur="1" fill="hold">
                                          <p:stCondLst>
                                            <p:cond delay="0"/>
                                          </p:stCondLst>
                                        </p:cTn>
                                        <p:tgtEl>
                                          <p:spTgt spid="480259">
                                            <p:txEl>
                                              <p:pRg st="5" end="5"/>
                                            </p:txEl>
                                          </p:spTgt>
                                        </p:tgtEl>
                                        <p:attrNameLst>
                                          <p:attrName>style.visibility</p:attrName>
                                        </p:attrNameLst>
                                      </p:cBhvr>
                                      <p:to>
                                        <p:strVal val="visible"/>
                                      </p:to>
                                    </p:set>
                                    <p:anim calcmode="lin" valueType="num">
                                      <p:cBhvr additive="base">
                                        <p:cTn id="37" dur="500" fill="hold"/>
                                        <p:tgtEl>
                                          <p:spTgt spid="48025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80259">
                                            <p:txEl>
                                              <p:pRg st="5" end="5"/>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10500"/>
                            </p:stCondLst>
                            <p:childTnLst>
                              <p:par>
                                <p:cTn id="40" presetID="2" presetClass="entr" presetSubtype="8" fill="hold" grpId="0" nodeType="afterEffect">
                                  <p:stCondLst>
                                    <p:cond delay="1000"/>
                                  </p:stCondLst>
                                  <p:childTnLst>
                                    <p:set>
                                      <p:cBhvr>
                                        <p:cTn id="41" dur="1" fill="hold">
                                          <p:stCondLst>
                                            <p:cond delay="0"/>
                                          </p:stCondLst>
                                        </p:cTn>
                                        <p:tgtEl>
                                          <p:spTgt spid="480259">
                                            <p:txEl>
                                              <p:pRg st="6" end="6"/>
                                            </p:txEl>
                                          </p:spTgt>
                                        </p:tgtEl>
                                        <p:attrNameLst>
                                          <p:attrName>style.visibility</p:attrName>
                                        </p:attrNameLst>
                                      </p:cBhvr>
                                      <p:to>
                                        <p:strVal val="visible"/>
                                      </p:to>
                                    </p:set>
                                    <p:anim calcmode="lin" valueType="num">
                                      <p:cBhvr additive="base">
                                        <p:cTn id="42" dur="500" fill="hold"/>
                                        <p:tgtEl>
                                          <p:spTgt spid="480259">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8025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8" grpId="0" autoUpdateAnimBg="0"/>
      <p:bldP spid="480259" grpId="0" build="p" autoUpdateAnimBg="0" advAuto="100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72BD409B-7F6F-4A6D-8A27-A72C8AA80341}"/>
              </a:ext>
            </a:extLst>
          </p:cNvPr>
          <p:cNvSpPr>
            <a:spLocks noGrp="1" noChangeArrowheads="1"/>
          </p:cNvSpPr>
          <p:nvPr>
            <p:ph type="title"/>
          </p:nvPr>
        </p:nvSpPr>
        <p:spPr>
          <a:xfrm>
            <a:off x="152400" y="152400"/>
            <a:ext cx="8839200" cy="1066800"/>
          </a:xfrm>
        </p:spPr>
        <p:txBody>
          <a:bodyPr/>
          <a:lstStyle/>
          <a:p>
            <a:pPr eaLnBrk="1" hangingPunct="1"/>
            <a:r>
              <a:rPr lang="en-US" altLang="en-US" sz="3600">
                <a:solidFill>
                  <a:schemeClr val="tx1"/>
                </a:solidFill>
              </a:rPr>
              <a:t>Compressor End Manual Panel Points</a:t>
            </a:r>
          </a:p>
        </p:txBody>
      </p:sp>
      <p:sp>
        <p:nvSpPr>
          <p:cNvPr id="2268163" name="Rectangle 3">
            <a:extLst>
              <a:ext uri="{FF2B5EF4-FFF2-40B4-BE49-F238E27FC236}">
                <a16:creationId xmlns:a16="http://schemas.microsoft.com/office/drawing/2014/main" id="{5F05606F-5F5F-4864-BC05-EB487833C895}"/>
              </a:ext>
            </a:extLst>
          </p:cNvPr>
          <p:cNvSpPr>
            <a:spLocks noGrp="1" noChangeArrowheads="1"/>
          </p:cNvSpPr>
          <p:nvPr>
            <p:ph type="body" idx="1"/>
          </p:nvPr>
        </p:nvSpPr>
        <p:spPr>
          <a:xfrm>
            <a:off x="685800" y="1524000"/>
            <a:ext cx="7772400" cy="4572000"/>
          </a:xfrm>
        </p:spPr>
        <p:txBody>
          <a:bodyPr/>
          <a:lstStyle/>
          <a:p>
            <a:pPr eaLnBrk="1" hangingPunct="1">
              <a:buClr>
                <a:schemeClr val="tx1"/>
              </a:buClr>
            </a:pPr>
            <a:r>
              <a:rPr lang="en-US" altLang="en-US"/>
              <a:t>Suction reference pressure per stage</a:t>
            </a:r>
          </a:p>
          <a:p>
            <a:pPr eaLnBrk="1" hangingPunct="1">
              <a:buClr>
                <a:schemeClr val="tx1"/>
              </a:buClr>
            </a:pPr>
            <a:r>
              <a:rPr lang="en-US" altLang="en-US"/>
              <a:t>Discharge reference pressure per stage</a:t>
            </a:r>
          </a:p>
          <a:p>
            <a:pPr eaLnBrk="1" hangingPunct="1">
              <a:buClr>
                <a:schemeClr val="tx1"/>
              </a:buClr>
            </a:pPr>
            <a:r>
              <a:rPr lang="en-US" altLang="en-US"/>
              <a:t>Pocket position per cylinder end (load step)</a:t>
            </a:r>
          </a:p>
          <a:p>
            <a:pPr eaLnBrk="1" hangingPunct="1">
              <a:buClr>
                <a:schemeClr val="tx1"/>
              </a:buClr>
            </a:pPr>
            <a:r>
              <a:rPr lang="en-US" altLang="en-US"/>
              <a:t>Predicted or measured flow rate</a:t>
            </a:r>
          </a:p>
          <a:p>
            <a:pPr eaLnBrk="1" hangingPunct="1">
              <a:buClr>
                <a:schemeClr val="tx1"/>
              </a:buClr>
            </a:pPr>
            <a:r>
              <a:rPr lang="en-US" altLang="en-US"/>
              <a:t>Predicted BHP/torque</a:t>
            </a:r>
          </a:p>
          <a:p>
            <a:pPr eaLnBrk="1" hangingPunct="1">
              <a:buClr>
                <a:schemeClr val="tx1"/>
              </a:buClr>
            </a:pPr>
            <a:r>
              <a:rPr lang="en-US" altLang="en-US"/>
              <a:t>Pump and bearing oil pressure (separable units)</a:t>
            </a:r>
          </a:p>
          <a:p>
            <a:pPr eaLnBrk="1" hangingPunct="1"/>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68163">
                                            <p:txEl>
                                              <p:pRg st="0" end="0"/>
                                            </p:txEl>
                                          </p:spTgt>
                                        </p:tgtEl>
                                        <p:attrNameLst>
                                          <p:attrName>style.visibility</p:attrName>
                                        </p:attrNameLst>
                                      </p:cBhvr>
                                      <p:to>
                                        <p:strVal val="visible"/>
                                      </p:to>
                                    </p:set>
                                    <p:animEffect transition="in" filter="wipe(left)">
                                      <p:cBhvr>
                                        <p:cTn id="7" dur="500"/>
                                        <p:tgtEl>
                                          <p:spTgt spid="2268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68163">
                                            <p:txEl>
                                              <p:pRg st="1" end="1"/>
                                            </p:txEl>
                                          </p:spTgt>
                                        </p:tgtEl>
                                        <p:attrNameLst>
                                          <p:attrName>style.visibility</p:attrName>
                                        </p:attrNameLst>
                                      </p:cBhvr>
                                      <p:to>
                                        <p:strVal val="visible"/>
                                      </p:to>
                                    </p:set>
                                    <p:animEffect transition="in" filter="wipe(left)">
                                      <p:cBhvr>
                                        <p:cTn id="12" dur="500"/>
                                        <p:tgtEl>
                                          <p:spTgt spid="2268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68163">
                                            <p:txEl>
                                              <p:pRg st="2" end="2"/>
                                            </p:txEl>
                                          </p:spTgt>
                                        </p:tgtEl>
                                        <p:attrNameLst>
                                          <p:attrName>style.visibility</p:attrName>
                                        </p:attrNameLst>
                                      </p:cBhvr>
                                      <p:to>
                                        <p:strVal val="visible"/>
                                      </p:to>
                                    </p:set>
                                    <p:animEffect transition="in" filter="wipe(left)">
                                      <p:cBhvr>
                                        <p:cTn id="17" dur="500"/>
                                        <p:tgtEl>
                                          <p:spTgt spid="22681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68163">
                                            <p:txEl>
                                              <p:pRg st="3" end="3"/>
                                            </p:txEl>
                                          </p:spTgt>
                                        </p:tgtEl>
                                        <p:attrNameLst>
                                          <p:attrName>style.visibility</p:attrName>
                                        </p:attrNameLst>
                                      </p:cBhvr>
                                      <p:to>
                                        <p:strVal val="visible"/>
                                      </p:to>
                                    </p:set>
                                    <p:animEffect transition="in" filter="wipe(left)">
                                      <p:cBhvr>
                                        <p:cTn id="22" dur="500"/>
                                        <p:tgtEl>
                                          <p:spTgt spid="22681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68163">
                                            <p:txEl>
                                              <p:pRg st="4" end="4"/>
                                            </p:txEl>
                                          </p:spTgt>
                                        </p:tgtEl>
                                        <p:attrNameLst>
                                          <p:attrName>style.visibility</p:attrName>
                                        </p:attrNameLst>
                                      </p:cBhvr>
                                      <p:to>
                                        <p:strVal val="visible"/>
                                      </p:to>
                                    </p:set>
                                    <p:animEffect transition="in" filter="wipe(left)">
                                      <p:cBhvr>
                                        <p:cTn id="27" dur="500"/>
                                        <p:tgtEl>
                                          <p:spTgt spid="22681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68163">
                                            <p:txEl>
                                              <p:pRg st="5" end="5"/>
                                            </p:txEl>
                                          </p:spTgt>
                                        </p:tgtEl>
                                        <p:attrNameLst>
                                          <p:attrName>style.visibility</p:attrName>
                                        </p:attrNameLst>
                                      </p:cBhvr>
                                      <p:to>
                                        <p:strVal val="visible"/>
                                      </p:to>
                                    </p:set>
                                    <p:animEffect transition="in" filter="wipe(left)">
                                      <p:cBhvr>
                                        <p:cTn id="32" dur="500"/>
                                        <p:tgtEl>
                                          <p:spTgt spid="22681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8163"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2C92E5A4-3BB4-47B6-B925-7FE7D2E8E5DD}"/>
              </a:ext>
            </a:extLst>
          </p:cNvPr>
          <p:cNvSpPr>
            <a:spLocks noGrp="1" noChangeArrowheads="1"/>
          </p:cNvSpPr>
          <p:nvPr>
            <p:ph type="title"/>
          </p:nvPr>
        </p:nvSpPr>
        <p:spPr>
          <a:xfrm>
            <a:off x="152400" y="152400"/>
            <a:ext cx="8763000" cy="990600"/>
          </a:xfrm>
        </p:spPr>
        <p:txBody>
          <a:bodyPr/>
          <a:lstStyle/>
          <a:p>
            <a:pPr eaLnBrk="1" hangingPunct="1"/>
            <a:r>
              <a:rPr lang="en-US" altLang="en-US" sz="3600">
                <a:solidFill>
                  <a:schemeClr val="tx1"/>
                </a:solidFill>
              </a:rPr>
              <a:t>Compressor Manual/IR Temp. Points</a:t>
            </a:r>
          </a:p>
        </p:txBody>
      </p:sp>
      <p:sp>
        <p:nvSpPr>
          <p:cNvPr id="2270211" name="Rectangle 3">
            <a:extLst>
              <a:ext uri="{FF2B5EF4-FFF2-40B4-BE49-F238E27FC236}">
                <a16:creationId xmlns:a16="http://schemas.microsoft.com/office/drawing/2014/main" id="{5B01CD49-ECE3-4BAB-91D7-C6642F3E69B0}"/>
              </a:ext>
            </a:extLst>
          </p:cNvPr>
          <p:cNvSpPr>
            <a:spLocks noGrp="1" noChangeArrowheads="1"/>
          </p:cNvSpPr>
          <p:nvPr>
            <p:ph type="body" idx="1"/>
          </p:nvPr>
        </p:nvSpPr>
        <p:spPr>
          <a:xfrm>
            <a:off x="685800" y="1447800"/>
            <a:ext cx="7772400" cy="4648200"/>
          </a:xfrm>
        </p:spPr>
        <p:txBody>
          <a:bodyPr/>
          <a:lstStyle/>
          <a:p>
            <a:pPr eaLnBrk="1" hangingPunct="1">
              <a:buClr>
                <a:schemeClr val="tx1"/>
              </a:buClr>
            </a:pPr>
            <a:r>
              <a:rPr lang="en-US" altLang="en-US"/>
              <a:t>Suction reference temperature</a:t>
            </a:r>
          </a:p>
          <a:p>
            <a:pPr eaLnBrk="1" hangingPunct="1">
              <a:buClr>
                <a:schemeClr val="tx1"/>
              </a:buClr>
            </a:pPr>
            <a:r>
              <a:rPr lang="en-US" altLang="en-US"/>
              <a:t>Discharge reference temperature</a:t>
            </a:r>
          </a:p>
          <a:p>
            <a:pPr eaLnBrk="1" hangingPunct="1">
              <a:buClr>
                <a:schemeClr val="tx1"/>
              </a:buClr>
            </a:pPr>
            <a:r>
              <a:rPr lang="en-US" altLang="en-US"/>
              <a:t>Valve cap temperatures</a:t>
            </a:r>
          </a:p>
          <a:p>
            <a:pPr eaLnBrk="1" hangingPunct="1">
              <a:buClr>
                <a:schemeClr val="tx1"/>
              </a:buClr>
            </a:pPr>
            <a:r>
              <a:rPr lang="en-US" altLang="en-US"/>
              <a:t>Packing vent temperature</a:t>
            </a:r>
          </a:p>
          <a:p>
            <a:pPr eaLnBrk="1" hangingPunct="1">
              <a:buClr>
                <a:schemeClr val="tx1"/>
              </a:buClr>
            </a:pPr>
            <a:r>
              <a:rPr lang="en-US" altLang="en-US"/>
              <a:t>Cooling water in and out temperatures</a:t>
            </a:r>
          </a:p>
          <a:p>
            <a:pPr eaLnBrk="1" hangingPunct="1">
              <a:buClr>
                <a:schemeClr val="tx1"/>
              </a:buClr>
            </a:pPr>
            <a:r>
              <a:rPr lang="en-US" altLang="en-US"/>
              <a:t>Oil in and out (separable units)</a:t>
            </a:r>
          </a:p>
          <a:p>
            <a:pPr eaLnBrk="1" hangingPunct="1">
              <a:buClr>
                <a:schemeClr val="tx1"/>
              </a:buClr>
            </a:pPr>
            <a:r>
              <a:rPr lang="en-US" altLang="en-US"/>
              <a:t>Scavenge/air cylinder suction and discharge temperatures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0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70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70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702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7021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7021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702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211"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F3257A1B-3417-4628-85D2-55D4E1F7F7B9}"/>
              </a:ext>
            </a:extLst>
          </p:cNvPr>
          <p:cNvSpPr>
            <a:spLocks noGrp="1" noChangeArrowheads="1"/>
          </p:cNvSpPr>
          <p:nvPr>
            <p:ph type="title"/>
          </p:nvPr>
        </p:nvSpPr>
        <p:spPr>
          <a:xfrm>
            <a:off x="228600" y="152400"/>
            <a:ext cx="8686800" cy="762000"/>
          </a:xfrm>
        </p:spPr>
        <p:txBody>
          <a:bodyPr/>
          <a:lstStyle/>
          <a:p>
            <a:pPr eaLnBrk="1" hangingPunct="1"/>
            <a:r>
              <a:rPr lang="en-US" altLang="en-US" sz="3600">
                <a:solidFill>
                  <a:schemeClr val="tx1"/>
                </a:solidFill>
              </a:rPr>
              <a:t>Compressor Sensor Points</a:t>
            </a:r>
          </a:p>
        </p:txBody>
      </p:sp>
      <p:sp>
        <p:nvSpPr>
          <p:cNvPr id="2272259" name="Rectangle 3">
            <a:extLst>
              <a:ext uri="{FF2B5EF4-FFF2-40B4-BE49-F238E27FC236}">
                <a16:creationId xmlns:a16="http://schemas.microsoft.com/office/drawing/2014/main" id="{2AF863FE-67DE-4C70-9D19-FECCFC5E12DE}"/>
              </a:ext>
            </a:extLst>
          </p:cNvPr>
          <p:cNvSpPr>
            <a:spLocks noGrp="1" noChangeArrowheads="1"/>
          </p:cNvSpPr>
          <p:nvPr>
            <p:ph type="body" idx="1"/>
          </p:nvPr>
        </p:nvSpPr>
        <p:spPr>
          <a:xfrm>
            <a:off x="152400" y="990600"/>
            <a:ext cx="8763000" cy="5562600"/>
          </a:xfrm>
        </p:spPr>
        <p:txBody>
          <a:bodyPr/>
          <a:lstStyle/>
          <a:p>
            <a:pPr eaLnBrk="1" hangingPunct="1">
              <a:lnSpc>
                <a:spcPct val="90000"/>
              </a:lnSpc>
              <a:buClr>
                <a:schemeClr val="tx1"/>
              </a:buClr>
            </a:pPr>
            <a:r>
              <a:rPr lang="en-US" altLang="en-US" sz="2800"/>
              <a:t>Head and crank end dynamic DC pressure</a:t>
            </a:r>
          </a:p>
          <a:p>
            <a:pPr eaLnBrk="1" hangingPunct="1">
              <a:lnSpc>
                <a:spcPct val="90000"/>
              </a:lnSpc>
              <a:buClr>
                <a:schemeClr val="tx1"/>
              </a:buClr>
            </a:pPr>
            <a:r>
              <a:rPr lang="en-US" altLang="en-US" sz="2800"/>
              <a:t>Suction and discharge pressure overlays (optional)</a:t>
            </a:r>
          </a:p>
          <a:p>
            <a:pPr eaLnBrk="1" hangingPunct="1">
              <a:lnSpc>
                <a:spcPct val="90000"/>
              </a:lnSpc>
              <a:buClr>
                <a:schemeClr val="tx1"/>
              </a:buClr>
            </a:pPr>
            <a:r>
              <a:rPr lang="en-US" altLang="en-US" sz="2800"/>
              <a:t>Head end high frequency and raw vibration</a:t>
            </a:r>
          </a:p>
          <a:p>
            <a:pPr eaLnBrk="1" hangingPunct="1">
              <a:lnSpc>
                <a:spcPct val="90000"/>
              </a:lnSpc>
              <a:buClr>
                <a:schemeClr val="tx1"/>
              </a:buClr>
            </a:pPr>
            <a:r>
              <a:rPr lang="en-US" altLang="en-US" sz="2800"/>
              <a:t>Cross-head raw and high frequency vibration</a:t>
            </a:r>
          </a:p>
          <a:p>
            <a:pPr eaLnBrk="1" hangingPunct="1">
              <a:lnSpc>
                <a:spcPct val="90000"/>
              </a:lnSpc>
              <a:buClr>
                <a:schemeClr val="tx1"/>
              </a:buClr>
            </a:pPr>
            <a:r>
              <a:rPr lang="en-US" altLang="en-US" sz="2800"/>
              <a:t>Valve cap ultrasonic and/or high frequency vibration</a:t>
            </a:r>
          </a:p>
          <a:p>
            <a:pPr eaLnBrk="1" hangingPunct="1">
              <a:lnSpc>
                <a:spcPct val="90000"/>
              </a:lnSpc>
              <a:buClr>
                <a:schemeClr val="tx1"/>
              </a:buClr>
            </a:pPr>
            <a:r>
              <a:rPr lang="en-US" altLang="en-US" sz="2800"/>
              <a:t>Closed clearance pocket ultrasonic</a:t>
            </a:r>
          </a:p>
          <a:p>
            <a:pPr eaLnBrk="1" hangingPunct="1">
              <a:lnSpc>
                <a:spcPct val="90000"/>
              </a:lnSpc>
              <a:buClr>
                <a:schemeClr val="tx1"/>
              </a:buClr>
            </a:pPr>
            <a:r>
              <a:rPr lang="en-US" altLang="en-US" sz="2800"/>
              <a:t>Dynamic rod run-out (optional)</a:t>
            </a:r>
          </a:p>
          <a:p>
            <a:pPr eaLnBrk="1" hangingPunct="1">
              <a:lnSpc>
                <a:spcPct val="90000"/>
              </a:lnSpc>
              <a:buClr>
                <a:schemeClr val="tx1"/>
              </a:buClr>
            </a:pPr>
            <a:r>
              <a:rPr lang="en-US" altLang="en-US" sz="2800"/>
              <a:t>Scavenge cylinder suction and discharge ultrasonic</a:t>
            </a:r>
          </a:p>
          <a:p>
            <a:pPr eaLnBrk="1" hangingPunct="1">
              <a:lnSpc>
                <a:spcPct val="90000"/>
              </a:lnSpc>
              <a:buClr>
                <a:schemeClr val="tx1"/>
              </a:buClr>
            </a:pPr>
            <a:r>
              <a:rPr lang="en-US" altLang="en-US" sz="2800"/>
              <a:t>Scavenge cylinder high, low and raw frequency vibration</a:t>
            </a:r>
          </a:p>
          <a:p>
            <a:pPr eaLnBrk="1" hangingPunct="1">
              <a:lnSpc>
                <a:spcPct val="90000"/>
              </a:lnSpc>
              <a:buClr>
                <a:schemeClr val="tx1"/>
              </a:buClr>
            </a:pPr>
            <a:r>
              <a:rPr lang="en-US" altLang="en-US" sz="2800"/>
              <a:t>Compressor frame main bearing raw &amp; high frequency vibration (for separable frames)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2259">
                                            <p:txEl>
                                              <p:pRg st="0" end="0"/>
                                            </p:txEl>
                                          </p:spTgt>
                                        </p:tgtEl>
                                        <p:attrNameLst>
                                          <p:attrName>style.visibility</p:attrName>
                                        </p:attrNameLst>
                                      </p:cBhvr>
                                      <p:to>
                                        <p:strVal val="visible"/>
                                      </p:to>
                                    </p:set>
                                    <p:animEffect transition="in" filter="wipe(left)">
                                      <p:cBhvr>
                                        <p:cTn id="7" dur="500"/>
                                        <p:tgtEl>
                                          <p:spTgt spid="2272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72259">
                                            <p:txEl>
                                              <p:pRg st="1" end="1"/>
                                            </p:txEl>
                                          </p:spTgt>
                                        </p:tgtEl>
                                        <p:attrNameLst>
                                          <p:attrName>style.visibility</p:attrName>
                                        </p:attrNameLst>
                                      </p:cBhvr>
                                      <p:to>
                                        <p:strVal val="visible"/>
                                      </p:to>
                                    </p:set>
                                    <p:animEffect transition="in" filter="wipe(left)">
                                      <p:cBhvr>
                                        <p:cTn id="12" dur="500"/>
                                        <p:tgtEl>
                                          <p:spTgt spid="22722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72259">
                                            <p:txEl>
                                              <p:pRg st="2" end="2"/>
                                            </p:txEl>
                                          </p:spTgt>
                                        </p:tgtEl>
                                        <p:attrNameLst>
                                          <p:attrName>style.visibility</p:attrName>
                                        </p:attrNameLst>
                                      </p:cBhvr>
                                      <p:to>
                                        <p:strVal val="visible"/>
                                      </p:to>
                                    </p:set>
                                    <p:animEffect transition="in" filter="wipe(left)">
                                      <p:cBhvr>
                                        <p:cTn id="17" dur="500"/>
                                        <p:tgtEl>
                                          <p:spTgt spid="22722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72259">
                                            <p:txEl>
                                              <p:pRg st="3" end="3"/>
                                            </p:txEl>
                                          </p:spTgt>
                                        </p:tgtEl>
                                        <p:attrNameLst>
                                          <p:attrName>style.visibility</p:attrName>
                                        </p:attrNameLst>
                                      </p:cBhvr>
                                      <p:to>
                                        <p:strVal val="visible"/>
                                      </p:to>
                                    </p:set>
                                    <p:animEffect transition="in" filter="wipe(left)">
                                      <p:cBhvr>
                                        <p:cTn id="22" dur="500"/>
                                        <p:tgtEl>
                                          <p:spTgt spid="22722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72259">
                                            <p:txEl>
                                              <p:pRg st="4" end="4"/>
                                            </p:txEl>
                                          </p:spTgt>
                                        </p:tgtEl>
                                        <p:attrNameLst>
                                          <p:attrName>style.visibility</p:attrName>
                                        </p:attrNameLst>
                                      </p:cBhvr>
                                      <p:to>
                                        <p:strVal val="visible"/>
                                      </p:to>
                                    </p:set>
                                    <p:animEffect transition="in" filter="wipe(left)">
                                      <p:cBhvr>
                                        <p:cTn id="27" dur="500"/>
                                        <p:tgtEl>
                                          <p:spTgt spid="22722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72259">
                                            <p:txEl>
                                              <p:pRg st="5" end="5"/>
                                            </p:txEl>
                                          </p:spTgt>
                                        </p:tgtEl>
                                        <p:attrNameLst>
                                          <p:attrName>style.visibility</p:attrName>
                                        </p:attrNameLst>
                                      </p:cBhvr>
                                      <p:to>
                                        <p:strVal val="visible"/>
                                      </p:to>
                                    </p:set>
                                    <p:animEffect transition="in" filter="wipe(left)">
                                      <p:cBhvr>
                                        <p:cTn id="32" dur="500"/>
                                        <p:tgtEl>
                                          <p:spTgt spid="22722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72259">
                                            <p:txEl>
                                              <p:pRg st="6" end="6"/>
                                            </p:txEl>
                                          </p:spTgt>
                                        </p:tgtEl>
                                        <p:attrNameLst>
                                          <p:attrName>style.visibility</p:attrName>
                                        </p:attrNameLst>
                                      </p:cBhvr>
                                      <p:to>
                                        <p:strVal val="visible"/>
                                      </p:to>
                                    </p:set>
                                    <p:animEffect transition="in" filter="wipe(left)">
                                      <p:cBhvr>
                                        <p:cTn id="37" dur="500"/>
                                        <p:tgtEl>
                                          <p:spTgt spid="227225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72259">
                                            <p:txEl>
                                              <p:pRg st="7" end="7"/>
                                            </p:txEl>
                                          </p:spTgt>
                                        </p:tgtEl>
                                        <p:attrNameLst>
                                          <p:attrName>style.visibility</p:attrName>
                                        </p:attrNameLst>
                                      </p:cBhvr>
                                      <p:to>
                                        <p:strVal val="visible"/>
                                      </p:to>
                                    </p:set>
                                    <p:animEffect transition="in" filter="wipe(left)">
                                      <p:cBhvr>
                                        <p:cTn id="42" dur="500"/>
                                        <p:tgtEl>
                                          <p:spTgt spid="227225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72259">
                                            <p:txEl>
                                              <p:pRg st="8" end="8"/>
                                            </p:txEl>
                                          </p:spTgt>
                                        </p:tgtEl>
                                        <p:attrNameLst>
                                          <p:attrName>style.visibility</p:attrName>
                                        </p:attrNameLst>
                                      </p:cBhvr>
                                      <p:to>
                                        <p:strVal val="visible"/>
                                      </p:to>
                                    </p:set>
                                    <p:animEffect transition="in" filter="wipe(left)">
                                      <p:cBhvr>
                                        <p:cTn id="47" dur="500"/>
                                        <p:tgtEl>
                                          <p:spTgt spid="2272259">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72259">
                                            <p:txEl>
                                              <p:pRg st="9" end="9"/>
                                            </p:txEl>
                                          </p:spTgt>
                                        </p:tgtEl>
                                        <p:attrNameLst>
                                          <p:attrName>style.visibility</p:attrName>
                                        </p:attrNameLst>
                                      </p:cBhvr>
                                      <p:to>
                                        <p:strVal val="visible"/>
                                      </p:to>
                                    </p:set>
                                    <p:animEffect transition="in" filter="wipe(left)">
                                      <p:cBhvr>
                                        <p:cTn id="52" dur="500"/>
                                        <p:tgtEl>
                                          <p:spTgt spid="22722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2259"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0AFCB373-54B5-4CE8-BC42-D4049C69D456}"/>
              </a:ext>
            </a:extLst>
          </p:cNvPr>
          <p:cNvSpPr>
            <a:spLocks noGrp="1" noChangeArrowheads="1"/>
          </p:cNvSpPr>
          <p:nvPr>
            <p:ph type="title"/>
          </p:nvPr>
        </p:nvSpPr>
        <p:spPr>
          <a:xfrm>
            <a:off x="685800" y="152400"/>
            <a:ext cx="7772400" cy="762000"/>
          </a:xfrm>
        </p:spPr>
        <p:txBody>
          <a:bodyPr/>
          <a:lstStyle/>
          <a:p>
            <a:pPr eaLnBrk="1" hangingPunct="1"/>
            <a:r>
              <a:rPr lang="en-US" altLang="en-US" sz="3600">
                <a:solidFill>
                  <a:schemeClr val="tx1"/>
                </a:solidFill>
              </a:rPr>
              <a:t>Compressor End Analysis</a:t>
            </a:r>
          </a:p>
        </p:txBody>
      </p:sp>
      <p:sp>
        <p:nvSpPr>
          <p:cNvPr id="2274307" name="Rectangle 3">
            <a:extLst>
              <a:ext uri="{FF2B5EF4-FFF2-40B4-BE49-F238E27FC236}">
                <a16:creationId xmlns:a16="http://schemas.microsoft.com/office/drawing/2014/main" id="{1FF8A166-0657-4FF6-BF37-319CFEF02888}"/>
              </a:ext>
            </a:extLst>
          </p:cNvPr>
          <p:cNvSpPr>
            <a:spLocks noGrp="1" noChangeArrowheads="1"/>
          </p:cNvSpPr>
          <p:nvPr>
            <p:ph type="body" idx="1"/>
          </p:nvPr>
        </p:nvSpPr>
        <p:spPr>
          <a:xfrm>
            <a:off x="685800" y="1219200"/>
            <a:ext cx="7772400" cy="5257800"/>
          </a:xfrm>
        </p:spPr>
        <p:txBody>
          <a:bodyPr/>
          <a:lstStyle/>
          <a:p>
            <a:pPr eaLnBrk="1" hangingPunct="1">
              <a:lnSpc>
                <a:spcPct val="90000"/>
              </a:lnSpc>
              <a:buClr>
                <a:schemeClr val="tx1"/>
              </a:buClr>
            </a:pPr>
            <a:r>
              <a:rPr lang="en-US" altLang="en-US" sz="2800"/>
              <a:t>Collect all manual panel, manual temp and infrared data just prior to or just after collecting dynamic pressure information</a:t>
            </a:r>
          </a:p>
          <a:p>
            <a:pPr eaLnBrk="1" hangingPunct="1">
              <a:lnSpc>
                <a:spcPct val="90000"/>
              </a:lnSpc>
              <a:buClr>
                <a:schemeClr val="tx1"/>
              </a:buClr>
            </a:pPr>
            <a:r>
              <a:rPr lang="en-US" altLang="en-US" sz="2800"/>
              <a:t>Gather all sensor point information while holding the unit load as constant as possible</a:t>
            </a:r>
          </a:p>
          <a:p>
            <a:pPr eaLnBrk="1" hangingPunct="1">
              <a:lnSpc>
                <a:spcPct val="90000"/>
              </a:lnSpc>
              <a:buClr>
                <a:schemeClr val="tx1"/>
              </a:buClr>
            </a:pPr>
            <a:r>
              <a:rPr lang="en-US" altLang="en-US" sz="2800"/>
              <a:t>Perform “dynamic” troubleshooting (unloaders &amp; pockets) using auto-scan features</a:t>
            </a:r>
          </a:p>
          <a:p>
            <a:pPr eaLnBrk="1" hangingPunct="1">
              <a:lnSpc>
                <a:spcPct val="90000"/>
              </a:lnSpc>
              <a:buClr>
                <a:schemeClr val="tx1"/>
              </a:buClr>
            </a:pPr>
            <a:r>
              <a:rPr lang="en-US" altLang="en-US" sz="2800"/>
              <a:t>View manual and performance reports to determine if collected data is in memory and if additional data collection or troubleshooting is required</a:t>
            </a:r>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74307">
                                            <p:txEl>
                                              <p:pRg st="0" end="0"/>
                                            </p:txEl>
                                          </p:spTgt>
                                        </p:tgtEl>
                                        <p:attrNameLst>
                                          <p:attrName>style.visibility</p:attrName>
                                        </p:attrNameLst>
                                      </p:cBhvr>
                                      <p:to>
                                        <p:strVal val="visible"/>
                                      </p:to>
                                    </p:set>
                                    <p:anim calcmode="lin" valueType="num">
                                      <p:cBhvr additive="base">
                                        <p:cTn id="7" dur="500" fill="hold"/>
                                        <p:tgtEl>
                                          <p:spTgt spid="227430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74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74307">
                                            <p:txEl>
                                              <p:pRg st="1" end="1"/>
                                            </p:txEl>
                                          </p:spTgt>
                                        </p:tgtEl>
                                        <p:attrNameLst>
                                          <p:attrName>style.visibility</p:attrName>
                                        </p:attrNameLst>
                                      </p:cBhvr>
                                      <p:to>
                                        <p:strVal val="visible"/>
                                      </p:to>
                                    </p:set>
                                    <p:anim calcmode="lin" valueType="num">
                                      <p:cBhvr additive="base">
                                        <p:cTn id="13" dur="500" fill="hold"/>
                                        <p:tgtEl>
                                          <p:spTgt spid="227430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274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74307">
                                            <p:txEl>
                                              <p:pRg st="2" end="2"/>
                                            </p:txEl>
                                          </p:spTgt>
                                        </p:tgtEl>
                                        <p:attrNameLst>
                                          <p:attrName>style.visibility</p:attrName>
                                        </p:attrNameLst>
                                      </p:cBhvr>
                                      <p:to>
                                        <p:strVal val="visible"/>
                                      </p:to>
                                    </p:set>
                                    <p:anim calcmode="lin" valueType="num">
                                      <p:cBhvr additive="base">
                                        <p:cTn id="19" dur="500" fill="hold"/>
                                        <p:tgtEl>
                                          <p:spTgt spid="227430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2743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74307">
                                            <p:txEl>
                                              <p:pRg st="3" end="3"/>
                                            </p:txEl>
                                          </p:spTgt>
                                        </p:tgtEl>
                                        <p:attrNameLst>
                                          <p:attrName>style.visibility</p:attrName>
                                        </p:attrNameLst>
                                      </p:cBhvr>
                                      <p:to>
                                        <p:strVal val="visible"/>
                                      </p:to>
                                    </p:set>
                                    <p:anim calcmode="lin" valueType="num">
                                      <p:cBhvr additive="base">
                                        <p:cTn id="25" dur="500" fill="hold"/>
                                        <p:tgtEl>
                                          <p:spTgt spid="227430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27430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4307"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6594" name="Rectangle 2">
            <a:extLst>
              <a:ext uri="{FF2B5EF4-FFF2-40B4-BE49-F238E27FC236}">
                <a16:creationId xmlns:a16="http://schemas.microsoft.com/office/drawing/2014/main" id="{E3FA6C79-B462-4D2D-8926-854118E15545}"/>
              </a:ext>
            </a:extLst>
          </p:cNvPr>
          <p:cNvSpPr>
            <a:spLocks noGrp="1" noChangeArrowheads="1"/>
          </p:cNvSpPr>
          <p:nvPr>
            <p:ph type="title"/>
          </p:nvPr>
        </p:nvSpPr>
        <p:spPr>
          <a:xfrm>
            <a:off x="685800" y="76200"/>
            <a:ext cx="7772400" cy="1447800"/>
          </a:xfrm>
        </p:spPr>
        <p:txBody>
          <a:bodyPr/>
          <a:lstStyle/>
          <a:p>
            <a:pPr eaLnBrk="1" hangingPunct="1"/>
            <a:r>
              <a:rPr lang="en-US" altLang="en-US" sz="3600">
                <a:solidFill>
                  <a:schemeClr val="tx1"/>
                </a:solidFill>
              </a:rPr>
              <a:t>Analyzer Equipment Setup (Encoder)</a:t>
            </a:r>
            <a:r>
              <a:rPr lang="en-US" altLang="en-US" sz="3600"/>
              <a:t> </a:t>
            </a:r>
          </a:p>
        </p:txBody>
      </p:sp>
      <p:sp>
        <p:nvSpPr>
          <p:cNvPr id="2286595" name="Rectangle 3">
            <a:extLst>
              <a:ext uri="{FF2B5EF4-FFF2-40B4-BE49-F238E27FC236}">
                <a16:creationId xmlns:a16="http://schemas.microsoft.com/office/drawing/2014/main" id="{0A6DF6F3-904D-4AA2-AA29-8A93655378DF}"/>
              </a:ext>
            </a:extLst>
          </p:cNvPr>
          <p:cNvSpPr>
            <a:spLocks noGrp="1" noChangeArrowheads="1"/>
          </p:cNvSpPr>
          <p:nvPr>
            <p:ph type="body" sz="half" idx="2"/>
          </p:nvPr>
        </p:nvSpPr>
        <p:spPr>
          <a:xfrm>
            <a:off x="5867400" y="2514600"/>
            <a:ext cx="3124200" cy="4191000"/>
          </a:xfrm>
        </p:spPr>
        <p:txBody>
          <a:bodyPr/>
          <a:lstStyle/>
          <a:p>
            <a:pPr eaLnBrk="1" hangingPunct="1">
              <a:buClr>
                <a:schemeClr val="tx1"/>
              </a:buClr>
            </a:pPr>
            <a:r>
              <a:rPr lang="en-US" altLang="en-US" sz="2400"/>
              <a:t>Mechanical or friction drive</a:t>
            </a:r>
          </a:p>
          <a:p>
            <a:pPr eaLnBrk="1" hangingPunct="1">
              <a:buClr>
                <a:schemeClr val="tx1"/>
              </a:buClr>
            </a:pPr>
            <a:r>
              <a:rPr lang="en-US" altLang="en-US" sz="2400"/>
              <a:t>No slippage</a:t>
            </a:r>
          </a:p>
          <a:p>
            <a:pPr eaLnBrk="1" hangingPunct="1">
              <a:buClr>
                <a:schemeClr val="tx1"/>
              </a:buClr>
            </a:pPr>
            <a:r>
              <a:rPr lang="en-US" altLang="en-US" sz="2400"/>
              <a:t>Shaft properly aligned</a:t>
            </a:r>
          </a:p>
          <a:p>
            <a:pPr eaLnBrk="1" hangingPunct="1">
              <a:buClr>
                <a:schemeClr val="tx1"/>
              </a:buClr>
            </a:pPr>
            <a:r>
              <a:rPr lang="en-US" altLang="en-US" sz="2400"/>
              <a:t>Solid on floor</a:t>
            </a:r>
          </a:p>
          <a:p>
            <a:pPr eaLnBrk="1" hangingPunct="1">
              <a:buClr>
                <a:schemeClr val="tx1"/>
              </a:buClr>
            </a:pPr>
            <a:r>
              <a:rPr lang="en-US" altLang="en-US" sz="2400"/>
              <a:t>Avoid excessive tension</a:t>
            </a:r>
          </a:p>
          <a:p>
            <a:pPr eaLnBrk="1" hangingPunct="1">
              <a:buClr>
                <a:schemeClr val="tx1"/>
              </a:buClr>
            </a:pPr>
            <a:r>
              <a:rPr lang="en-US" altLang="en-US" sz="2400"/>
              <a:t>Angular velocity issues</a:t>
            </a:r>
          </a:p>
        </p:txBody>
      </p:sp>
      <p:pic>
        <p:nvPicPr>
          <p:cNvPr id="320516" name="Picture 4" descr="flywheel">
            <a:extLst>
              <a:ext uri="{FF2B5EF4-FFF2-40B4-BE49-F238E27FC236}">
                <a16:creationId xmlns:a16="http://schemas.microsoft.com/office/drawing/2014/main" id="{A5A61D09-9532-4D81-9AD2-AABC07C0C43B}"/>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l="14844" t="7813" r="10938" b="17969"/>
          <a:stretch>
            <a:fillRect/>
          </a:stretch>
        </p:blipFill>
        <p:spPr>
          <a:xfrm>
            <a:off x="381000" y="2514600"/>
            <a:ext cx="5334000" cy="4000500"/>
          </a:xfrm>
        </p:spPr>
      </p:pic>
      <p:sp>
        <p:nvSpPr>
          <p:cNvPr id="320517" name="Text Box 5">
            <a:extLst>
              <a:ext uri="{FF2B5EF4-FFF2-40B4-BE49-F238E27FC236}">
                <a16:creationId xmlns:a16="http://schemas.microsoft.com/office/drawing/2014/main" id="{62216F93-FCA9-46C9-BD69-C1986F77FD08}"/>
              </a:ext>
            </a:extLst>
          </p:cNvPr>
          <p:cNvSpPr txBox="1">
            <a:spLocks noChangeArrowheads="1"/>
          </p:cNvSpPr>
          <p:nvPr/>
        </p:nvSpPr>
        <p:spPr bwMode="auto">
          <a:xfrm>
            <a:off x="304800" y="1905000"/>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2800"/>
              <a:t>Crank-angle Encoder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2286594"/>
                                        </p:tgtEl>
                                        <p:attrNameLst>
                                          <p:attrName>style.visibility</p:attrName>
                                        </p:attrNameLst>
                                      </p:cBhvr>
                                      <p:to>
                                        <p:strVal val="visible"/>
                                      </p:to>
                                    </p:set>
                                    <p:anim calcmode="lin" valueType="num">
                                      <p:cBhvr additive="base">
                                        <p:cTn id="7" dur="500" fill="hold"/>
                                        <p:tgtEl>
                                          <p:spTgt spid="2286594"/>
                                        </p:tgtEl>
                                        <p:attrNameLst>
                                          <p:attrName>ppt_x</p:attrName>
                                        </p:attrNameLst>
                                      </p:cBhvr>
                                      <p:tavLst>
                                        <p:tav tm="0">
                                          <p:val>
                                            <p:strVal val="#ppt_x"/>
                                          </p:val>
                                        </p:tav>
                                        <p:tav tm="100000">
                                          <p:val>
                                            <p:strVal val="#ppt_x"/>
                                          </p:val>
                                        </p:tav>
                                      </p:tavLst>
                                    </p:anim>
                                    <p:anim calcmode="lin" valueType="num">
                                      <p:cBhvr additive="base">
                                        <p:cTn id="8" dur="500" fill="hold"/>
                                        <p:tgtEl>
                                          <p:spTgt spid="22865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2286595">
                                            <p:txEl>
                                              <p:pRg st="0" end="0"/>
                                            </p:txEl>
                                          </p:spTgt>
                                        </p:tgtEl>
                                        <p:attrNameLst>
                                          <p:attrName>style.visibility</p:attrName>
                                        </p:attrNameLst>
                                      </p:cBhvr>
                                      <p:to>
                                        <p:strVal val="visible"/>
                                      </p:to>
                                    </p:set>
                                    <p:anim calcmode="lin" valueType="num">
                                      <p:cBhvr additive="base">
                                        <p:cTn id="12" dur="500" fill="hold"/>
                                        <p:tgtEl>
                                          <p:spTgt spid="228659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28659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2" fill="hold" grpId="0" nodeType="afterEffect">
                                  <p:stCondLst>
                                    <p:cond delay="1000"/>
                                  </p:stCondLst>
                                  <p:childTnLst>
                                    <p:set>
                                      <p:cBhvr>
                                        <p:cTn id="16" dur="1" fill="hold">
                                          <p:stCondLst>
                                            <p:cond delay="0"/>
                                          </p:stCondLst>
                                        </p:cTn>
                                        <p:tgtEl>
                                          <p:spTgt spid="2286595">
                                            <p:txEl>
                                              <p:pRg st="1" end="1"/>
                                            </p:txEl>
                                          </p:spTgt>
                                        </p:tgtEl>
                                        <p:attrNameLst>
                                          <p:attrName>style.visibility</p:attrName>
                                        </p:attrNameLst>
                                      </p:cBhvr>
                                      <p:to>
                                        <p:strVal val="visible"/>
                                      </p:to>
                                    </p:set>
                                    <p:anim calcmode="lin" valueType="num">
                                      <p:cBhvr additive="base">
                                        <p:cTn id="17" dur="500" fill="hold"/>
                                        <p:tgtEl>
                                          <p:spTgt spid="228659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286595">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2" fill="hold" grpId="0" nodeType="afterEffect">
                                  <p:stCondLst>
                                    <p:cond delay="1000"/>
                                  </p:stCondLst>
                                  <p:childTnLst>
                                    <p:set>
                                      <p:cBhvr>
                                        <p:cTn id="21" dur="1" fill="hold">
                                          <p:stCondLst>
                                            <p:cond delay="0"/>
                                          </p:stCondLst>
                                        </p:cTn>
                                        <p:tgtEl>
                                          <p:spTgt spid="2286595">
                                            <p:txEl>
                                              <p:pRg st="2" end="2"/>
                                            </p:txEl>
                                          </p:spTgt>
                                        </p:tgtEl>
                                        <p:attrNameLst>
                                          <p:attrName>style.visibility</p:attrName>
                                        </p:attrNameLst>
                                      </p:cBhvr>
                                      <p:to>
                                        <p:strVal val="visible"/>
                                      </p:to>
                                    </p:set>
                                    <p:anim calcmode="lin" valueType="num">
                                      <p:cBhvr additive="base">
                                        <p:cTn id="22" dur="500" fill="hold"/>
                                        <p:tgtEl>
                                          <p:spTgt spid="2286595">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2286595">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2" fill="hold" grpId="0" nodeType="afterEffect">
                                  <p:stCondLst>
                                    <p:cond delay="1000"/>
                                  </p:stCondLst>
                                  <p:childTnLst>
                                    <p:set>
                                      <p:cBhvr>
                                        <p:cTn id="26" dur="1" fill="hold">
                                          <p:stCondLst>
                                            <p:cond delay="0"/>
                                          </p:stCondLst>
                                        </p:cTn>
                                        <p:tgtEl>
                                          <p:spTgt spid="2286595">
                                            <p:txEl>
                                              <p:pRg st="3" end="3"/>
                                            </p:txEl>
                                          </p:spTgt>
                                        </p:tgtEl>
                                        <p:attrNameLst>
                                          <p:attrName>style.visibility</p:attrName>
                                        </p:attrNameLst>
                                      </p:cBhvr>
                                      <p:to>
                                        <p:strVal val="visible"/>
                                      </p:to>
                                    </p:set>
                                    <p:anim calcmode="lin" valueType="num">
                                      <p:cBhvr additive="base">
                                        <p:cTn id="27" dur="500" fill="hold"/>
                                        <p:tgtEl>
                                          <p:spTgt spid="2286595">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286595">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7500"/>
                            </p:stCondLst>
                            <p:childTnLst>
                              <p:par>
                                <p:cTn id="30" presetID="2" presetClass="entr" presetSubtype="2" fill="hold" grpId="0" nodeType="afterEffect">
                                  <p:stCondLst>
                                    <p:cond delay="1000"/>
                                  </p:stCondLst>
                                  <p:childTnLst>
                                    <p:set>
                                      <p:cBhvr>
                                        <p:cTn id="31" dur="1" fill="hold">
                                          <p:stCondLst>
                                            <p:cond delay="0"/>
                                          </p:stCondLst>
                                        </p:cTn>
                                        <p:tgtEl>
                                          <p:spTgt spid="2286595">
                                            <p:txEl>
                                              <p:pRg st="4" end="4"/>
                                            </p:txEl>
                                          </p:spTgt>
                                        </p:tgtEl>
                                        <p:attrNameLst>
                                          <p:attrName>style.visibility</p:attrName>
                                        </p:attrNameLst>
                                      </p:cBhvr>
                                      <p:to>
                                        <p:strVal val="visible"/>
                                      </p:to>
                                    </p:set>
                                    <p:anim calcmode="lin" valueType="num">
                                      <p:cBhvr additive="base">
                                        <p:cTn id="32" dur="500" fill="hold"/>
                                        <p:tgtEl>
                                          <p:spTgt spid="2286595">
                                            <p:txEl>
                                              <p:pRg st="4" end="4"/>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2286595">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9000"/>
                            </p:stCondLst>
                            <p:childTnLst>
                              <p:par>
                                <p:cTn id="35" presetID="2" presetClass="entr" presetSubtype="2" fill="hold" grpId="0" nodeType="afterEffect">
                                  <p:stCondLst>
                                    <p:cond delay="1000"/>
                                  </p:stCondLst>
                                  <p:childTnLst>
                                    <p:set>
                                      <p:cBhvr>
                                        <p:cTn id="36" dur="1" fill="hold">
                                          <p:stCondLst>
                                            <p:cond delay="0"/>
                                          </p:stCondLst>
                                        </p:cTn>
                                        <p:tgtEl>
                                          <p:spTgt spid="2286595">
                                            <p:txEl>
                                              <p:pRg st="5" end="5"/>
                                            </p:txEl>
                                          </p:spTgt>
                                        </p:tgtEl>
                                        <p:attrNameLst>
                                          <p:attrName>style.visibility</p:attrName>
                                        </p:attrNameLst>
                                      </p:cBhvr>
                                      <p:to>
                                        <p:strVal val="visible"/>
                                      </p:to>
                                    </p:set>
                                    <p:anim calcmode="lin" valueType="num">
                                      <p:cBhvr additive="base">
                                        <p:cTn id="37" dur="500" fill="hold"/>
                                        <p:tgtEl>
                                          <p:spTgt spid="2286595">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2865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6594" grpId="0" autoUpdateAnimBg="0"/>
      <p:bldP spid="2286595" grpId="0" build="p" autoUpdateAnimBg="0" advAuto="100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8642" name="Rectangle 2">
            <a:extLst>
              <a:ext uri="{FF2B5EF4-FFF2-40B4-BE49-F238E27FC236}">
                <a16:creationId xmlns:a16="http://schemas.microsoft.com/office/drawing/2014/main" id="{F325F520-DBBD-424A-A1D2-64215A984A7B}"/>
              </a:ext>
            </a:extLst>
          </p:cNvPr>
          <p:cNvSpPr>
            <a:spLocks noGrp="1" noChangeArrowheads="1"/>
          </p:cNvSpPr>
          <p:nvPr>
            <p:ph type="title"/>
          </p:nvPr>
        </p:nvSpPr>
        <p:spPr>
          <a:xfrm>
            <a:off x="685800" y="76200"/>
            <a:ext cx="7772400" cy="1143000"/>
          </a:xfrm>
        </p:spPr>
        <p:txBody>
          <a:bodyPr/>
          <a:lstStyle/>
          <a:p>
            <a:pPr eaLnBrk="1" hangingPunct="1"/>
            <a:r>
              <a:rPr lang="en-US" altLang="en-US" sz="3600">
                <a:solidFill>
                  <a:schemeClr val="tx1"/>
                </a:solidFill>
              </a:rPr>
              <a:t>Analyzer Equipment Setup</a:t>
            </a:r>
            <a:br>
              <a:rPr lang="en-US" altLang="en-US" sz="3600">
                <a:solidFill>
                  <a:schemeClr val="tx1"/>
                </a:solidFill>
              </a:rPr>
            </a:br>
            <a:r>
              <a:rPr lang="en-US" altLang="en-US" sz="3600">
                <a:solidFill>
                  <a:schemeClr val="tx1"/>
                </a:solidFill>
              </a:rPr>
              <a:t>(Once Per Turn/n-turn)</a:t>
            </a:r>
            <a:r>
              <a:rPr lang="en-US" altLang="en-US" sz="3600"/>
              <a:t> </a:t>
            </a:r>
          </a:p>
        </p:txBody>
      </p:sp>
      <p:sp>
        <p:nvSpPr>
          <p:cNvPr id="2288643" name="Rectangle 3">
            <a:extLst>
              <a:ext uri="{FF2B5EF4-FFF2-40B4-BE49-F238E27FC236}">
                <a16:creationId xmlns:a16="http://schemas.microsoft.com/office/drawing/2014/main" id="{4C5683D8-FFF5-4EAB-B627-78556E3CA725}"/>
              </a:ext>
            </a:extLst>
          </p:cNvPr>
          <p:cNvSpPr>
            <a:spLocks noGrp="1" noChangeArrowheads="1"/>
          </p:cNvSpPr>
          <p:nvPr>
            <p:ph type="body" sz="half" idx="2"/>
          </p:nvPr>
        </p:nvSpPr>
        <p:spPr>
          <a:xfrm>
            <a:off x="6477000" y="2438400"/>
            <a:ext cx="2590800" cy="4114800"/>
          </a:xfrm>
        </p:spPr>
        <p:txBody>
          <a:bodyPr/>
          <a:lstStyle/>
          <a:p>
            <a:pPr eaLnBrk="1" hangingPunct="1">
              <a:lnSpc>
                <a:spcPct val="90000"/>
              </a:lnSpc>
              <a:buClr>
                <a:schemeClr val="tx1"/>
              </a:buClr>
            </a:pPr>
            <a:r>
              <a:rPr lang="en-US" altLang="en-US" sz="2400"/>
              <a:t>Magnetic or optical pickup</a:t>
            </a:r>
          </a:p>
          <a:p>
            <a:pPr eaLnBrk="1" hangingPunct="1">
              <a:lnSpc>
                <a:spcPct val="90000"/>
              </a:lnSpc>
              <a:buClr>
                <a:schemeClr val="tx1"/>
              </a:buClr>
            </a:pPr>
            <a:r>
              <a:rPr lang="en-US" altLang="en-US" sz="2400"/>
              <a:t>Not tracking crankshaft by degree </a:t>
            </a:r>
          </a:p>
          <a:p>
            <a:pPr eaLnBrk="1" hangingPunct="1">
              <a:lnSpc>
                <a:spcPct val="90000"/>
              </a:lnSpc>
              <a:buClr>
                <a:schemeClr val="tx1"/>
              </a:buClr>
            </a:pPr>
            <a:r>
              <a:rPr lang="en-US" altLang="en-US" sz="2400"/>
              <a:t>Works better on electric driven compressors</a:t>
            </a:r>
          </a:p>
          <a:p>
            <a:pPr eaLnBrk="1" hangingPunct="1">
              <a:lnSpc>
                <a:spcPct val="90000"/>
              </a:lnSpc>
              <a:buClr>
                <a:schemeClr val="tx1"/>
              </a:buClr>
            </a:pPr>
            <a:r>
              <a:rPr lang="en-US" altLang="en-US" sz="2400"/>
              <a:t>No angular velocity data</a:t>
            </a:r>
          </a:p>
        </p:txBody>
      </p:sp>
      <p:pic>
        <p:nvPicPr>
          <p:cNvPr id="2288644" name="Picture 4" descr="Mag Pickup">
            <a:extLst>
              <a:ext uri="{FF2B5EF4-FFF2-40B4-BE49-F238E27FC236}">
                <a16:creationId xmlns:a16="http://schemas.microsoft.com/office/drawing/2014/main" id="{792348ED-8D36-464B-8F7F-470E0BF29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371600"/>
            <a:ext cx="228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5" name="Picture 5" descr="MAGPU">
            <a:extLst>
              <a:ext uri="{FF2B5EF4-FFF2-40B4-BE49-F238E27FC236}">
                <a16:creationId xmlns:a16="http://schemas.microsoft.com/office/drawing/2014/main" id="{2F97CFEA-9BCB-4236-BACE-5F68AB5F5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146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6" name="Text Box 6">
            <a:extLst>
              <a:ext uri="{FF2B5EF4-FFF2-40B4-BE49-F238E27FC236}">
                <a16:creationId xmlns:a16="http://schemas.microsoft.com/office/drawing/2014/main" id="{7CD52823-F970-48A1-A5F9-35A337B9240F}"/>
              </a:ext>
            </a:extLst>
          </p:cNvPr>
          <p:cNvSpPr txBox="1">
            <a:spLocks noChangeArrowheads="1"/>
          </p:cNvSpPr>
          <p:nvPr/>
        </p:nvSpPr>
        <p:spPr bwMode="auto">
          <a:xfrm>
            <a:off x="381000" y="1905000"/>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2800"/>
              <a:t>Magnetic Pickup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2288642"/>
                                        </p:tgtEl>
                                        <p:attrNameLst>
                                          <p:attrName>style.visibility</p:attrName>
                                        </p:attrNameLst>
                                      </p:cBhvr>
                                      <p:to>
                                        <p:strVal val="visible"/>
                                      </p:to>
                                    </p:set>
                                    <p:anim calcmode="lin" valueType="num">
                                      <p:cBhvr additive="base">
                                        <p:cTn id="7" dur="500" fill="hold"/>
                                        <p:tgtEl>
                                          <p:spTgt spid="2288642"/>
                                        </p:tgtEl>
                                        <p:attrNameLst>
                                          <p:attrName>ppt_x</p:attrName>
                                        </p:attrNameLst>
                                      </p:cBhvr>
                                      <p:tavLst>
                                        <p:tav tm="0">
                                          <p:val>
                                            <p:strVal val="#ppt_x"/>
                                          </p:val>
                                        </p:tav>
                                        <p:tav tm="100000">
                                          <p:val>
                                            <p:strVal val="#ppt_x"/>
                                          </p:val>
                                        </p:tav>
                                      </p:tavLst>
                                    </p:anim>
                                    <p:anim calcmode="lin" valueType="num">
                                      <p:cBhvr additive="base">
                                        <p:cTn id="8" dur="500" fill="hold"/>
                                        <p:tgtEl>
                                          <p:spTgt spid="228864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2" fill="hold" nodeType="afterEffect">
                                  <p:stCondLst>
                                    <p:cond delay="1000"/>
                                  </p:stCondLst>
                                  <p:childTnLst>
                                    <p:set>
                                      <p:cBhvr>
                                        <p:cTn id="11" dur="1" fill="hold">
                                          <p:stCondLst>
                                            <p:cond delay="0"/>
                                          </p:stCondLst>
                                        </p:cTn>
                                        <p:tgtEl>
                                          <p:spTgt spid="2288644"/>
                                        </p:tgtEl>
                                        <p:attrNameLst>
                                          <p:attrName>style.visibility</p:attrName>
                                        </p:attrNameLst>
                                      </p:cBhvr>
                                      <p:to>
                                        <p:strVal val="visible"/>
                                      </p:to>
                                    </p:set>
                                    <p:anim calcmode="lin" valueType="num">
                                      <p:cBhvr additive="base">
                                        <p:cTn id="12" dur="500" fill="hold"/>
                                        <p:tgtEl>
                                          <p:spTgt spid="2288644"/>
                                        </p:tgtEl>
                                        <p:attrNameLst>
                                          <p:attrName>ppt_x</p:attrName>
                                        </p:attrNameLst>
                                      </p:cBhvr>
                                      <p:tavLst>
                                        <p:tav tm="0">
                                          <p:val>
                                            <p:strVal val="1+#ppt_w/2"/>
                                          </p:val>
                                        </p:tav>
                                        <p:tav tm="100000">
                                          <p:val>
                                            <p:strVal val="#ppt_x"/>
                                          </p:val>
                                        </p:tav>
                                      </p:tavLst>
                                    </p:anim>
                                    <p:anim calcmode="lin" valueType="num">
                                      <p:cBhvr additive="base">
                                        <p:cTn id="13" dur="500" fill="hold"/>
                                        <p:tgtEl>
                                          <p:spTgt spid="22886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2" fill="hold" grpId="0" nodeType="afterEffect">
                                  <p:stCondLst>
                                    <p:cond delay="1000"/>
                                  </p:stCondLst>
                                  <p:childTnLst>
                                    <p:set>
                                      <p:cBhvr>
                                        <p:cTn id="16" dur="1" fill="hold">
                                          <p:stCondLst>
                                            <p:cond delay="0"/>
                                          </p:stCondLst>
                                        </p:cTn>
                                        <p:tgtEl>
                                          <p:spTgt spid="2288643">
                                            <p:txEl>
                                              <p:pRg st="0" end="0"/>
                                            </p:txEl>
                                          </p:spTgt>
                                        </p:tgtEl>
                                        <p:attrNameLst>
                                          <p:attrName>style.visibility</p:attrName>
                                        </p:attrNameLst>
                                      </p:cBhvr>
                                      <p:to>
                                        <p:strVal val="visible"/>
                                      </p:to>
                                    </p:set>
                                    <p:anim calcmode="lin" valueType="num">
                                      <p:cBhvr additive="base">
                                        <p:cTn id="17" dur="500" fill="hold"/>
                                        <p:tgtEl>
                                          <p:spTgt spid="228864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288643">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2" fill="hold" grpId="0" nodeType="afterEffect">
                                  <p:stCondLst>
                                    <p:cond delay="1000"/>
                                  </p:stCondLst>
                                  <p:childTnLst>
                                    <p:set>
                                      <p:cBhvr>
                                        <p:cTn id="21" dur="1" fill="hold">
                                          <p:stCondLst>
                                            <p:cond delay="0"/>
                                          </p:stCondLst>
                                        </p:cTn>
                                        <p:tgtEl>
                                          <p:spTgt spid="2288643">
                                            <p:txEl>
                                              <p:pRg st="1" end="1"/>
                                            </p:txEl>
                                          </p:spTgt>
                                        </p:tgtEl>
                                        <p:attrNameLst>
                                          <p:attrName>style.visibility</p:attrName>
                                        </p:attrNameLst>
                                      </p:cBhvr>
                                      <p:to>
                                        <p:strVal val="visible"/>
                                      </p:to>
                                    </p:set>
                                    <p:anim calcmode="lin" valueType="num">
                                      <p:cBhvr additive="base">
                                        <p:cTn id="22" dur="500" fill="hold"/>
                                        <p:tgtEl>
                                          <p:spTgt spid="2288643">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2288643">
                                            <p:txEl>
                                              <p:pRg st="1" end="1"/>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2" fill="hold" grpId="0" nodeType="afterEffect">
                                  <p:stCondLst>
                                    <p:cond delay="1000"/>
                                  </p:stCondLst>
                                  <p:childTnLst>
                                    <p:set>
                                      <p:cBhvr>
                                        <p:cTn id="26" dur="1" fill="hold">
                                          <p:stCondLst>
                                            <p:cond delay="0"/>
                                          </p:stCondLst>
                                        </p:cTn>
                                        <p:tgtEl>
                                          <p:spTgt spid="2288643">
                                            <p:txEl>
                                              <p:pRg st="2" end="2"/>
                                            </p:txEl>
                                          </p:spTgt>
                                        </p:tgtEl>
                                        <p:attrNameLst>
                                          <p:attrName>style.visibility</p:attrName>
                                        </p:attrNameLst>
                                      </p:cBhvr>
                                      <p:to>
                                        <p:strVal val="visible"/>
                                      </p:to>
                                    </p:set>
                                    <p:anim calcmode="lin" valueType="num">
                                      <p:cBhvr additive="base">
                                        <p:cTn id="27" dur="500" fill="hold"/>
                                        <p:tgtEl>
                                          <p:spTgt spid="228864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288643">
                                            <p:txEl>
                                              <p:pRg st="2" end="2"/>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7500"/>
                            </p:stCondLst>
                            <p:childTnLst>
                              <p:par>
                                <p:cTn id="30" presetID="2" presetClass="entr" presetSubtype="2" fill="hold" grpId="0" nodeType="afterEffect">
                                  <p:stCondLst>
                                    <p:cond delay="1000"/>
                                  </p:stCondLst>
                                  <p:childTnLst>
                                    <p:set>
                                      <p:cBhvr>
                                        <p:cTn id="31" dur="1" fill="hold">
                                          <p:stCondLst>
                                            <p:cond delay="0"/>
                                          </p:stCondLst>
                                        </p:cTn>
                                        <p:tgtEl>
                                          <p:spTgt spid="2288643">
                                            <p:txEl>
                                              <p:pRg st="3" end="3"/>
                                            </p:txEl>
                                          </p:spTgt>
                                        </p:tgtEl>
                                        <p:attrNameLst>
                                          <p:attrName>style.visibility</p:attrName>
                                        </p:attrNameLst>
                                      </p:cBhvr>
                                      <p:to>
                                        <p:strVal val="visible"/>
                                      </p:to>
                                    </p:set>
                                    <p:anim calcmode="lin" valueType="num">
                                      <p:cBhvr additive="base">
                                        <p:cTn id="32" dur="500" fill="hold"/>
                                        <p:tgtEl>
                                          <p:spTgt spid="2288643">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22886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8642" grpId="0" autoUpdateAnimBg="0"/>
      <p:bldP spid="2288643" grpId="0" build="p" autoUpdateAnimBg="0" advAuto="1000"/>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96834" name="Rectangle 2">
            <a:extLst>
              <a:ext uri="{FF2B5EF4-FFF2-40B4-BE49-F238E27FC236}">
                <a16:creationId xmlns:a16="http://schemas.microsoft.com/office/drawing/2014/main" id="{EE37DEC3-5ABA-4CE4-BE3C-6DBE3BD6C05F}"/>
              </a:ext>
            </a:extLst>
          </p:cNvPr>
          <p:cNvSpPr>
            <a:spLocks noGrp="1" noChangeArrowheads="1"/>
          </p:cNvSpPr>
          <p:nvPr>
            <p:ph type="title"/>
          </p:nvPr>
        </p:nvSpPr>
        <p:spPr>
          <a:xfrm>
            <a:off x="685800" y="76200"/>
            <a:ext cx="7772400" cy="762000"/>
          </a:xfrm>
        </p:spPr>
        <p:txBody>
          <a:bodyPr/>
          <a:lstStyle/>
          <a:p>
            <a:pPr eaLnBrk="1" hangingPunct="1"/>
            <a:r>
              <a:rPr lang="en-US" altLang="en-US" sz="3200">
                <a:solidFill>
                  <a:schemeClr val="tx1"/>
                </a:solidFill>
              </a:rPr>
              <a:t>(TDC Identification and Synchronization)</a:t>
            </a:r>
            <a:r>
              <a:rPr lang="en-US" altLang="en-US"/>
              <a:t> </a:t>
            </a:r>
          </a:p>
        </p:txBody>
      </p:sp>
      <p:sp>
        <p:nvSpPr>
          <p:cNvPr id="2296835" name="Rectangle 3">
            <a:extLst>
              <a:ext uri="{FF2B5EF4-FFF2-40B4-BE49-F238E27FC236}">
                <a16:creationId xmlns:a16="http://schemas.microsoft.com/office/drawing/2014/main" id="{A64E0C0B-D789-42E3-B391-314580B87A6C}"/>
              </a:ext>
            </a:extLst>
          </p:cNvPr>
          <p:cNvSpPr>
            <a:spLocks noGrp="1" noChangeArrowheads="1"/>
          </p:cNvSpPr>
          <p:nvPr>
            <p:ph type="body" sz="half" idx="2"/>
          </p:nvPr>
        </p:nvSpPr>
        <p:spPr>
          <a:xfrm>
            <a:off x="5715000" y="1676400"/>
            <a:ext cx="3048000" cy="4800600"/>
          </a:xfrm>
        </p:spPr>
        <p:txBody>
          <a:bodyPr/>
          <a:lstStyle/>
          <a:p>
            <a:pPr eaLnBrk="1" hangingPunct="1">
              <a:lnSpc>
                <a:spcPct val="80000"/>
              </a:lnSpc>
              <a:buClr>
                <a:schemeClr val="tx1"/>
              </a:buClr>
            </a:pPr>
            <a:r>
              <a:rPr lang="en-US" altLang="en-US" sz="2400"/>
              <a:t>Reference mark on flywheel lined up with reference mark on frame</a:t>
            </a:r>
          </a:p>
          <a:p>
            <a:pPr eaLnBrk="1" hangingPunct="1">
              <a:lnSpc>
                <a:spcPct val="80000"/>
              </a:lnSpc>
              <a:buClr>
                <a:schemeClr val="tx1"/>
              </a:buClr>
            </a:pPr>
            <a:r>
              <a:rPr lang="en-US" altLang="en-US" sz="2400"/>
              <a:t>Couplings can cause synchronization errors on separable machines</a:t>
            </a:r>
          </a:p>
          <a:p>
            <a:pPr eaLnBrk="1" hangingPunct="1">
              <a:lnSpc>
                <a:spcPct val="80000"/>
              </a:lnSpc>
              <a:buClr>
                <a:schemeClr val="tx1"/>
              </a:buClr>
            </a:pPr>
            <a:r>
              <a:rPr lang="en-US" altLang="en-US" sz="2400"/>
              <a:t>Second stationary mark on frame eliminates parallax errors</a:t>
            </a:r>
          </a:p>
        </p:txBody>
      </p:sp>
      <p:pic>
        <p:nvPicPr>
          <p:cNvPr id="324612" name="Picture 5" descr="coupling3">
            <a:extLst>
              <a:ext uri="{FF2B5EF4-FFF2-40B4-BE49-F238E27FC236}">
                <a16:creationId xmlns:a16="http://schemas.microsoft.com/office/drawing/2014/main" id="{8F9E6AD1-38C8-4725-B30B-0CC80F2A14B3}"/>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57200" y="2438400"/>
            <a:ext cx="5238750" cy="4114800"/>
          </a:xfrm>
        </p:spPr>
      </p:pic>
      <p:sp>
        <p:nvSpPr>
          <p:cNvPr id="324613" name="Text Box 8">
            <a:extLst>
              <a:ext uri="{FF2B5EF4-FFF2-40B4-BE49-F238E27FC236}">
                <a16:creationId xmlns:a16="http://schemas.microsoft.com/office/drawing/2014/main" id="{81024FAB-A8A7-47C8-8F2B-279F5A23960B}"/>
              </a:ext>
            </a:extLst>
          </p:cNvPr>
          <p:cNvSpPr txBox="1">
            <a:spLocks noChangeArrowheads="1"/>
          </p:cNvSpPr>
          <p:nvPr/>
        </p:nvSpPr>
        <p:spPr bwMode="auto">
          <a:xfrm>
            <a:off x="533400" y="1066800"/>
            <a:ext cx="2819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2800"/>
              <a:t>TDC Marks (accuracy rules!)</a:t>
            </a:r>
          </a:p>
        </p:txBody>
      </p:sp>
      <p:cxnSp>
        <p:nvCxnSpPr>
          <p:cNvPr id="324614" name="Straight Arrow Connector 9">
            <a:extLst>
              <a:ext uri="{FF2B5EF4-FFF2-40B4-BE49-F238E27FC236}">
                <a16:creationId xmlns:a16="http://schemas.microsoft.com/office/drawing/2014/main" id="{BA369E79-11D6-4617-BE60-13986FA5ADDC}"/>
              </a:ext>
            </a:extLst>
          </p:cNvPr>
          <p:cNvCxnSpPr>
            <a:cxnSpLocks noChangeShapeType="1"/>
          </p:cNvCxnSpPr>
          <p:nvPr/>
        </p:nvCxnSpPr>
        <p:spPr bwMode="auto">
          <a:xfrm flipH="1">
            <a:off x="1371600" y="3505200"/>
            <a:ext cx="3200400" cy="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2296834"/>
                                        </p:tgtEl>
                                        <p:attrNameLst>
                                          <p:attrName>style.visibility</p:attrName>
                                        </p:attrNameLst>
                                      </p:cBhvr>
                                      <p:to>
                                        <p:strVal val="visible"/>
                                      </p:to>
                                    </p:set>
                                    <p:anim calcmode="lin" valueType="num">
                                      <p:cBhvr additive="base">
                                        <p:cTn id="7" dur="500" fill="hold"/>
                                        <p:tgtEl>
                                          <p:spTgt spid="2296834"/>
                                        </p:tgtEl>
                                        <p:attrNameLst>
                                          <p:attrName>ppt_x</p:attrName>
                                        </p:attrNameLst>
                                      </p:cBhvr>
                                      <p:tavLst>
                                        <p:tav tm="0">
                                          <p:val>
                                            <p:strVal val="#ppt_x"/>
                                          </p:val>
                                        </p:tav>
                                        <p:tav tm="100000">
                                          <p:val>
                                            <p:strVal val="#ppt_x"/>
                                          </p:val>
                                        </p:tav>
                                      </p:tavLst>
                                    </p:anim>
                                    <p:anim calcmode="lin" valueType="num">
                                      <p:cBhvr additive="base">
                                        <p:cTn id="8" dur="500" fill="hold"/>
                                        <p:tgtEl>
                                          <p:spTgt spid="229683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2296835">
                                            <p:txEl>
                                              <p:pRg st="0" end="0"/>
                                            </p:txEl>
                                          </p:spTgt>
                                        </p:tgtEl>
                                        <p:attrNameLst>
                                          <p:attrName>style.visibility</p:attrName>
                                        </p:attrNameLst>
                                      </p:cBhvr>
                                      <p:to>
                                        <p:strVal val="visible"/>
                                      </p:to>
                                    </p:set>
                                    <p:anim calcmode="lin" valueType="num">
                                      <p:cBhvr additive="base">
                                        <p:cTn id="12" dur="500" fill="hold"/>
                                        <p:tgtEl>
                                          <p:spTgt spid="229683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29683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2" fill="hold" grpId="0" nodeType="afterEffect">
                                  <p:stCondLst>
                                    <p:cond delay="1000"/>
                                  </p:stCondLst>
                                  <p:childTnLst>
                                    <p:set>
                                      <p:cBhvr>
                                        <p:cTn id="16" dur="1" fill="hold">
                                          <p:stCondLst>
                                            <p:cond delay="0"/>
                                          </p:stCondLst>
                                        </p:cTn>
                                        <p:tgtEl>
                                          <p:spTgt spid="2296835">
                                            <p:txEl>
                                              <p:pRg st="1" end="1"/>
                                            </p:txEl>
                                          </p:spTgt>
                                        </p:tgtEl>
                                        <p:attrNameLst>
                                          <p:attrName>style.visibility</p:attrName>
                                        </p:attrNameLst>
                                      </p:cBhvr>
                                      <p:to>
                                        <p:strVal val="visible"/>
                                      </p:to>
                                    </p:set>
                                    <p:anim calcmode="lin" valueType="num">
                                      <p:cBhvr additive="base">
                                        <p:cTn id="17" dur="500" fill="hold"/>
                                        <p:tgtEl>
                                          <p:spTgt spid="2296835">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296835">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2" fill="hold" grpId="0" nodeType="afterEffect">
                                  <p:stCondLst>
                                    <p:cond delay="1000"/>
                                  </p:stCondLst>
                                  <p:childTnLst>
                                    <p:set>
                                      <p:cBhvr>
                                        <p:cTn id="21" dur="1" fill="hold">
                                          <p:stCondLst>
                                            <p:cond delay="0"/>
                                          </p:stCondLst>
                                        </p:cTn>
                                        <p:tgtEl>
                                          <p:spTgt spid="2296835">
                                            <p:txEl>
                                              <p:pRg st="2" end="2"/>
                                            </p:txEl>
                                          </p:spTgt>
                                        </p:tgtEl>
                                        <p:attrNameLst>
                                          <p:attrName>style.visibility</p:attrName>
                                        </p:attrNameLst>
                                      </p:cBhvr>
                                      <p:to>
                                        <p:strVal val="visible"/>
                                      </p:to>
                                    </p:set>
                                    <p:anim calcmode="lin" valueType="num">
                                      <p:cBhvr additive="base">
                                        <p:cTn id="22" dur="500" fill="hold"/>
                                        <p:tgtEl>
                                          <p:spTgt spid="2296835">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22968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6834" grpId="0" autoUpdateAnimBg="0"/>
      <p:bldP spid="2296835" grpId="0" build="p" autoUpdateAnimBg="0" advAuto="100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B2ABBC5D-354E-49F2-A5A0-6D6C821E72AB}"/>
              </a:ext>
            </a:extLst>
          </p:cNvPr>
          <p:cNvSpPr>
            <a:spLocks noGrp="1" noChangeArrowheads="1"/>
          </p:cNvSpPr>
          <p:nvPr>
            <p:ph type="title"/>
          </p:nvPr>
        </p:nvSpPr>
        <p:spPr>
          <a:xfrm>
            <a:off x="685800" y="152400"/>
            <a:ext cx="7772400" cy="762000"/>
          </a:xfrm>
        </p:spPr>
        <p:txBody>
          <a:bodyPr/>
          <a:lstStyle/>
          <a:p>
            <a:pPr eaLnBrk="1" hangingPunct="1"/>
            <a:r>
              <a:rPr lang="en-US" altLang="en-US" sz="3600">
                <a:solidFill>
                  <a:schemeClr val="tx1"/>
                </a:solidFill>
              </a:rPr>
              <a:t>TDC Accuracy</a:t>
            </a:r>
          </a:p>
        </p:txBody>
      </p:sp>
      <p:sp>
        <p:nvSpPr>
          <p:cNvPr id="2298883" name="Rectangle 3">
            <a:extLst>
              <a:ext uri="{FF2B5EF4-FFF2-40B4-BE49-F238E27FC236}">
                <a16:creationId xmlns:a16="http://schemas.microsoft.com/office/drawing/2014/main" id="{B5434F82-090A-4B05-8C9E-94BB9585ECAF}"/>
              </a:ext>
            </a:extLst>
          </p:cNvPr>
          <p:cNvSpPr>
            <a:spLocks noGrp="1" noChangeArrowheads="1"/>
          </p:cNvSpPr>
          <p:nvPr>
            <p:ph type="body" idx="1"/>
          </p:nvPr>
        </p:nvSpPr>
        <p:spPr>
          <a:xfrm>
            <a:off x="685800" y="1447800"/>
            <a:ext cx="7772400" cy="4953000"/>
          </a:xfrm>
        </p:spPr>
        <p:txBody>
          <a:bodyPr/>
          <a:lstStyle/>
          <a:p>
            <a:pPr eaLnBrk="1" hangingPunct="1">
              <a:buClr>
                <a:schemeClr val="tx1"/>
              </a:buClr>
            </a:pPr>
            <a:r>
              <a:rPr lang="en-US" altLang="en-US" sz="2800"/>
              <a:t>Shifting the data 2 degrees to the right on a KVS-48 in injection service caused:</a:t>
            </a:r>
          </a:p>
          <a:p>
            <a:pPr lvl="1" eaLnBrk="1" hangingPunct="1">
              <a:buFontTx/>
              <a:buChar char="•"/>
            </a:pPr>
            <a:r>
              <a:rPr lang="en-US" altLang="en-US"/>
              <a:t>   Power IHP to increase by 7%</a:t>
            </a:r>
          </a:p>
          <a:p>
            <a:pPr lvl="1" eaLnBrk="1" hangingPunct="1">
              <a:buFontTx/>
              <a:buChar char="•"/>
            </a:pPr>
            <a:r>
              <a:rPr lang="en-US" altLang="en-US"/>
              <a:t>   Compressor IHP to decrease by 8.6%</a:t>
            </a:r>
          </a:p>
          <a:p>
            <a:pPr eaLnBrk="1" hangingPunct="1">
              <a:buClr>
                <a:schemeClr val="tx1"/>
              </a:buClr>
            </a:pPr>
            <a:r>
              <a:rPr lang="en-US" altLang="en-US" sz="2800"/>
              <a:t>Shifting the data 2 degrees to the right on a low ratio pipeline compressor service caused:</a:t>
            </a:r>
          </a:p>
          <a:p>
            <a:pPr lvl="1" eaLnBrk="1" hangingPunct="1">
              <a:buFontTx/>
              <a:buChar char="•"/>
            </a:pPr>
            <a:r>
              <a:rPr lang="en-US" altLang="en-US"/>
              <a:t>   Compressor IHP to decrease by 4.2%</a:t>
            </a:r>
          </a:p>
          <a:p>
            <a:pPr eaLnBrk="1" hangingPunct="1">
              <a:buClr>
                <a:schemeClr val="tx1"/>
              </a:buClr>
            </a:pPr>
            <a:r>
              <a:rPr lang="en-US" altLang="en-US" sz="2800"/>
              <a:t>The lower the VE, the greater the induced error.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98883">
                                            <p:txEl>
                                              <p:pRg st="0" end="0"/>
                                            </p:txEl>
                                          </p:spTgt>
                                        </p:tgtEl>
                                        <p:attrNameLst>
                                          <p:attrName>style.visibility</p:attrName>
                                        </p:attrNameLst>
                                      </p:cBhvr>
                                      <p:to>
                                        <p:strVal val="visible"/>
                                      </p:to>
                                    </p:set>
                                    <p:anim calcmode="lin" valueType="num">
                                      <p:cBhvr additive="base">
                                        <p:cTn id="7" dur="500" fill="hold"/>
                                        <p:tgtEl>
                                          <p:spTgt spid="2298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9888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298883">
                                            <p:txEl>
                                              <p:pRg st="1" end="1"/>
                                            </p:txEl>
                                          </p:spTgt>
                                        </p:tgtEl>
                                        <p:attrNameLst>
                                          <p:attrName>style.visibility</p:attrName>
                                        </p:attrNameLst>
                                      </p:cBhvr>
                                      <p:to>
                                        <p:strVal val="visible"/>
                                      </p:to>
                                    </p:set>
                                    <p:anim calcmode="lin" valueType="num">
                                      <p:cBhvr additive="base">
                                        <p:cTn id="11" dur="500" fill="hold"/>
                                        <p:tgtEl>
                                          <p:spTgt spid="229888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9888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298883">
                                            <p:txEl>
                                              <p:pRg st="2" end="2"/>
                                            </p:txEl>
                                          </p:spTgt>
                                        </p:tgtEl>
                                        <p:attrNameLst>
                                          <p:attrName>style.visibility</p:attrName>
                                        </p:attrNameLst>
                                      </p:cBhvr>
                                      <p:to>
                                        <p:strVal val="visible"/>
                                      </p:to>
                                    </p:set>
                                    <p:anim calcmode="lin" valueType="num">
                                      <p:cBhvr additive="base">
                                        <p:cTn id="15" dur="500" fill="hold"/>
                                        <p:tgtEl>
                                          <p:spTgt spid="229888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9888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298883">
                                            <p:txEl>
                                              <p:pRg st="3" end="3"/>
                                            </p:txEl>
                                          </p:spTgt>
                                        </p:tgtEl>
                                        <p:attrNameLst>
                                          <p:attrName>style.visibility</p:attrName>
                                        </p:attrNameLst>
                                      </p:cBhvr>
                                      <p:to>
                                        <p:strVal val="visible"/>
                                      </p:to>
                                    </p:set>
                                    <p:anim calcmode="lin" valueType="num">
                                      <p:cBhvr additive="base">
                                        <p:cTn id="21" dur="500" fill="hold"/>
                                        <p:tgtEl>
                                          <p:spTgt spid="229888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98883">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298883">
                                            <p:txEl>
                                              <p:pRg st="4" end="4"/>
                                            </p:txEl>
                                          </p:spTgt>
                                        </p:tgtEl>
                                        <p:attrNameLst>
                                          <p:attrName>style.visibility</p:attrName>
                                        </p:attrNameLst>
                                      </p:cBhvr>
                                      <p:to>
                                        <p:strVal val="visible"/>
                                      </p:to>
                                    </p:set>
                                    <p:anim calcmode="lin" valueType="num">
                                      <p:cBhvr additive="base">
                                        <p:cTn id="25" dur="500" fill="hold"/>
                                        <p:tgtEl>
                                          <p:spTgt spid="229888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9888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98883">
                                            <p:txEl>
                                              <p:pRg st="5" end="5"/>
                                            </p:txEl>
                                          </p:spTgt>
                                        </p:tgtEl>
                                        <p:attrNameLst>
                                          <p:attrName>style.visibility</p:attrName>
                                        </p:attrNameLst>
                                      </p:cBhvr>
                                      <p:to>
                                        <p:strVal val="visible"/>
                                      </p:to>
                                    </p:set>
                                    <p:anim calcmode="lin" valueType="num">
                                      <p:cBhvr additive="base">
                                        <p:cTn id="31" dur="500" fill="hold"/>
                                        <p:tgtEl>
                                          <p:spTgt spid="229888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9888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3"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120248C6-D301-4D18-B322-B6B4D75B8B05}"/>
              </a:ext>
            </a:extLst>
          </p:cNvPr>
          <p:cNvSpPr>
            <a:spLocks noGrp="1" noChangeArrowheads="1"/>
          </p:cNvSpPr>
          <p:nvPr>
            <p:ph type="title"/>
          </p:nvPr>
        </p:nvSpPr>
        <p:spPr>
          <a:xfrm>
            <a:off x="457200" y="152400"/>
            <a:ext cx="8229600" cy="1371600"/>
          </a:xfrm>
        </p:spPr>
        <p:txBody>
          <a:bodyPr/>
          <a:lstStyle/>
          <a:p>
            <a:pPr eaLnBrk="1" hangingPunct="1"/>
            <a:r>
              <a:rPr lang="en-US" altLang="en-US" sz="3600">
                <a:solidFill>
                  <a:schemeClr val="tx1"/>
                </a:solidFill>
              </a:rPr>
              <a:t>TDC Determination</a:t>
            </a:r>
          </a:p>
        </p:txBody>
      </p:sp>
      <p:sp>
        <p:nvSpPr>
          <p:cNvPr id="332803" name="Rectangle 3">
            <a:extLst>
              <a:ext uri="{FF2B5EF4-FFF2-40B4-BE49-F238E27FC236}">
                <a16:creationId xmlns:a16="http://schemas.microsoft.com/office/drawing/2014/main" id="{EFE248B4-AB89-4B82-A8AB-0D88D4090132}"/>
              </a:ext>
            </a:extLst>
          </p:cNvPr>
          <p:cNvSpPr>
            <a:spLocks noGrp="1" noChangeArrowheads="1"/>
          </p:cNvSpPr>
          <p:nvPr>
            <p:ph type="body" idx="1"/>
          </p:nvPr>
        </p:nvSpPr>
        <p:spPr>
          <a:xfrm>
            <a:off x="1295400" y="1981200"/>
            <a:ext cx="6400800" cy="4144963"/>
          </a:xfrm>
        </p:spPr>
        <p:txBody>
          <a:bodyPr/>
          <a:lstStyle/>
          <a:p>
            <a:pPr eaLnBrk="1" hangingPunct="1">
              <a:buClr>
                <a:schemeClr val="tx1"/>
              </a:buClr>
            </a:pPr>
            <a:r>
              <a:rPr lang="en-US" altLang="en-US"/>
              <a:t>Cylinder obstruction method</a:t>
            </a:r>
          </a:p>
          <a:p>
            <a:pPr eaLnBrk="1" hangingPunct="1">
              <a:buClr>
                <a:schemeClr val="tx1"/>
              </a:buClr>
            </a:pPr>
            <a:r>
              <a:rPr lang="en-US" altLang="en-US"/>
              <a:t>Dial indicator method</a:t>
            </a:r>
          </a:p>
          <a:p>
            <a:pPr eaLnBrk="1" hangingPunct="1">
              <a:buClr>
                <a:schemeClr val="tx1"/>
              </a:buClr>
            </a:pPr>
            <a:r>
              <a:rPr lang="en-US" altLang="en-US"/>
              <a:t>Existing factory marks</a:t>
            </a:r>
          </a:p>
          <a:p>
            <a:pPr eaLnBrk="1" hangingPunct="1">
              <a:buClr>
                <a:schemeClr val="tx1"/>
              </a:buClr>
            </a:pPr>
            <a:r>
              <a:rPr lang="en-US" altLang="en-US"/>
              <a:t>Determining from collected data</a:t>
            </a:r>
          </a:p>
          <a:p>
            <a:pPr eaLnBrk="1" hangingPunct="1">
              <a:buClr>
                <a:schemeClr val="tx1"/>
              </a:buClr>
            </a:pPr>
            <a:r>
              <a:rPr lang="en-US" altLang="en-US"/>
              <a:t>Guess</a:t>
            </a:r>
          </a:p>
          <a:p>
            <a:pPr eaLnBrk="1" hangingPunct="1"/>
            <a:endParaRPr lang="en-US" alt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a:extLst>
              <a:ext uri="{FF2B5EF4-FFF2-40B4-BE49-F238E27FC236}">
                <a16:creationId xmlns:a16="http://schemas.microsoft.com/office/drawing/2014/main" id="{E1A0CF6E-DCDC-48C2-AA63-290DDBECEFC3}"/>
              </a:ext>
            </a:extLst>
          </p:cNvPr>
          <p:cNvSpPr>
            <a:spLocks noGrp="1" noChangeArrowheads="1"/>
          </p:cNvSpPr>
          <p:nvPr>
            <p:ph type="title"/>
          </p:nvPr>
        </p:nvSpPr>
        <p:spPr>
          <a:xfrm>
            <a:off x="457200" y="152400"/>
            <a:ext cx="8229600" cy="685800"/>
          </a:xfrm>
        </p:spPr>
        <p:txBody>
          <a:bodyPr/>
          <a:lstStyle/>
          <a:p>
            <a:r>
              <a:rPr lang="en-US" altLang="en-US" sz="3200"/>
              <a:t>Verifying/Marking TDC (Positive Stop Method)</a:t>
            </a:r>
          </a:p>
        </p:txBody>
      </p:sp>
      <p:sp>
        <p:nvSpPr>
          <p:cNvPr id="334851" name="Content Placeholder 2">
            <a:extLst>
              <a:ext uri="{FF2B5EF4-FFF2-40B4-BE49-F238E27FC236}">
                <a16:creationId xmlns:a16="http://schemas.microsoft.com/office/drawing/2014/main" id="{5EA32C0E-D1C2-414C-8EB2-897FBAA61590}"/>
              </a:ext>
            </a:extLst>
          </p:cNvPr>
          <p:cNvSpPr>
            <a:spLocks noGrp="1" noChangeArrowheads="1"/>
          </p:cNvSpPr>
          <p:nvPr>
            <p:ph idx="1"/>
          </p:nvPr>
        </p:nvSpPr>
        <p:spPr>
          <a:xfrm>
            <a:off x="457200" y="1143000"/>
            <a:ext cx="8229600" cy="5562600"/>
          </a:xfrm>
        </p:spPr>
        <p:txBody>
          <a:bodyPr/>
          <a:lstStyle/>
          <a:p>
            <a:r>
              <a:rPr lang="en-US" altLang="en-US" sz="2400"/>
              <a:t>No dial indicator is required; however the cylinder head or valve cap must be removed so the unit must be blown down.</a:t>
            </a:r>
          </a:p>
          <a:p>
            <a:r>
              <a:rPr lang="en-US" altLang="en-US" sz="2400"/>
              <a:t>The basis of this method is that TDC can be determined from the midpoint of two cylinder positions marked on the flywheel. These positions are determined by the placement of the cylinder at a fixed distance from TDC. This fixed distance is determined by the hard stop used.</a:t>
            </a:r>
          </a:p>
          <a:p>
            <a:r>
              <a:rPr lang="en-US" altLang="en-US" sz="2400"/>
              <a:t>The first step in this process is to obtain the hard stop. The stop can be inserted into the cylinder by removing the valve cap or the cylinder head. If the cylinder head is removed, obtain a stiff 1/4-inch rod and sharpen one end to form a pointer. The length of the rod should be set, such that the piston stops at 2 to 10 degrees below TDC</a:t>
            </a:r>
            <a:r>
              <a:rPr lang="en-US" altLang="en-US" sz="160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1746" name="Object 1026">
            <a:extLst>
              <a:ext uri="{FF2B5EF4-FFF2-40B4-BE49-F238E27FC236}">
                <a16:creationId xmlns:a16="http://schemas.microsoft.com/office/drawing/2014/main" id="{F8CB5F31-E6AC-4C6D-A3B5-DB91C378F5F7}"/>
              </a:ext>
            </a:extLst>
          </p:cNvPr>
          <p:cNvGraphicFramePr>
            <a:graphicFrameLocks noChangeAspect="1"/>
          </p:cNvGraphicFramePr>
          <p:nvPr/>
        </p:nvGraphicFramePr>
        <p:xfrm>
          <a:off x="381000" y="398463"/>
          <a:ext cx="8382000" cy="6062662"/>
        </p:xfrm>
        <a:graphic>
          <a:graphicData uri="http://schemas.openxmlformats.org/presentationml/2006/ole">
            <mc:AlternateContent xmlns:mc="http://schemas.openxmlformats.org/markup-compatibility/2006">
              <mc:Choice xmlns:v="urn:schemas-microsoft-com:vml" Requires="v">
                <p:oleObj spid="_x0000_s31787" name="Worksheet" r:id="rId4" imgW="4462560" imgH="3223080" progId="Excel.Sheet.8">
                  <p:embed/>
                </p:oleObj>
              </mc:Choice>
              <mc:Fallback>
                <p:oleObj name="Worksheet" r:id="rId4" imgW="4462560" imgH="3223080" progId="Excel.Sheet.8">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8463"/>
                        <a:ext cx="8382000" cy="606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zoom dir="in"/>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a:extLst>
              <a:ext uri="{FF2B5EF4-FFF2-40B4-BE49-F238E27FC236}">
                <a16:creationId xmlns:a16="http://schemas.microsoft.com/office/drawing/2014/main" id="{38DAA553-3122-4CFD-8546-D6C82122A127}"/>
              </a:ext>
            </a:extLst>
          </p:cNvPr>
          <p:cNvSpPr>
            <a:spLocks noGrp="1" noChangeArrowheads="1"/>
          </p:cNvSpPr>
          <p:nvPr>
            <p:ph type="title"/>
          </p:nvPr>
        </p:nvSpPr>
        <p:spPr>
          <a:xfrm>
            <a:off x="457200" y="152400"/>
            <a:ext cx="8229600" cy="762000"/>
          </a:xfrm>
        </p:spPr>
        <p:txBody>
          <a:bodyPr/>
          <a:lstStyle/>
          <a:p>
            <a:r>
              <a:rPr lang="en-US" altLang="en-US" sz="3200"/>
              <a:t>Verifying/Marking TDC (Positive Stop Method)</a:t>
            </a:r>
          </a:p>
        </p:txBody>
      </p:sp>
      <p:sp>
        <p:nvSpPr>
          <p:cNvPr id="336899" name="Content Placeholder 2">
            <a:extLst>
              <a:ext uri="{FF2B5EF4-FFF2-40B4-BE49-F238E27FC236}">
                <a16:creationId xmlns:a16="http://schemas.microsoft.com/office/drawing/2014/main" id="{7A6C5C6A-A2F8-4C76-B26C-CBA1E9C9576D}"/>
              </a:ext>
            </a:extLst>
          </p:cNvPr>
          <p:cNvSpPr>
            <a:spLocks noGrp="1" noChangeArrowheads="1"/>
          </p:cNvSpPr>
          <p:nvPr>
            <p:ph idx="1"/>
          </p:nvPr>
        </p:nvSpPr>
        <p:spPr>
          <a:xfrm>
            <a:off x="457200" y="1066800"/>
            <a:ext cx="8229600" cy="5638800"/>
          </a:xfrm>
        </p:spPr>
        <p:txBody>
          <a:bodyPr/>
          <a:lstStyle/>
          <a:p>
            <a:r>
              <a:rPr lang="en-US" altLang="en-US" sz="2400"/>
              <a:t>Attach pointer to a rigid strip of steel and drill appropriate mounting holes in it. The strip must not deflect when the piston contacts it. The strip is placed across the center of the cylinder bore and bolted to secure it. If a valve cap is removed, place the stop between the head and piston.</a:t>
            </a:r>
          </a:p>
          <a:p>
            <a:r>
              <a:rPr lang="en-US" altLang="en-US" sz="2400"/>
              <a:t>Once the positive stop mechanism is installed, manually rotate the crankshaft in the clockwise direction until the piston end comes in contact with the stop. Mark this position on the flywheel in reference to a fixed pointer. </a:t>
            </a:r>
          </a:p>
          <a:p>
            <a:r>
              <a:rPr lang="en-US" altLang="en-US" sz="2400"/>
              <a:t>Rotate the crankshaft in the opposite direction until the piston end comes in contact with the stop. Mark this position on the flywheel. Using a highly accurate measurement device, determine the middle between the two marks. This is the location of TDC (+/- ½ degree accuracy required).</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itle 1">
            <a:extLst>
              <a:ext uri="{FF2B5EF4-FFF2-40B4-BE49-F238E27FC236}">
                <a16:creationId xmlns:a16="http://schemas.microsoft.com/office/drawing/2014/main" id="{AE1DB64B-77F1-4A88-AAE9-EAB9865B564B}"/>
              </a:ext>
            </a:extLst>
          </p:cNvPr>
          <p:cNvSpPr>
            <a:spLocks noGrp="1" noChangeArrowheads="1"/>
          </p:cNvSpPr>
          <p:nvPr>
            <p:ph type="title"/>
          </p:nvPr>
        </p:nvSpPr>
        <p:spPr>
          <a:xfrm>
            <a:off x="457200" y="152400"/>
            <a:ext cx="8229600" cy="762000"/>
          </a:xfrm>
        </p:spPr>
        <p:txBody>
          <a:bodyPr/>
          <a:lstStyle/>
          <a:p>
            <a:r>
              <a:rPr lang="en-US" altLang="en-US" sz="3200"/>
              <a:t>Verifying/Marking TDC (Dial Indicator Method)</a:t>
            </a:r>
          </a:p>
        </p:txBody>
      </p:sp>
      <p:sp>
        <p:nvSpPr>
          <p:cNvPr id="338947" name="Content Placeholder 2">
            <a:extLst>
              <a:ext uri="{FF2B5EF4-FFF2-40B4-BE49-F238E27FC236}">
                <a16:creationId xmlns:a16="http://schemas.microsoft.com/office/drawing/2014/main" id="{7B3A051B-96AD-4932-AFD6-EFA2A2477999}"/>
              </a:ext>
            </a:extLst>
          </p:cNvPr>
          <p:cNvSpPr>
            <a:spLocks noGrp="1" noChangeArrowheads="1"/>
          </p:cNvSpPr>
          <p:nvPr>
            <p:ph idx="1"/>
          </p:nvPr>
        </p:nvSpPr>
        <p:spPr>
          <a:xfrm>
            <a:off x="457200" y="1219200"/>
            <a:ext cx="8229600" cy="5410200"/>
          </a:xfrm>
        </p:spPr>
        <p:txBody>
          <a:bodyPr/>
          <a:lstStyle/>
          <a:p>
            <a:r>
              <a:rPr lang="en-US" altLang="en-US" sz="2400"/>
              <a:t>Rotate the compressor crankshaft till the reference cylinder is approximately at ODC.</a:t>
            </a:r>
          </a:p>
          <a:p>
            <a:r>
              <a:rPr lang="en-US" altLang="en-US" sz="2400"/>
              <a:t>Install a dial indicator to measure crosshead movement.</a:t>
            </a:r>
          </a:p>
          <a:p>
            <a:r>
              <a:rPr lang="en-US" altLang="en-US" sz="2400"/>
              <a:t>Position the dial indicator, such that the indicator is touching the crosshead or crosshead shoe. </a:t>
            </a:r>
          </a:p>
          <a:p>
            <a:r>
              <a:rPr lang="en-US" altLang="en-US" sz="2400"/>
              <a:t>Rotate the compressor until the piston is near TDC (the dial indicator will stop moving). Zero the dial indicator.</a:t>
            </a:r>
          </a:p>
          <a:p>
            <a:r>
              <a:rPr lang="en-US" altLang="en-US" sz="2400"/>
              <a:t>Rotate the crankshaft in the opposite direction until it reaches 0.030”. Rotate the crankshaft back in the other direction until the dial indicator reads 0.015”. Mark this location on the flywheel in reference to a fixed pointer.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itle 1">
            <a:extLst>
              <a:ext uri="{FF2B5EF4-FFF2-40B4-BE49-F238E27FC236}">
                <a16:creationId xmlns:a16="http://schemas.microsoft.com/office/drawing/2014/main" id="{8A676E8E-11D0-417E-B71E-833432808D81}"/>
              </a:ext>
            </a:extLst>
          </p:cNvPr>
          <p:cNvSpPr>
            <a:spLocks noGrp="1" noChangeArrowheads="1"/>
          </p:cNvSpPr>
          <p:nvPr>
            <p:ph type="title"/>
          </p:nvPr>
        </p:nvSpPr>
        <p:spPr>
          <a:xfrm>
            <a:off x="457200" y="152400"/>
            <a:ext cx="8229600" cy="762000"/>
          </a:xfrm>
        </p:spPr>
        <p:txBody>
          <a:bodyPr/>
          <a:lstStyle/>
          <a:p>
            <a:r>
              <a:rPr lang="en-US" altLang="en-US" sz="3200"/>
              <a:t>Verifying/Marking TDC (Dial Indicator Method)</a:t>
            </a:r>
          </a:p>
        </p:txBody>
      </p:sp>
      <p:sp>
        <p:nvSpPr>
          <p:cNvPr id="340995" name="Content Placeholder 2">
            <a:extLst>
              <a:ext uri="{FF2B5EF4-FFF2-40B4-BE49-F238E27FC236}">
                <a16:creationId xmlns:a16="http://schemas.microsoft.com/office/drawing/2014/main" id="{12C034B8-157C-4A6F-91C9-E3E3C358AEDD}"/>
              </a:ext>
            </a:extLst>
          </p:cNvPr>
          <p:cNvSpPr>
            <a:spLocks noGrp="1" noChangeArrowheads="1"/>
          </p:cNvSpPr>
          <p:nvPr>
            <p:ph idx="1"/>
          </p:nvPr>
        </p:nvSpPr>
        <p:spPr>
          <a:xfrm>
            <a:off x="457200" y="990600"/>
            <a:ext cx="8229600" cy="5638800"/>
          </a:xfrm>
        </p:spPr>
        <p:txBody>
          <a:bodyPr/>
          <a:lstStyle/>
          <a:p>
            <a:r>
              <a:rPr lang="en-US" altLang="en-US" sz="2400"/>
              <a:t>Rotate the crankshaft in the same direction until the dial indicator reads 0.030” (the compressor will progress through TDC and past it, so the dial indicator will read 0 and then go back to 0.030”). </a:t>
            </a:r>
          </a:p>
          <a:p>
            <a:r>
              <a:rPr lang="en-US" altLang="en-US" sz="2400"/>
              <a:t>Rotate the crankshaft back the other direction until the dial indicator reads 0.015”. Mark this location on the flywheel in reference to the same fixed pointer used above.</a:t>
            </a:r>
          </a:p>
          <a:p>
            <a:r>
              <a:rPr lang="en-US" altLang="en-US" sz="2400"/>
              <a:t>Using an accurate distance measurement, mark the center between these two marks on the flywheel. This is the location of TDC (+/- ½ degree accuracy required).</a:t>
            </a:r>
          </a:p>
          <a:p>
            <a:r>
              <a:rPr lang="en-US" altLang="en-US" sz="2400"/>
              <a:t>Rotate the crankshaft back to the marks made (using the procedure above) and check the locations of the marks. If the locations are repeatable, then the TDC marking is satisfactory.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69C42D1A-8162-4C44-B123-58880FA8CA4A}"/>
              </a:ext>
            </a:extLst>
          </p:cNvPr>
          <p:cNvSpPr>
            <a:spLocks noGrp="1" noChangeArrowheads="1"/>
          </p:cNvSpPr>
          <p:nvPr>
            <p:ph type="title"/>
          </p:nvPr>
        </p:nvSpPr>
        <p:spPr>
          <a:xfrm>
            <a:off x="457200" y="76200"/>
            <a:ext cx="8229600" cy="838200"/>
          </a:xfrm>
        </p:spPr>
        <p:txBody>
          <a:bodyPr/>
          <a:lstStyle/>
          <a:p>
            <a:pPr eaLnBrk="1" hangingPunct="1"/>
            <a:r>
              <a:rPr lang="en-US" altLang="en-US" sz="3600"/>
              <a:t>On-Machine Analysis</a:t>
            </a:r>
          </a:p>
        </p:txBody>
      </p:sp>
      <p:sp>
        <p:nvSpPr>
          <p:cNvPr id="343043" name="Rectangle 3">
            <a:extLst>
              <a:ext uri="{FF2B5EF4-FFF2-40B4-BE49-F238E27FC236}">
                <a16:creationId xmlns:a16="http://schemas.microsoft.com/office/drawing/2014/main" id="{030D6548-5435-445D-8ABA-56BF15F7814D}"/>
              </a:ext>
            </a:extLst>
          </p:cNvPr>
          <p:cNvSpPr>
            <a:spLocks noGrp="1" noChangeArrowheads="1"/>
          </p:cNvSpPr>
          <p:nvPr>
            <p:ph type="body" idx="1"/>
          </p:nvPr>
        </p:nvSpPr>
        <p:spPr>
          <a:xfrm>
            <a:off x="228600" y="1371600"/>
            <a:ext cx="8636000" cy="4648200"/>
          </a:xfrm>
          <a:ln>
            <a:solidFill>
              <a:schemeClr val="tx1"/>
            </a:solidFill>
            <a:miter lim="800000"/>
            <a:headEnd/>
            <a:tailEnd/>
          </a:ln>
        </p:spPr>
        <p:txBody>
          <a:bodyPr/>
          <a:lstStyle/>
          <a:p>
            <a:pPr lvl="1" eaLnBrk="1" hangingPunct="1">
              <a:lnSpc>
                <a:spcPct val="80000"/>
              </a:lnSpc>
              <a:buFontTx/>
              <a:buChar char="•"/>
            </a:pPr>
            <a:r>
              <a:rPr lang="en-US" altLang="en-US"/>
              <a:t>Analysis done at the machine</a:t>
            </a:r>
          </a:p>
          <a:p>
            <a:pPr lvl="1" eaLnBrk="1" hangingPunct="1">
              <a:lnSpc>
                <a:spcPct val="80000"/>
              </a:lnSpc>
              <a:buFontTx/>
              <a:buChar char="•"/>
            </a:pPr>
            <a:r>
              <a:rPr lang="en-US" altLang="en-US"/>
              <a:t>Using all the capabilities of the Analyzer while at the machine (Calculate, Zoom)</a:t>
            </a:r>
          </a:p>
          <a:p>
            <a:pPr lvl="1" eaLnBrk="1" hangingPunct="1">
              <a:lnSpc>
                <a:spcPct val="80000"/>
              </a:lnSpc>
              <a:buFontTx/>
              <a:buChar char="•"/>
            </a:pPr>
            <a:r>
              <a:rPr lang="en-US" altLang="en-US"/>
              <a:t>Observing the Temperatures and Operating parameters </a:t>
            </a:r>
          </a:p>
          <a:p>
            <a:pPr lvl="1" eaLnBrk="1" hangingPunct="1">
              <a:lnSpc>
                <a:spcPct val="80000"/>
              </a:lnSpc>
              <a:buFontTx/>
              <a:buChar char="•"/>
            </a:pPr>
            <a:r>
              <a:rPr lang="en-US" altLang="en-US"/>
              <a:t>Analyzing real-time Pressure, Vibration and Ultrasonic data in the Auto-Scan Mode</a:t>
            </a:r>
          </a:p>
          <a:p>
            <a:pPr lvl="1" eaLnBrk="1" hangingPunct="1">
              <a:lnSpc>
                <a:spcPct val="80000"/>
              </a:lnSpc>
              <a:buFontTx/>
              <a:buChar char="•"/>
            </a:pPr>
            <a:r>
              <a:rPr lang="en-US" altLang="en-US"/>
              <a:t>Viewing the reports and plots for data confirmation and integrity</a:t>
            </a:r>
          </a:p>
          <a:p>
            <a:pPr lvl="1" eaLnBrk="1" hangingPunct="1">
              <a:lnSpc>
                <a:spcPct val="80000"/>
              </a:lnSpc>
              <a:buFontTx/>
              <a:buChar char="•"/>
            </a:pPr>
            <a:r>
              <a:rPr lang="en-US" altLang="en-US"/>
              <a:t>Knowing about 80% of the information that will be reported before leaving the compressor</a:t>
            </a:r>
          </a:p>
          <a:p>
            <a:pPr lvl="1" eaLnBrk="1" hangingPunct="1">
              <a:lnSpc>
                <a:spcPct val="80000"/>
              </a:lnSpc>
              <a:buFontTx/>
              <a:buChar char="•"/>
            </a:pPr>
            <a:endParaRPr lang="en-US" altLang="en-US" sz="160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66D6647A-B41E-4EEC-A8D9-56A8F8D772C0}"/>
              </a:ext>
            </a:extLst>
          </p:cNvPr>
          <p:cNvSpPr>
            <a:spLocks noGrp="1" noChangeArrowheads="1"/>
          </p:cNvSpPr>
          <p:nvPr>
            <p:ph type="title"/>
          </p:nvPr>
        </p:nvSpPr>
        <p:spPr>
          <a:xfrm>
            <a:off x="76200" y="76200"/>
            <a:ext cx="8915400" cy="609600"/>
          </a:xfrm>
        </p:spPr>
        <p:txBody>
          <a:bodyPr/>
          <a:lstStyle/>
          <a:p>
            <a:pPr eaLnBrk="1" hangingPunct="1"/>
            <a:r>
              <a:rPr lang="en-US" altLang="en-US" sz="2800">
                <a:solidFill>
                  <a:schemeClr val="tx1"/>
                </a:solidFill>
              </a:rPr>
              <a:t>What You Should Know From the Compressor Test</a:t>
            </a:r>
            <a:r>
              <a:rPr lang="en-US" altLang="en-US" sz="2800"/>
              <a:t> </a:t>
            </a:r>
          </a:p>
        </p:txBody>
      </p:sp>
      <p:sp>
        <p:nvSpPr>
          <p:cNvPr id="1484803" name="Rectangle 3">
            <a:extLst>
              <a:ext uri="{FF2B5EF4-FFF2-40B4-BE49-F238E27FC236}">
                <a16:creationId xmlns:a16="http://schemas.microsoft.com/office/drawing/2014/main" id="{BAF62332-8BBC-44B7-BB12-071B2FD80330}"/>
              </a:ext>
            </a:extLst>
          </p:cNvPr>
          <p:cNvSpPr>
            <a:spLocks noGrp="1" noChangeArrowheads="1"/>
          </p:cNvSpPr>
          <p:nvPr>
            <p:ph type="body" idx="1"/>
          </p:nvPr>
        </p:nvSpPr>
        <p:spPr>
          <a:xfrm>
            <a:off x="533400" y="990600"/>
            <a:ext cx="8305800" cy="5257800"/>
          </a:xfrm>
        </p:spPr>
        <p:txBody>
          <a:bodyPr/>
          <a:lstStyle/>
          <a:p>
            <a:pPr eaLnBrk="1" hangingPunct="1">
              <a:lnSpc>
                <a:spcPct val="80000"/>
              </a:lnSpc>
              <a:buClr>
                <a:schemeClr val="tx1"/>
              </a:buClr>
            </a:pPr>
            <a:r>
              <a:rPr lang="en-US" altLang="en-US" sz="2400"/>
              <a:t>Determine the mechanical condition of each compressor valve</a:t>
            </a:r>
          </a:p>
          <a:p>
            <a:pPr eaLnBrk="1" hangingPunct="1">
              <a:lnSpc>
                <a:spcPct val="80000"/>
              </a:lnSpc>
              <a:buClr>
                <a:schemeClr val="tx1"/>
              </a:buClr>
            </a:pPr>
            <a:r>
              <a:rPr lang="en-US" altLang="en-US" sz="2400"/>
              <a:t>Identify flow restrictions or excessive pressure drops</a:t>
            </a:r>
          </a:p>
          <a:p>
            <a:pPr eaLnBrk="1" hangingPunct="1">
              <a:lnSpc>
                <a:spcPct val="80000"/>
              </a:lnSpc>
              <a:buClr>
                <a:schemeClr val="tx1"/>
              </a:buClr>
            </a:pPr>
            <a:r>
              <a:rPr lang="en-US" altLang="en-US" sz="2400"/>
              <a:t>Find leaking rings</a:t>
            </a:r>
          </a:p>
          <a:p>
            <a:pPr eaLnBrk="1" hangingPunct="1">
              <a:lnSpc>
                <a:spcPct val="80000"/>
              </a:lnSpc>
              <a:buClr>
                <a:schemeClr val="tx1"/>
              </a:buClr>
            </a:pPr>
            <a:r>
              <a:rPr lang="en-US" altLang="en-US" sz="2400"/>
              <a:t>Detect loose piston on the rod</a:t>
            </a:r>
          </a:p>
          <a:p>
            <a:pPr eaLnBrk="1" hangingPunct="1">
              <a:lnSpc>
                <a:spcPct val="80000"/>
              </a:lnSpc>
              <a:buClr>
                <a:schemeClr val="tx1"/>
              </a:buClr>
            </a:pPr>
            <a:r>
              <a:rPr lang="en-US" altLang="en-US" sz="2400"/>
              <a:t>Determine if the pockets are leaking</a:t>
            </a:r>
          </a:p>
          <a:p>
            <a:pPr eaLnBrk="1" hangingPunct="1">
              <a:lnSpc>
                <a:spcPct val="80000"/>
              </a:lnSpc>
              <a:buClr>
                <a:schemeClr val="tx1"/>
              </a:buClr>
            </a:pPr>
            <a:r>
              <a:rPr lang="en-US" altLang="en-US" sz="2400"/>
              <a:t>Evaluate the effectiveness of the capacity control and unloader devices</a:t>
            </a:r>
          </a:p>
          <a:p>
            <a:pPr eaLnBrk="1" hangingPunct="1">
              <a:lnSpc>
                <a:spcPct val="80000"/>
              </a:lnSpc>
              <a:buClr>
                <a:schemeClr val="tx1"/>
              </a:buClr>
            </a:pPr>
            <a:r>
              <a:rPr lang="en-US" altLang="en-US" sz="2400"/>
              <a:t>Locate external process leaks including packing</a:t>
            </a:r>
          </a:p>
          <a:p>
            <a:pPr eaLnBrk="1" hangingPunct="1">
              <a:lnSpc>
                <a:spcPct val="80000"/>
              </a:lnSpc>
              <a:buClr>
                <a:schemeClr val="tx1"/>
              </a:buClr>
            </a:pPr>
            <a:r>
              <a:rPr lang="en-US" altLang="en-US" sz="2400"/>
              <a:t>Survey the bearings, pins and bushings for extra clearance</a:t>
            </a:r>
          </a:p>
          <a:p>
            <a:pPr eaLnBrk="1" hangingPunct="1">
              <a:lnSpc>
                <a:spcPct val="80000"/>
              </a:lnSpc>
              <a:buClr>
                <a:schemeClr val="tx1"/>
              </a:buClr>
            </a:pPr>
            <a:r>
              <a:rPr lang="en-US" altLang="en-US" sz="2400"/>
              <a:t>Measure the HP, capacity and efficiency of each cylinder </a:t>
            </a:r>
          </a:p>
          <a:p>
            <a:pPr eaLnBrk="1" hangingPunct="1">
              <a:lnSpc>
                <a:spcPct val="80000"/>
              </a:lnSpc>
              <a:buClr>
                <a:schemeClr val="tx1"/>
              </a:buClr>
            </a:pPr>
            <a:r>
              <a:rPr lang="en-US" altLang="en-US" sz="2400"/>
              <a:t>Determine the effective operating clearance volume </a:t>
            </a:r>
          </a:p>
          <a:p>
            <a:pPr eaLnBrk="1" hangingPunct="1">
              <a:lnSpc>
                <a:spcPct val="80000"/>
              </a:lnSpc>
              <a:buClr>
                <a:schemeClr val="tx1"/>
              </a:buClr>
            </a:pPr>
            <a:r>
              <a:rPr lang="en-US" altLang="en-US" sz="2400"/>
              <a:t>Other vibration related problems (looseness, alignment, etc.)</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84803">
                                            <p:txEl>
                                              <p:pRg st="0" end="0"/>
                                            </p:txEl>
                                          </p:spTgt>
                                        </p:tgtEl>
                                        <p:attrNameLst>
                                          <p:attrName>style.visibility</p:attrName>
                                        </p:attrNameLst>
                                      </p:cBhvr>
                                      <p:to>
                                        <p:strVal val="visible"/>
                                      </p:to>
                                    </p:set>
                                    <p:anim calcmode="lin" valueType="num">
                                      <p:cBhvr additive="base">
                                        <p:cTn id="7" dur="500" fill="hold"/>
                                        <p:tgtEl>
                                          <p:spTgt spid="1484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84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84803">
                                            <p:txEl>
                                              <p:pRg st="1" end="1"/>
                                            </p:txEl>
                                          </p:spTgt>
                                        </p:tgtEl>
                                        <p:attrNameLst>
                                          <p:attrName>style.visibility</p:attrName>
                                        </p:attrNameLst>
                                      </p:cBhvr>
                                      <p:to>
                                        <p:strVal val="visible"/>
                                      </p:to>
                                    </p:set>
                                    <p:anim calcmode="lin" valueType="num">
                                      <p:cBhvr additive="base">
                                        <p:cTn id="13" dur="500" fill="hold"/>
                                        <p:tgtEl>
                                          <p:spTgt spid="1484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84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84803">
                                            <p:txEl>
                                              <p:pRg st="2" end="2"/>
                                            </p:txEl>
                                          </p:spTgt>
                                        </p:tgtEl>
                                        <p:attrNameLst>
                                          <p:attrName>style.visibility</p:attrName>
                                        </p:attrNameLst>
                                      </p:cBhvr>
                                      <p:to>
                                        <p:strVal val="visible"/>
                                      </p:to>
                                    </p:set>
                                    <p:anim calcmode="lin" valueType="num">
                                      <p:cBhvr additive="base">
                                        <p:cTn id="19" dur="500" fill="hold"/>
                                        <p:tgtEl>
                                          <p:spTgt spid="1484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84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84803">
                                            <p:txEl>
                                              <p:pRg st="3" end="3"/>
                                            </p:txEl>
                                          </p:spTgt>
                                        </p:tgtEl>
                                        <p:attrNameLst>
                                          <p:attrName>style.visibility</p:attrName>
                                        </p:attrNameLst>
                                      </p:cBhvr>
                                      <p:to>
                                        <p:strVal val="visible"/>
                                      </p:to>
                                    </p:set>
                                    <p:anim calcmode="lin" valueType="num">
                                      <p:cBhvr additive="base">
                                        <p:cTn id="25" dur="500" fill="hold"/>
                                        <p:tgtEl>
                                          <p:spTgt spid="14848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84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84803">
                                            <p:txEl>
                                              <p:pRg st="4" end="4"/>
                                            </p:txEl>
                                          </p:spTgt>
                                        </p:tgtEl>
                                        <p:attrNameLst>
                                          <p:attrName>style.visibility</p:attrName>
                                        </p:attrNameLst>
                                      </p:cBhvr>
                                      <p:to>
                                        <p:strVal val="visible"/>
                                      </p:to>
                                    </p:set>
                                    <p:anim calcmode="lin" valueType="num">
                                      <p:cBhvr additive="base">
                                        <p:cTn id="31" dur="500" fill="hold"/>
                                        <p:tgtEl>
                                          <p:spTgt spid="14848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848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84803">
                                            <p:txEl>
                                              <p:pRg st="5" end="5"/>
                                            </p:txEl>
                                          </p:spTgt>
                                        </p:tgtEl>
                                        <p:attrNameLst>
                                          <p:attrName>style.visibility</p:attrName>
                                        </p:attrNameLst>
                                      </p:cBhvr>
                                      <p:to>
                                        <p:strVal val="visible"/>
                                      </p:to>
                                    </p:set>
                                    <p:anim calcmode="lin" valueType="num">
                                      <p:cBhvr additive="base">
                                        <p:cTn id="37" dur="500" fill="hold"/>
                                        <p:tgtEl>
                                          <p:spTgt spid="14848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848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84803">
                                            <p:txEl>
                                              <p:pRg st="6" end="6"/>
                                            </p:txEl>
                                          </p:spTgt>
                                        </p:tgtEl>
                                        <p:attrNameLst>
                                          <p:attrName>style.visibility</p:attrName>
                                        </p:attrNameLst>
                                      </p:cBhvr>
                                      <p:to>
                                        <p:strVal val="visible"/>
                                      </p:to>
                                    </p:set>
                                    <p:anim calcmode="lin" valueType="num">
                                      <p:cBhvr additive="base">
                                        <p:cTn id="43" dur="500" fill="hold"/>
                                        <p:tgtEl>
                                          <p:spTgt spid="14848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8480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84803">
                                            <p:txEl>
                                              <p:pRg st="7" end="7"/>
                                            </p:txEl>
                                          </p:spTgt>
                                        </p:tgtEl>
                                        <p:attrNameLst>
                                          <p:attrName>style.visibility</p:attrName>
                                        </p:attrNameLst>
                                      </p:cBhvr>
                                      <p:to>
                                        <p:strVal val="visible"/>
                                      </p:to>
                                    </p:set>
                                    <p:anim calcmode="lin" valueType="num">
                                      <p:cBhvr additive="base">
                                        <p:cTn id="49" dur="500" fill="hold"/>
                                        <p:tgtEl>
                                          <p:spTgt spid="148480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8480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84803">
                                            <p:txEl>
                                              <p:pRg st="8" end="8"/>
                                            </p:txEl>
                                          </p:spTgt>
                                        </p:tgtEl>
                                        <p:attrNameLst>
                                          <p:attrName>style.visibility</p:attrName>
                                        </p:attrNameLst>
                                      </p:cBhvr>
                                      <p:to>
                                        <p:strVal val="visible"/>
                                      </p:to>
                                    </p:set>
                                    <p:anim calcmode="lin" valueType="num">
                                      <p:cBhvr additive="base">
                                        <p:cTn id="55" dur="500" fill="hold"/>
                                        <p:tgtEl>
                                          <p:spTgt spid="148480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48480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484803">
                                            <p:txEl>
                                              <p:pRg st="9" end="9"/>
                                            </p:txEl>
                                          </p:spTgt>
                                        </p:tgtEl>
                                        <p:attrNameLst>
                                          <p:attrName>style.visibility</p:attrName>
                                        </p:attrNameLst>
                                      </p:cBhvr>
                                      <p:to>
                                        <p:strVal val="visible"/>
                                      </p:to>
                                    </p:set>
                                    <p:anim calcmode="lin" valueType="num">
                                      <p:cBhvr additive="base">
                                        <p:cTn id="61" dur="500" fill="hold"/>
                                        <p:tgtEl>
                                          <p:spTgt spid="148480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48480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484803">
                                            <p:txEl>
                                              <p:pRg st="10" end="10"/>
                                            </p:txEl>
                                          </p:spTgt>
                                        </p:tgtEl>
                                        <p:attrNameLst>
                                          <p:attrName>style.visibility</p:attrName>
                                        </p:attrNameLst>
                                      </p:cBhvr>
                                      <p:to>
                                        <p:strVal val="visible"/>
                                      </p:to>
                                    </p:set>
                                    <p:anim calcmode="lin" valueType="num">
                                      <p:cBhvr additive="base">
                                        <p:cTn id="67" dur="500" fill="hold"/>
                                        <p:tgtEl>
                                          <p:spTgt spid="1484803">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48480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03"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7D68C5C1-4502-4F66-90DE-DBBFDB856694}"/>
              </a:ext>
            </a:extLst>
          </p:cNvPr>
          <p:cNvSpPr>
            <a:spLocks noGrp="1" noChangeArrowheads="1"/>
          </p:cNvSpPr>
          <p:nvPr>
            <p:ph type="title"/>
          </p:nvPr>
        </p:nvSpPr>
        <p:spPr>
          <a:xfrm>
            <a:off x="457200" y="274638"/>
            <a:ext cx="8229600" cy="838200"/>
          </a:xfrm>
        </p:spPr>
        <p:txBody>
          <a:bodyPr/>
          <a:lstStyle/>
          <a:p>
            <a:pPr eaLnBrk="1" hangingPunct="1"/>
            <a:r>
              <a:rPr lang="en-US" altLang="en-US" sz="3600"/>
              <a:t>Reports </a:t>
            </a:r>
            <a:endParaRPr lang="en-US" altLang="en-US"/>
          </a:p>
        </p:txBody>
      </p:sp>
      <p:sp>
        <p:nvSpPr>
          <p:cNvPr id="347139" name="Rectangle 3">
            <a:extLst>
              <a:ext uri="{FF2B5EF4-FFF2-40B4-BE49-F238E27FC236}">
                <a16:creationId xmlns:a16="http://schemas.microsoft.com/office/drawing/2014/main" id="{5AE88DA3-5B16-4617-BB7E-C2D4A977E6D7}"/>
              </a:ext>
            </a:extLst>
          </p:cNvPr>
          <p:cNvSpPr>
            <a:spLocks noGrp="1" noChangeArrowheads="1"/>
          </p:cNvSpPr>
          <p:nvPr>
            <p:ph type="body" idx="1"/>
          </p:nvPr>
        </p:nvSpPr>
        <p:spPr>
          <a:xfrm>
            <a:off x="1600200" y="1524000"/>
            <a:ext cx="6172200" cy="4343400"/>
          </a:xfrm>
        </p:spPr>
        <p:txBody>
          <a:bodyPr/>
          <a:lstStyle/>
          <a:p>
            <a:pPr eaLnBrk="1" hangingPunct="1"/>
            <a:r>
              <a:rPr lang="en-US" altLang="en-US"/>
              <a:t>Compressor Performance </a:t>
            </a:r>
          </a:p>
          <a:p>
            <a:pPr eaLnBrk="1" hangingPunct="1"/>
            <a:r>
              <a:rPr lang="en-US" altLang="en-US"/>
              <a:t>Manual Panel, Temperature/IR</a:t>
            </a:r>
          </a:p>
          <a:p>
            <a:pPr eaLnBrk="1" hangingPunct="1"/>
            <a:r>
              <a:rPr lang="en-US" altLang="en-US"/>
              <a:t>Economic </a:t>
            </a:r>
          </a:p>
          <a:p>
            <a:pPr eaLnBrk="1" hangingPunct="1"/>
            <a:r>
              <a:rPr lang="en-US" altLang="en-US"/>
              <a:t>Set-up Data </a:t>
            </a:r>
          </a:p>
          <a:p>
            <a:pPr eaLnBrk="1" hangingPunct="1"/>
            <a:r>
              <a:rPr lang="en-US" altLang="en-US"/>
              <a:t>Prioritized Deficiency List</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F66F2321-6AEC-4DD0-AF24-74DE8951E431}"/>
              </a:ext>
            </a:extLst>
          </p:cNvPr>
          <p:cNvSpPr>
            <a:spLocks noGrp="1" noChangeArrowheads="1"/>
          </p:cNvSpPr>
          <p:nvPr>
            <p:ph type="ctrTitle"/>
          </p:nvPr>
        </p:nvSpPr>
        <p:spPr>
          <a:xfrm>
            <a:off x="533400" y="152400"/>
            <a:ext cx="8077200" cy="1447800"/>
          </a:xfrm>
        </p:spPr>
        <p:txBody>
          <a:bodyPr/>
          <a:lstStyle/>
          <a:p>
            <a:pPr eaLnBrk="1" hangingPunct="1"/>
            <a:r>
              <a:rPr lang="en-US" altLang="en-US" sz="2800" dirty="0">
                <a:solidFill>
                  <a:schemeClr val="tx1"/>
                </a:solidFill>
              </a:rPr>
              <a:t>Compressor Performance Report </a:t>
            </a:r>
          </a:p>
        </p:txBody>
      </p:sp>
      <p:sp>
        <p:nvSpPr>
          <p:cNvPr id="349188" name="Text Box 4">
            <a:extLst>
              <a:ext uri="{FF2B5EF4-FFF2-40B4-BE49-F238E27FC236}">
                <a16:creationId xmlns:a16="http://schemas.microsoft.com/office/drawing/2014/main" id="{746BAF8D-1B41-4493-8E99-E3A801771DFE}"/>
              </a:ext>
            </a:extLst>
          </p:cNvPr>
          <p:cNvSpPr txBox="1">
            <a:spLocks noChangeArrowheads="1"/>
          </p:cNvSpPr>
          <p:nvPr/>
        </p:nvSpPr>
        <p:spPr bwMode="auto">
          <a:xfrm>
            <a:off x="1333500" y="3609975"/>
            <a:ext cx="6477000" cy="400050"/>
          </a:xfrm>
          <a:prstGeom prst="rect">
            <a:avLst/>
          </a:prstGeom>
          <a:noFill/>
          <a:ln w="12700">
            <a:solidFill>
              <a:srgbClr val="FF0000"/>
            </a:solid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dirty="0">
                <a:solidFill>
                  <a:srgbClr val="FF0000"/>
                </a:solidFill>
              </a:rPr>
              <a:t>Without an accurate TDC, the report has limited value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a:extLst>
              <a:ext uri="{FF2B5EF4-FFF2-40B4-BE49-F238E27FC236}">
                <a16:creationId xmlns:a16="http://schemas.microsoft.com/office/drawing/2014/main" id="{0AD6BB1E-8143-40F1-AF48-CE868E7EDC82}"/>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graphicFrame>
        <p:nvGraphicFramePr>
          <p:cNvPr id="351235" name="Object 3">
            <a:extLst>
              <a:ext uri="{FF2B5EF4-FFF2-40B4-BE49-F238E27FC236}">
                <a16:creationId xmlns:a16="http://schemas.microsoft.com/office/drawing/2014/main" id="{0403E191-F027-46D6-9D05-5241CDC32005}"/>
              </a:ext>
            </a:extLst>
          </p:cNvPr>
          <p:cNvGraphicFramePr>
            <a:graphicFrameLocks noChangeAspect="1"/>
          </p:cNvGraphicFramePr>
          <p:nvPr/>
        </p:nvGraphicFramePr>
        <p:xfrm>
          <a:off x="609600" y="838200"/>
          <a:ext cx="4529138" cy="3048000"/>
        </p:xfrm>
        <a:graphic>
          <a:graphicData uri="http://schemas.openxmlformats.org/presentationml/2006/ole">
            <mc:AlternateContent xmlns:mc="http://schemas.openxmlformats.org/markup-compatibility/2006">
              <mc:Choice xmlns:v="urn:schemas-microsoft-com:vml" Requires="v">
                <p:oleObj spid="_x0000_s351282" name="Bitmap Image" r:id="rId4" imgW="2505425" imgH="1685714" progId="PBrush">
                  <p:embed/>
                </p:oleObj>
              </mc:Choice>
              <mc:Fallback>
                <p:oleObj name="Bitmap Image" r:id="rId4" imgW="2505425" imgH="1685714"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838200"/>
                        <a:ext cx="45291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1236" name="Text Box 4">
            <a:extLst>
              <a:ext uri="{FF2B5EF4-FFF2-40B4-BE49-F238E27FC236}">
                <a16:creationId xmlns:a16="http://schemas.microsoft.com/office/drawing/2014/main" id="{D26A99DB-4F07-4ADC-9571-5D608F6F492B}"/>
              </a:ext>
            </a:extLst>
          </p:cNvPr>
          <p:cNvSpPr txBox="1">
            <a:spLocks noChangeArrowheads="1"/>
          </p:cNvSpPr>
          <p:nvPr/>
        </p:nvSpPr>
        <p:spPr bwMode="auto">
          <a:xfrm>
            <a:off x="5715000" y="1600200"/>
            <a:ext cx="28194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Capacity is the average of the calculated flow rate at both suction and discharge conditions.  This number is a good indicator of the actual capacity only when the cylinder is healthy and all collected data is accurate</a:t>
            </a:r>
          </a:p>
        </p:txBody>
      </p:sp>
      <p:sp>
        <p:nvSpPr>
          <p:cNvPr id="351237" name="Text Box 5">
            <a:extLst>
              <a:ext uri="{FF2B5EF4-FFF2-40B4-BE49-F238E27FC236}">
                <a16:creationId xmlns:a16="http://schemas.microsoft.com/office/drawing/2014/main" id="{92FC7BF0-7DD7-4E1B-87A1-8117A0FD9FFA}"/>
              </a:ext>
            </a:extLst>
          </p:cNvPr>
          <p:cNvSpPr txBox="1">
            <a:spLocks noChangeArrowheads="1"/>
          </p:cNvSpPr>
          <p:nvPr/>
        </p:nvSpPr>
        <p:spPr bwMode="auto">
          <a:xfrm>
            <a:off x="3124200" y="4419600"/>
            <a:ext cx="3505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IHP/MMSCFD is </a:t>
            </a:r>
          </a:p>
          <a:p>
            <a:pPr eaLnBrk="1" hangingPunct="1">
              <a:spcBef>
                <a:spcPct val="50000"/>
              </a:spcBef>
              <a:buFontTx/>
              <a:buNone/>
            </a:pPr>
            <a:r>
              <a:rPr lang="en-US" altLang="en-US" sz="1800"/>
              <a:t>IHP/calculated average capacity</a:t>
            </a:r>
          </a:p>
        </p:txBody>
      </p:sp>
      <p:sp>
        <p:nvSpPr>
          <p:cNvPr id="351238" name="Line 6">
            <a:extLst>
              <a:ext uri="{FF2B5EF4-FFF2-40B4-BE49-F238E27FC236}">
                <a16:creationId xmlns:a16="http://schemas.microsoft.com/office/drawing/2014/main" id="{8C6DFDD4-73FA-45A0-835B-2676D8C0B160}"/>
              </a:ext>
            </a:extLst>
          </p:cNvPr>
          <p:cNvSpPr>
            <a:spLocks noChangeShapeType="1"/>
          </p:cNvSpPr>
          <p:nvPr/>
        </p:nvSpPr>
        <p:spPr bwMode="auto">
          <a:xfrm flipV="1">
            <a:off x="3200400" y="3505200"/>
            <a:ext cx="0" cy="91440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1239" name="Line 7">
            <a:extLst>
              <a:ext uri="{FF2B5EF4-FFF2-40B4-BE49-F238E27FC236}">
                <a16:creationId xmlns:a16="http://schemas.microsoft.com/office/drawing/2014/main" id="{C56962B6-1536-49F3-9045-6A8A4EB9892B}"/>
              </a:ext>
            </a:extLst>
          </p:cNvPr>
          <p:cNvSpPr>
            <a:spLocks noChangeShapeType="1"/>
          </p:cNvSpPr>
          <p:nvPr/>
        </p:nvSpPr>
        <p:spPr bwMode="auto">
          <a:xfrm flipH="1">
            <a:off x="4800600" y="2438400"/>
            <a:ext cx="990600" cy="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1240" name="Text Box 8">
            <a:extLst>
              <a:ext uri="{FF2B5EF4-FFF2-40B4-BE49-F238E27FC236}">
                <a16:creationId xmlns:a16="http://schemas.microsoft.com/office/drawing/2014/main" id="{AEE187AC-3764-42F6-9EB6-6173996EE0C0}"/>
              </a:ext>
            </a:extLst>
          </p:cNvPr>
          <p:cNvSpPr txBox="1">
            <a:spLocks noChangeArrowheads="1"/>
          </p:cNvSpPr>
          <p:nvPr/>
        </p:nvSpPr>
        <p:spPr bwMode="auto">
          <a:xfrm>
            <a:off x="304800" y="4114800"/>
            <a:ext cx="2286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IHP accuracy is not dependent on the cylinder health; however, the geometry, TDC accuracy, and sensor linearity must be accurate.</a:t>
            </a:r>
          </a:p>
        </p:txBody>
      </p:sp>
      <p:sp>
        <p:nvSpPr>
          <p:cNvPr id="351241" name="Line 9">
            <a:extLst>
              <a:ext uri="{FF2B5EF4-FFF2-40B4-BE49-F238E27FC236}">
                <a16:creationId xmlns:a16="http://schemas.microsoft.com/office/drawing/2014/main" id="{FAB8B6A2-307A-4EBA-9859-AE8D7D22438E}"/>
              </a:ext>
            </a:extLst>
          </p:cNvPr>
          <p:cNvSpPr>
            <a:spLocks noChangeShapeType="1"/>
          </p:cNvSpPr>
          <p:nvPr/>
        </p:nvSpPr>
        <p:spPr bwMode="auto">
          <a:xfrm flipV="1">
            <a:off x="1219200" y="3429000"/>
            <a:ext cx="0" cy="60960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7A67EF4B-46DB-49B5-B42E-6A72FD37F4E4}"/>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sp>
        <p:nvSpPr>
          <p:cNvPr id="353283" name="Text Box 3">
            <a:extLst>
              <a:ext uri="{FF2B5EF4-FFF2-40B4-BE49-F238E27FC236}">
                <a16:creationId xmlns:a16="http://schemas.microsoft.com/office/drawing/2014/main" id="{82C4D9B9-E35E-4F8F-A8E0-F10C98833E8C}"/>
              </a:ext>
            </a:extLst>
          </p:cNvPr>
          <p:cNvSpPr txBox="1">
            <a:spLocks noChangeArrowheads="1"/>
          </p:cNvSpPr>
          <p:nvPr/>
        </p:nvSpPr>
        <p:spPr bwMode="auto">
          <a:xfrm>
            <a:off x="304800" y="4114800"/>
            <a:ext cx="8458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items are used in the flow calculation at suction conditions.  All 3 can be affected by the mechanical condition of the cylinder. Even in a healthy cylinder, the values could be wrong. The temperature at the cylinder valve port is difficult to obtain.  The pressure and volumetric efficiency accuracy can be affected by channel resonance.  The pressure can be affected by the sensor zero and linearity.</a:t>
            </a:r>
          </a:p>
        </p:txBody>
      </p:sp>
      <p:graphicFrame>
        <p:nvGraphicFramePr>
          <p:cNvPr id="353284" name="Object 4">
            <a:extLst>
              <a:ext uri="{FF2B5EF4-FFF2-40B4-BE49-F238E27FC236}">
                <a16:creationId xmlns:a16="http://schemas.microsoft.com/office/drawing/2014/main" id="{10CAEB48-DA7D-4713-9F53-298077C9D5F5}"/>
              </a:ext>
            </a:extLst>
          </p:cNvPr>
          <p:cNvGraphicFramePr>
            <a:graphicFrameLocks noChangeAspect="1"/>
          </p:cNvGraphicFramePr>
          <p:nvPr/>
        </p:nvGraphicFramePr>
        <p:xfrm>
          <a:off x="381000" y="762000"/>
          <a:ext cx="8534400" cy="2616200"/>
        </p:xfrm>
        <a:graphic>
          <a:graphicData uri="http://schemas.openxmlformats.org/presentationml/2006/ole">
            <mc:AlternateContent xmlns:mc="http://schemas.openxmlformats.org/markup-compatibility/2006">
              <mc:Choice xmlns:v="urn:schemas-microsoft-com:vml" Requires="v">
                <p:oleObj spid="_x0000_s353331" name="Bitmap Image" r:id="rId4" imgW="5342857" imgH="1638529" progId="PBrush">
                  <p:embed/>
                </p:oleObj>
              </mc:Choice>
              <mc:Fallback>
                <p:oleObj name="Bitmap Image" r:id="rId4" imgW="5342857" imgH="1638529"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62000"/>
                        <a:ext cx="85344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3285" name="Oval 5">
            <a:extLst>
              <a:ext uri="{FF2B5EF4-FFF2-40B4-BE49-F238E27FC236}">
                <a16:creationId xmlns:a16="http://schemas.microsoft.com/office/drawing/2014/main" id="{0A3ABF83-5169-4CF2-A4F8-3077A6CF187F}"/>
              </a:ext>
            </a:extLst>
          </p:cNvPr>
          <p:cNvSpPr>
            <a:spLocks noChangeArrowheads="1"/>
          </p:cNvSpPr>
          <p:nvPr/>
        </p:nvSpPr>
        <p:spPr bwMode="auto">
          <a:xfrm>
            <a:off x="1752600" y="2819400"/>
            <a:ext cx="6096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3286" name="Oval 6">
            <a:extLst>
              <a:ext uri="{FF2B5EF4-FFF2-40B4-BE49-F238E27FC236}">
                <a16:creationId xmlns:a16="http://schemas.microsoft.com/office/drawing/2014/main" id="{0DC4BB06-705B-4FF2-A25A-8B09D9E4F921}"/>
              </a:ext>
            </a:extLst>
          </p:cNvPr>
          <p:cNvSpPr>
            <a:spLocks noChangeArrowheads="1"/>
          </p:cNvSpPr>
          <p:nvPr/>
        </p:nvSpPr>
        <p:spPr bwMode="auto">
          <a:xfrm>
            <a:off x="5867400" y="2819400"/>
            <a:ext cx="6858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3287" name="Oval 7">
            <a:extLst>
              <a:ext uri="{FF2B5EF4-FFF2-40B4-BE49-F238E27FC236}">
                <a16:creationId xmlns:a16="http://schemas.microsoft.com/office/drawing/2014/main" id="{95CE6FF7-DE65-4B5F-AFB3-B178F7C42311}"/>
              </a:ext>
            </a:extLst>
          </p:cNvPr>
          <p:cNvSpPr>
            <a:spLocks noChangeArrowheads="1"/>
          </p:cNvSpPr>
          <p:nvPr/>
        </p:nvSpPr>
        <p:spPr bwMode="auto">
          <a:xfrm>
            <a:off x="8153400" y="2819400"/>
            <a:ext cx="6096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3288" name="Line 8">
            <a:extLst>
              <a:ext uri="{FF2B5EF4-FFF2-40B4-BE49-F238E27FC236}">
                <a16:creationId xmlns:a16="http://schemas.microsoft.com/office/drawing/2014/main" id="{762FC7FA-3999-4675-8172-6AE8AFC5BDE6}"/>
              </a:ext>
            </a:extLst>
          </p:cNvPr>
          <p:cNvSpPr>
            <a:spLocks noChangeShapeType="1"/>
          </p:cNvSpPr>
          <p:nvPr/>
        </p:nvSpPr>
        <p:spPr bwMode="auto">
          <a:xfrm flipV="1">
            <a:off x="1295400" y="3124200"/>
            <a:ext cx="609600" cy="9906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3289" name="Line 9">
            <a:extLst>
              <a:ext uri="{FF2B5EF4-FFF2-40B4-BE49-F238E27FC236}">
                <a16:creationId xmlns:a16="http://schemas.microsoft.com/office/drawing/2014/main" id="{288676D5-23D1-446D-8EAD-628F19E58C55}"/>
              </a:ext>
            </a:extLst>
          </p:cNvPr>
          <p:cNvSpPr>
            <a:spLocks noChangeShapeType="1"/>
          </p:cNvSpPr>
          <p:nvPr/>
        </p:nvSpPr>
        <p:spPr bwMode="auto">
          <a:xfrm flipV="1">
            <a:off x="1295400" y="3124200"/>
            <a:ext cx="4648200" cy="9906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3290" name="Line 10">
            <a:extLst>
              <a:ext uri="{FF2B5EF4-FFF2-40B4-BE49-F238E27FC236}">
                <a16:creationId xmlns:a16="http://schemas.microsoft.com/office/drawing/2014/main" id="{EE718755-D942-406A-BA6F-2B21D104F1EE}"/>
              </a:ext>
            </a:extLst>
          </p:cNvPr>
          <p:cNvSpPr>
            <a:spLocks noChangeShapeType="1"/>
          </p:cNvSpPr>
          <p:nvPr/>
        </p:nvSpPr>
        <p:spPr bwMode="auto">
          <a:xfrm flipV="1">
            <a:off x="1295400" y="3124200"/>
            <a:ext cx="6934200" cy="9906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F70914A3-3EF6-4862-8668-7D964994582C}"/>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graphicFrame>
        <p:nvGraphicFramePr>
          <p:cNvPr id="355331" name="Object 3">
            <a:extLst>
              <a:ext uri="{FF2B5EF4-FFF2-40B4-BE49-F238E27FC236}">
                <a16:creationId xmlns:a16="http://schemas.microsoft.com/office/drawing/2014/main" id="{C46164FD-1F5D-48CE-A94D-2D2840D81F6F}"/>
              </a:ext>
            </a:extLst>
          </p:cNvPr>
          <p:cNvGraphicFramePr>
            <a:graphicFrameLocks noChangeAspect="1"/>
          </p:cNvGraphicFramePr>
          <p:nvPr/>
        </p:nvGraphicFramePr>
        <p:xfrm>
          <a:off x="381000" y="762000"/>
          <a:ext cx="8534400" cy="2616200"/>
        </p:xfrm>
        <a:graphic>
          <a:graphicData uri="http://schemas.openxmlformats.org/presentationml/2006/ole">
            <mc:AlternateContent xmlns:mc="http://schemas.openxmlformats.org/markup-compatibility/2006">
              <mc:Choice xmlns:v="urn:schemas-microsoft-com:vml" Requires="v">
                <p:oleObj spid="_x0000_s355381" name="Bitmap Image" r:id="rId4" imgW="5342857" imgH="1638529" progId="PBrush">
                  <p:embed/>
                </p:oleObj>
              </mc:Choice>
              <mc:Fallback>
                <p:oleObj name="Bitmap Image" r:id="rId4" imgW="5342857" imgH="16385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62000"/>
                        <a:ext cx="85344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5332" name="Oval 4">
            <a:extLst>
              <a:ext uri="{FF2B5EF4-FFF2-40B4-BE49-F238E27FC236}">
                <a16:creationId xmlns:a16="http://schemas.microsoft.com/office/drawing/2014/main" id="{DA3192D8-F78E-445A-AE37-D6E529A2EF5E}"/>
              </a:ext>
            </a:extLst>
          </p:cNvPr>
          <p:cNvSpPr>
            <a:spLocks noChangeArrowheads="1"/>
          </p:cNvSpPr>
          <p:nvPr/>
        </p:nvSpPr>
        <p:spPr bwMode="auto">
          <a:xfrm>
            <a:off x="914400" y="2819400"/>
            <a:ext cx="5334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5333" name="Oval 5">
            <a:extLst>
              <a:ext uri="{FF2B5EF4-FFF2-40B4-BE49-F238E27FC236}">
                <a16:creationId xmlns:a16="http://schemas.microsoft.com/office/drawing/2014/main" id="{2288DA8D-6B2C-4C21-B632-4BF7B478A70B}"/>
              </a:ext>
            </a:extLst>
          </p:cNvPr>
          <p:cNvSpPr>
            <a:spLocks noChangeArrowheads="1"/>
          </p:cNvSpPr>
          <p:nvPr/>
        </p:nvSpPr>
        <p:spPr bwMode="auto">
          <a:xfrm>
            <a:off x="5029200" y="2819400"/>
            <a:ext cx="6096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5334" name="Oval 6">
            <a:extLst>
              <a:ext uri="{FF2B5EF4-FFF2-40B4-BE49-F238E27FC236}">
                <a16:creationId xmlns:a16="http://schemas.microsoft.com/office/drawing/2014/main" id="{B620E265-A6C4-4B4E-B6F4-28DDC28393EB}"/>
              </a:ext>
            </a:extLst>
          </p:cNvPr>
          <p:cNvSpPr>
            <a:spLocks noChangeArrowheads="1"/>
          </p:cNvSpPr>
          <p:nvPr/>
        </p:nvSpPr>
        <p:spPr bwMode="auto">
          <a:xfrm>
            <a:off x="7391400" y="2819400"/>
            <a:ext cx="6858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5335" name="Line 7">
            <a:extLst>
              <a:ext uri="{FF2B5EF4-FFF2-40B4-BE49-F238E27FC236}">
                <a16:creationId xmlns:a16="http://schemas.microsoft.com/office/drawing/2014/main" id="{EC09C8F1-42F8-4F1D-945A-CE323E857AD0}"/>
              </a:ext>
            </a:extLst>
          </p:cNvPr>
          <p:cNvSpPr>
            <a:spLocks noChangeShapeType="1"/>
          </p:cNvSpPr>
          <p:nvPr/>
        </p:nvSpPr>
        <p:spPr bwMode="auto">
          <a:xfrm flipH="1" flipV="1">
            <a:off x="1295400" y="3124200"/>
            <a:ext cx="2362200" cy="11430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5336" name="Line 8">
            <a:extLst>
              <a:ext uri="{FF2B5EF4-FFF2-40B4-BE49-F238E27FC236}">
                <a16:creationId xmlns:a16="http://schemas.microsoft.com/office/drawing/2014/main" id="{FF101E5D-F916-4525-8079-C4B5149B347F}"/>
              </a:ext>
            </a:extLst>
          </p:cNvPr>
          <p:cNvSpPr>
            <a:spLocks noChangeShapeType="1"/>
          </p:cNvSpPr>
          <p:nvPr/>
        </p:nvSpPr>
        <p:spPr bwMode="auto">
          <a:xfrm flipV="1">
            <a:off x="3657600" y="3124200"/>
            <a:ext cx="1524000" cy="11430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5337" name="Line 9">
            <a:extLst>
              <a:ext uri="{FF2B5EF4-FFF2-40B4-BE49-F238E27FC236}">
                <a16:creationId xmlns:a16="http://schemas.microsoft.com/office/drawing/2014/main" id="{6308B404-9A9B-42AF-A539-ADFBDDCB6FC2}"/>
              </a:ext>
            </a:extLst>
          </p:cNvPr>
          <p:cNvSpPr>
            <a:spLocks noChangeShapeType="1"/>
          </p:cNvSpPr>
          <p:nvPr/>
        </p:nvSpPr>
        <p:spPr bwMode="auto">
          <a:xfrm flipV="1">
            <a:off x="3657600" y="3124200"/>
            <a:ext cx="3810000" cy="11430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5338" name="Text Box 10">
            <a:extLst>
              <a:ext uri="{FF2B5EF4-FFF2-40B4-BE49-F238E27FC236}">
                <a16:creationId xmlns:a16="http://schemas.microsoft.com/office/drawing/2014/main" id="{CDAF1FB7-B0A1-4B5F-8B91-5CBEF2B4778E}"/>
              </a:ext>
            </a:extLst>
          </p:cNvPr>
          <p:cNvSpPr txBox="1">
            <a:spLocks noChangeArrowheads="1"/>
          </p:cNvSpPr>
          <p:nvPr/>
        </p:nvSpPr>
        <p:spPr bwMode="auto">
          <a:xfrm>
            <a:off x="304800" y="4343400"/>
            <a:ext cx="8458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items are used in the flow calculation at discharge conditions.  All 3 can be affected by the mechanical condition of the cylinder. Even in a healthy cylinder, the values could be wrong. The temperature at the cylinder valve port is difficult to obtain.  The pressure and volumetric efficiency accuracy can be affected by channel resonance.  The pressure can be affected by the sensor zero and linearity. </a:t>
            </a:r>
          </a:p>
        </p:txBody>
      </p:sp>
      <p:sp>
        <p:nvSpPr>
          <p:cNvPr id="355339" name="Text Box 11">
            <a:extLst>
              <a:ext uri="{FF2B5EF4-FFF2-40B4-BE49-F238E27FC236}">
                <a16:creationId xmlns:a16="http://schemas.microsoft.com/office/drawing/2014/main" id="{7CFB04EA-825B-4BA8-9CD5-2A1D8D9A77F4}"/>
              </a:ext>
            </a:extLst>
          </p:cNvPr>
          <p:cNvSpPr txBox="1">
            <a:spLocks noChangeArrowheads="1"/>
          </p:cNvSpPr>
          <p:nvPr/>
        </p:nvSpPr>
        <p:spPr bwMode="auto">
          <a:xfrm>
            <a:off x="6172200" y="3581400"/>
            <a:ext cx="2133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a:t>Absolute compression ratio</a:t>
            </a:r>
          </a:p>
        </p:txBody>
      </p:sp>
      <p:sp>
        <p:nvSpPr>
          <p:cNvPr id="355340" name="Line 12">
            <a:extLst>
              <a:ext uri="{FF2B5EF4-FFF2-40B4-BE49-F238E27FC236}">
                <a16:creationId xmlns:a16="http://schemas.microsoft.com/office/drawing/2014/main" id="{BDBAE9B7-2CC9-45B8-A8EC-FDD40DF71630}"/>
              </a:ext>
            </a:extLst>
          </p:cNvPr>
          <p:cNvSpPr>
            <a:spLocks noChangeShapeType="1"/>
          </p:cNvSpPr>
          <p:nvPr/>
        </p:nvSpPr>
        <p:spPr bwMode="auto">
          <a:xfrm flipV="1">
            <a:off x="7010400" y="3048000"/>
            <a:ext cx="0" cy="60960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C9978EDF-2CD1-4099-9536-B40499582D15}"/>
              </a:ext>
            </a:extLst>
          </p:cNvPr>
          <p:cNvSpPr>
            <a:spLocks noGrp="1" noChangeArrowheads="1"/>
          </p:cNvSpPr>
          <p:nvPr>
            <p:ph type="title"/>
          </p:nvPr>
        </p:nvSpPr>
        <p:spPr>
          <a:xfrm>
            <a:off x="685800" y="152400"/>
            <a:ext cx="7772400" cy="563563"/>
          </a:xfrm>
        </p:spPr>
        <p:txBody>
          <a:bodyPr/>
          <a:lstStyle/>
          <a:p>
            <a:pPr eaLnBrk="1" hangingPunct="1"/>
            <a:r>
              <a:rPr lang="en-US" altLang="en-US" sz="3600">
                <a:solidFill>
                  <a:schemeClr val="tx1"/>
                </a:solidFill>
              </a:rPr>
              <a:t>Charles’ Law</a:t>
            </a:r>
          </a:p>
        </p:txBody>
      </p:sp>
      <p:sp>
        <p:nvSpPr>
          <p:cNvPr id="482307" name="Rectangle 3">
            <a:extLst>
              <a:ext uri="{FF2B5EF4-FFF2-40B4-BE49-F238E27FC236}">
                <a16:creationId xmlns:a16="http://schemas.microsoft.com/office/drawing/2014/main" id="{266EC1C9-48A6-40B4-899E-0D917E5B409E}"/>
              </a:ext>
            </a:extLst>
          </p:cNvPr>
          <p:cNvSpPr>
            <a:spLocks noGrp="1" noChangeArrowheads="1"/>
          </p:cNvSpPr>
          <p:nvPr>
            <p:ph type="body" sz="half" idx="2"/>
          </p:nvPr>
        </p:nvSpPr>
        <p:spPr>
          <a:xfrm>
            <a:off x="609600" y="1066800"/>
            <a:ext cx="7848600" cy="5562600"/>
          </a:xfrm>
        </p:spPr>
        <p:txBody>
          <a:bodyPr/>
          <a:lstStyle/>
          <a:p>
            <a:pPr eaLnBrk="1" hangingPunct="1">
              <a:lnSpc>
                <a:spcPct val="90000"/>
              </a:lnSpc>
              <a:buClr>
                <a:schemeClr val="tx1"/>
              </a:buClr>
            </a:pPr>
            <a:r>
              <a:rPr lang="en-US" altLang="en-US" sz="2800"/>
              <a:t>If the absolute pressure remains constant, the volume of a gas increases proportionately with any increase in the absolute temperature.</a:t>
            </a:r>
            <a:br>
              <a:rPr lang="en-US" altLang="en-US" sz="2800"/>
            </a:br>
            <a:endParaRPr lang="en-US" altLang="en-US" sz="2800"/>
          </a:p>
          <a:p>
            <a:pPr eaLnBrk="1" hangingPunct="1">
              <a:lnSpc>
                <a:spcPct val="90000"/>
              </a:lnSpc>
              <a:buClr>
                <a:schemeClr val="tx1"/>
              </a:buClr>
            </a:pPr>
            <a:r>
              <a:rPr lang="en-US" altLang="en-US" sz="2800"/>
              <a:t>As the temperature of the gas increases, the volume increases if the pressure remains the same.</a:t>
            </a:r>
            <a:br>
              <a:rPr lang="en-US" altLang="en-US" sz="2800"/>
            </a:br>
            <a:endParaRPr lang="en-US" altLang="en-US" sz="2800"/>
          </a:p>
          <a:p>
            <a:pPr eaLnBrk="1" hangingPunct="1">
              <a:lnSpc>
                <a:spcPct val="90000"/>
              </a:lnSpc>
              <a:buClr>
                <a:schemeClr val="tx1"/>
              </a:buClr>
            </a:pPr>
            <a:r>
              <a:rPr lang="en-US" altLang="en-US" sz="2800"/>
              <a:t>V1/v2 = t1/t2</a:t>
            </a:r>
            <a:br>
              <a:rPr lang="en-US" altLang="en-US" sz="2800"/>
            </a:br>
            <a:endParaRPr lang="en-US" altLang="en-US" sz="2800"/>
          </a:p>
          <a:p>
            <a:pPr eaLnBrk="1" hangingPunct="1">
              <a:lnSpc>
                <a:spcPct val="90000"/>
              </a:lnSpc>
              <a:buClr>
                <a:schemeClr val="tx1"/>
              </a:buClr>
            </a:pPr>
            <a:r>
              <a:rPr lang="en-US" altLang="en-US" sz="2800"/>
              <a:t>V = cubic foot (cu. Ft.)</a:t>
            </a:r>
            <a:br>
              <a:rPr lang="en-US" altLang="en-US" sz="2800"/>
            </a:br>
            <a:endParaRPr lang="en-US" altLang="en-US" sz="2800"/>
          </a:p>
          <a:p>
            <a:pPr eaLnBrk="1" hangingPunct="1">
              <a:lnSpc>
                <a:spcPct val="90000"/>
              </a:lnSpc>
              <a:buClr>
                <a:schemeClr val="tx1"/>
              </a:buClr>
            </a:pPr>
            <a:r>
              <a:rPr lang="en-US" altLang="en-US" sz="2800"/>
              <a:t>T = degrees Rankin = degrees F + 460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82306"/>
                                        </p:tgtEl>
                                        <p:attrNameLst>
                                          <p:attrName>style.visibility</p:attrName>
                                        </p:attrNameLst>
                                      </p:cBhvr>
                                      <p:to>
                                        <p:strVal val="visible"/>
                                      </p:to>
                                    </p:set>
                                    <p:anim calcmode="lin" valueType="num">
                                      <p:cBhvr additive="base">
                                        <p:cTn id="7" dur="500" fill="hold"/>
                                        <p:tgtEl>
                                          <p:spTgt spid="482306"/>
                                        </p:tgtEl>
                                        <p:attrNameLst>
                                          <p:attrName>ppt_x</p:attrName>
                                        </p:attrNameLst>
                                      </p:cBhvr>
                                      <p:tavLst>
                                        <p:tav tm="0">
                                          <p:val>
                                            <p:strVal val="#ppt_x"/>
                                          </p:val>
                                        </p:tav>
                                        <p:tav tm="100000">
                                          <p:val>
                                            <p:strVal val="#ppt_x"/>
                                          </p:val>
                                        </p:tav>
                                      </p:tavLst>
                                    </p:anim>
                                    <p:anim calcmode="lin" valueType="num">
                                      <p:cBhvr additive="base">
                                        <p:cTn id="8" dur="500" fill="hold"/>
                                        <p:tgtEl>
                                          <p:spTgt spid="48230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482307">
                                            <p:txEl>
                                              <p:pRg st="0" end="0"/>
                                            </p:txEl>
                                          </p:spTgt>
                                        </p:tgtEl>
                                        <p:attrNameLst>
                                          <p:attrName>style.visibility</p:attrName>
                                        </p:attrNameLst>
                                      </p:cBhvr>
                                      <p:to>
                                        <p:strVal val="visible"/>
                                      </p:to>
                                    </p:set>
                                    <p:anim calcmode="lin" valueType="num">
                                      <p:cBhvr additive="base">
                                        <p:cTn id="12" dur="500" fill="hold"/>
                                        <p:tgtEl>
                                          <p:spTgt spid="48230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230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482307">
                                            <p:txEl>
                                              <p:pRg st="1" end="1"/>
                                            </p:txEl>
                                          </p:spTgt>
                                        </p:tgtEl>
                                        <p:attrNameLst>
                                          <p:attrName>style.visibility</p:attrName>
                                        </p:attrNameLst>
                                      </p:cBhvr>
                                      <p:to>
                                        <p:strVal val="visible"/>
                                      </p:to>
                                    </p:set>
                                    <p:anim calcmode="lin" valueType="num">
                                      <p:cBhvr additive="base">
                                        <p:cTn id="17" dur="500" fill="hold"/>
                                        <p:tgtEl>
                                          <p:spTgt spid="48230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2307">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482307">
                                            <p:txEl>
                                              <p:pRg st="2" end="2"/>
                                            </p:txEl>
                                          </p:spTgt>
                                        </p:tgtEl>
                                        <p:attrNameLst>
                                          <p:attrName>style.visibility</p:attrName>
                                        </p:attrNameLst>
                                      </p:cBhvr>
                                      <p:to>
                                        <p:strVal val="visible"/>
                                      </p:to>
                                    </p:set>
                                    <p:anim calcmode="lin" valueType="num">
                                      <p:cBhvr additive="base">
                                        <p:cTn id="22" dur="500" fill="hold"/>
                                        <p:tgtEl>
                                          <p:spTgt spid="48230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2307">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482307">
                                            <p:txEl>
                                              <p:pRg st="3" end="3"/>
                                            </p:txEl>
                                          </p:spTgt>
                                        </p:tgtEl>
                                        <p:attrNameLst>
                                          <p:attrName>style.visibility</p:attrName>
                                        </p:attrNameLst>
                                      </p:cBhvr>
                                      <p:to>
                                        <p:strVal val="visible"/>
                                      </p:to>
                                    </p:set>
                                    <p:anim calcmode="lin" valueType="num">
                                      <p:cBhvr additive="base">
                                        <p:cTn id="27" dur="500" fill="hold"/>
                                        <p:tgtEl>
                                          <p:spTgt spid="482307">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2307">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482307">
                                            <p:txEl>
                                              <p:pRg st="4" end="4"/>
                                            </p:txEl>
                                          </p:spTgt>
                                        </p:tgtEl>
                                        <p:attrNameLst>
                                          <p:attrName>style.visibility</p:attrName>
                                        </p:attrNameLst>
                                      </p:cBhvr>
                                      <p:to>
                                        <p:strVal val="visible"/>
                                      </p:to>
                                    </p:set>
                                    <p:anim calcmode="lin" valueType="num">
                                      <p:cBhvr additive="base">
                                        <p:cTn id="32" dur="500" fill="hold"/>
                                        <p:tgtEl>
                                          <p:spTgt spid="482307">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823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6" grpId="0" autoUpdateAnimBg="0"/>
      <p:bldP spid="482307" grpId="0" build="p" autoUpdateAnimBg="0" advAuto="100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DB91E39D-E13F-493D-9D7C-573EEDB4374A}"/>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a:t>
            </a:r>
          </a:p>
        </p:txBody>
      </p:sp>
      <p:sp>
        <p:nvSpPr>
          <p:cNvPr id="357379" name="Text Box 3">
            <a:extLst>
              <a:ext uri="{FF2B5EF4-FFF2-40B4-BE49-F238E27FC236}">
                <a16:creationId xmlns:a16="http://schemas.microsoft.com/office/drawing/2014/main" id="{39DF64FB-C3EB-4E9B-A127-B0971471E7A4}"/>
              </a:ext>
            </a:extLst>
          </p:cNvPr>
          <p:cNvSpPr txBox="1">
            <a:spLocks noChangeArrowheads="1"/>
          </p:cNvSpPr>
          <p:nvPr/>
        </p:nvSpPr>
        <p:spPr bwMode="auto">
          <a:xfrm>
            <a:off x="5715000" y="1600200"/>
            <a:ext cx="28194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 minimum reversals in degrees are calculated using both the gas load and inertia loading.  The mass in the setup data should include all reciprocating mass except the connecting rod weight. A “T” indicates that the minimum reversal occurs in tension.</a:t>
            </a:r>
          </a:p>
        </p:txBody>
      </p:sp>
      <p:sp>
        <p:nvSpPr>
          <p:cNvPr id="357380" name="Text Box 4">
            <a:extLst>
              <a:ext uri="{FF2B5EF4-FFF2-40B4-BE49-F238E27FC236}">
                <a16:creationId xmlns:a16="http://schemas.microsoft.com/office/drawing/2014/main" id="{E161D78F-73B0-42F5-B7D7-04D5A6DB0F9E}"/>
              </a:ext>
            </a:extLst>
          </p:cNvPr>
          <p:cNvSpPr txBox="1">
            <a:spLocks noChangeArrowheads="1"/>
          </p:cNvSpPr>
          <p:nvPr/>
        </p:nvSpPr>
        <p:spPr bwMode="auto">
          <a:xfrm>
            <a:off x="304800" y="4187825"/>
            <a:ext cx="2819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are the % of the rod load limits in the setup file and are calculated from gas loads only.  Any values close to 100 would require viewing of the actual rod load plots.</a:t>
            </a:r>
          </a:p>
        </p:txBody>
      </p:sp>
      <p:sp>
        <p:nvSpPr>
          <p:cNvPr id="357381" name="Line 5">
            <a:extLst>
              <a:ext uri="{FF2B5EF4-FFF2-40B4-BE49-F238E27FC236}">
                <a16:creationId xmlns:a16="http://schemas.microsoft.com/office/drawing/2014/main" id="{10827CE0-C9AB-43BB-9848-EB79953497F5}"/>
              </a:ext>
            </a:extLst>
          </p:cNvPr>
          <p:cNvSpPr>
            <a:spLocks noChangeShapeType="1"/>
          </p:cNvSpPr>
          <p:nvPr/>
        </p:nvSpPr>
        <p:spPr bwMode="auto">
          <a:xfrm flipV="1">
            <a:off x="1219200" y="3429000"/>
            <a:ext cx="0" cy="60960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graphicFrame>
        <p:nvGraphicFramePr>
          <p:cNvPr id="357382" name="Object 6">
            <a:extLst>
              <a:ext uri="{FF2B5EF4-FFF2-40B4-BE49-F238E27FC236}">
                <a16:creationId xmlns:a16="http://schemas.microsoft.com/office/drawing/2014/main" id="{21BE3AC3-328D-4A9A-95CB-5C7B66BCE3FD}"/>
              </a:ext>
            </a:extLst>
          </p:cNvPr>
          <p:cNvGraphicFramePr>
            <a:graphicFrameLocks noChangeAspect="1"/>
          </p:cNvGraphicFramePr>
          <p:nvPr/>
        </p:nvGraphicFramePr>
        <p:xfrm>
          <a:off x="838200" y="838200"/>
          <a:ext cx="3381375" cy="3214688"/>
        </p:xfrm>
        <a:graphic>
          <a:graphicData uri="http://schemas.openxmlformats.org/presentationml/2006/ole">
            <mc:AlternateContent xmlns:mc="http://schemas.openxmlformats.org/markup-compatibility/2006">
              <mc:Choice xmlns:v="urn:schemas-microsoft-com:vml" Requires="v">
                <p:oleObj spid="_x0000_s357426" name="Bitmap Image" r:id="rId4" imgW="1733333" imgH="1647619" progId="PBrush">
                  <p:embed/>
                </p:oleObj>
              </mc:Choice>
              <mc:Fallback>
                <p:oleObj name="Bitmap Image" r:id="rId4" imgW="1733333" imgH="1647619" progId="PBrus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838200"/>
                        <a:ext cx="3381375"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7383" name="Rectangle 7">
            <a:extLst>
              <a:ext uri="{FF2B5EF4-FFF2-40B4-BE49-F238E27FC236}">
                <a16:creationId xmlns:a16="http://schemas.microsoft.com/office/drawing/2014/main" id="{290DE524-F160-4C08-B9AA-5AD7E4D0164B}"/>
              </a:ext>
            </a:extLst>
          </p:cNvPr>
          <p:cNvSpPr>
            <a:spLocks noChangeArrowheads="1"/>
          </p:cNvSpPr>
          <p:nvPr/>
        </p:nvSpPr>
        <p:spPr bwMode="auto">
          <a:xfrm>
            <a:off x="990600" y="1828800"/>
            <a:ext cx="1600200" cy="21336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7384" name="Line 8">
            <a:extLst>
              <a:ext uri="{FF2B5EF4-FFF2-40B4-BE49-F238E27FC236}">
                <a16:creationId xmlns:a16="http://schemas.microsoft.com/office/drawing/2014/main" id="{A19274F1-F8DA-4D96-ADDC-73E65AA6BF2D}"/>
              </a:ext>
            </a:extLst>
          </p:cNvPr>
          <p:cNvSpPr>
            <a:spLocks noChangeShapeType="1"/>
          </p:cNvSpPr>
          <p:nvPr/>
        </p:nvSpPr>
        <p:spPr bwMode="auto">
          <a:xfrm flipV="1">
            <a:off x="1828800" y="3810000"/>
            <a:ext cx="0" cy="4572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7385" name="Line 9">
            <a:extLst>
              <a:ext uri="{FF2B5EF4-FFF2-40B4-BE49-F238E27FC236}">
                <a16:creationId xmlns:a16="http://schemas.microsoft.com/office/drawing/2014/main" id="{DC66AEA7-586A-4F94-8827-3267B50C009D}"/>
              </a:ext>
            </a:extLst>
          </p:cNvPr>
          <p:cNvSpPr>
            <a:spLocks noChangeShapeType="1"/>
          </p:cNvSpPr>
          <p:nvPr/>
        </p:nvSpPr>
        <p:spPr bwMode="auto">
          <a:xfrm flipH="1">
            <a:off x="3733800" y="2667000"/>
            <a:ext cx="1981200" cy="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3E5ACF84-F83C-4543-BD3E-FC26CC40F815}"/>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sp>
        <p:nvSpPr>
          <p:cNvPr id="359427" name="Text Box 3">
            <a:extLst>
              <a:ext uri="{FF2B5EF4-FFF2-40B4-BE49-F238E27FC236}">
                <a16:creationId xmlns:a16="http://schemas.microsoft.com/office/drawing/2014/main" id="{5BE3C2CC-4920-43C3-8AA3-76B034A229AC}"/>
              </a:ext>
            </a:extLst>
          </p:cNvPr>
          <p:cNvSpPr txBox="1">
            <a:spLocks noChangeArrowheads="1"/>
          </p:cNvSpPr>
          <p:nvPr/>
        </p:nvSpPr>
        <p:spPr bwMode="auto">
          <a:xfrm>
            <a:off x="5562600" y="1143000"/>
            <a:ext cx="2819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are the minimum calculated capacities for each stage.  They should have a reasonable agreement for the same product stream.  The calculated capacities have a tendency to increase when there are internal cylinder leakages, while the actual capacities are diminishing.</a:t>
            </a:r>
          </a:p>
        </p:txBody>
      </p:sp>
      <p:sp>
        <p:nvSpPr>
          <p:cNvPr id="359428" name="Text Box 4">
            <a:extLst>
              <a:ext uri="{FF2B5EF4-FFF2-40B4-BE49-F238E27FC236}">
                <a16:creationId xmlns:a16="http://schemas.microsoft.com/office/drawing/2014/main" id="{49314261-7CE5-4035-A4C2-890047E5FE6E}"/>
              </a:ext>
            </a:extLst>
          </p:cNvPr>
          <p:cNvSpPr txBox="1">
            <a:spLocks noChangeArrowheads="1"/>
          </p:cNvSpPr>
          <p:nvPr/>
        </p:nvSpPr>
        <p:spPr bwMode="auto">
          <a:xfrm>
            <a:off x="533400" y="4648200"/>
            <a:ext cx="2667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values are extremely dependent on the TDC accuracy.</a:t>
            </a:r>
          </a:p>
        </p:txBody>
      </p:sp>
      <p:graphicFrame>
        <p:nvGraphicFramePr>
          <p:cNvPr id="359429" name="Object 5">
            <a:extLst>
              <a:ext uri="{FF2B5EF4-FFF2-40B4-BE49-F238E27FC236}">
                <a16:creationId xmlns:a16="http://schemas.microsoft.com/office/drawing/2014/main" id="{277497C9-0BAA-463E-A924-E33FD2FEA034}"/>
              </a:ext>
            </a:extLst>
          </p:cNvPr>
          <p:cNvGraphicFramePr>
            <a:graphicFrameLocks noChangeAspect="1"/>
          </p:cNvGraphicFramePr>
          <p:nvPr/>
        </p:nvGraphicFramePr>
        <p:xfrm>
          <a:off x="457200" y="885825"/>
          <a:ext cx="4953000" cy="3060700"/>
        </p:xfrm>
        <a:graphic>
          <a:graphicData uri="http://schemas.openxmlformats.org/presentationml/2006/ole">
            <mc:AlternateContent xmlns:mc="http://schemas.openxmlformats.org/markup-compatibility/2006">
              <mc:Choice xmlns:v="urn:schemas-microsoft-com:vml" Requires="v">
                <p:oleObj spid="_x0000_s359474" name="Bitmap Image" r:id="rId4" imgW="3514286" imgH="2172003" progId="PBrush">
                  <p:embed/>
                </p:oleObj>
              </mc:Choice>
              <mc:Fallback>
                <p:oleObj name="Bitmap Image" r:id="rId4" imgW="3514286" imgH="2172003" progId="PBrus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85825"/>
                        <a:ext cx="4953000"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9430" name="Rectangle 6">
            <a:extLst>
              <a:ext uri="{FF2B5EF4-FFF2-40B4-BE49-F238E27FC236}">
                <a16:creationId xmlns:a16="http://schemas.microsoft.com/office/drawing/2014/main" id="{D03A372B-B84F-4900-9F78-2E4FF60D2A33}"/>
              </a:ext>
            </a:extLst>
          </p:cNvPr>
          <p:cNvSpPr>
            <a:spLocks noChangeArrowheads="1"/>
          </p:cNvSpPr>
          <p:nvPr/>
        </p:nvSpPr>
        <p:spPr bwMode="auto">
          <a:xfrm>
            <a:off x="2514600" y="1524000"/>
            <a:ext cx="1066800" cy="7620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9431" name="Line 7">
            <a:extLst>
              <a:ext uri="{FF2B5EF4-FFF2-40B4-BE49-F238E27FC236}">
                <a16:creationId xmlns:a16="http://schemas.microsoft.com/office/drawing/2014/main" id="{1C840B5B-54A1-4193-8936-2414B7B5A480}"/>
              </a:ext>
            </a:extLst>
          </p:cNvPr>
          <p:cNvSpPr>
            <a:spLocks noChangeShapeType="1"/>
          </p:cNvSpPr>
          <p:nvPr/>
        </p:nvSpPr>
        <p:spPr bwMode="auto">
          <a:xfrm flipH="1">
            <a:off x="3581400" y="1905000"/>
            <a:ext cx="1981200" cy="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59432" name="Oval 8">
            <a:extLst>
              <a:ext uri="{FF2B5EF4-FFF2-40B4-BE49-F238E27FC236}">
                <a16:creationId xmlns:a16="http://schemas.microsoft.com/office/drawing/2014/main" id="{B9C4D098-EDD8-4676-8EDC-D8844E3CFE25}"/>
              </a:ext>
            </a:extLst>
          </p:cNvPr>
          <p:cNvSpPr>
            <a:spLocks noChangeArrowheads="1"/>
          </p:cNvSpPr>
          <p:nvPr/>
        </p:nvSpPr>
        <p:spPr bwMode="auto">
          <a:xfrm>
            <a:off x="1600200" y="2819400"/>
            <a:ext cx="838200" cy="6096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9433" name="Oval 9">
            <a:extLst>
              <a:ext uri="{FF2B5EF4-FFF2-40B4-BE49-F238E27FC236}">
                <a16:creationId xmlns:a16="http://schemas.microsoft.com/office/drawing/2014/main" id="{801C94CB-87ED-4EB3-8F87-06AB93ABA49B}"/>
              </a:ext>
            </a:extLst>
          </p:cNvPr>
          <p:cNvSpPr>
            <a:spLocks noChangeArrowheads="1"/>
          </p:cNvSpPr>
          <p:nvPr/>
        </p:nvSpPr>
        <p:spPr bwMode="auto">
          <a:xfrm>
            <a:off x="3733800" y="3048000"/>
            <a:ext cx="838200" cy="4572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C89306BE-09FE-47C1-9AE3-E01CBEADD8EE}"/>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sp>
        <p:nvSpPr>
          <p:cNvPr id="361475" name="Text Box 3">
            <a:extLst>
              <a:ext uri="{FF2B5EF4-FFF2-40B4-BE49-F238E27FC236}">
                <a16:creationId xmlns:a16="http://schemas.microsoft.com/office/drawing/2014/main" id="{B830B2E1-54D5-41CE-ADE4-61D6D66F2AA3}"/>
              </a:ext>
            </a:extLst>
          </p:cNvPr>
          <p:cNvSpPr txBox="1">
            <a:spLocks noChangeArrowheads="1"/>
          </p:cNvSpPr>
          <p:nvPr/>
        </p:nvSpPr>
        <p:spPr bwMode="auto">
          <a:xfrm>
            <a:off x="304800" y="3733800"/>
            <a:ext cx="2667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 Theoretical discharge temperature is calculated from the measured suction temperature, the compression ratio of the toes and the K-value of the gas.</a:t>
            </a:r>
          </a:p>
        </p:txBody>
      </p:sp>
      <p:graphicFrame>
        <p:nvGraphicFramePr>
          <p:cNvPr id="361476" name="Object 4">
            <a:extLst>
              <a:ext uri="{FF2B5EF4-FFF2-40B4-BE49-F238E27FC236}">
                <a16:creationId xmlns:a16="http://schemas.microsoft.com/office/drawing/2014/main" id="{BE14D737-A002-4253-970D-128279CF827C}"/>
              </a:ext>
            </a:extLst>
          </p:cNvPr>
          <p:cNvGraphicFramePr>
            <a:graphicFrameLocks noChangeAspect="1"/>
          </p:cNvGraphicFramePr>
          <p:nvPr/>
        </p:nvGraphicFramePr>
        <p:xfrm>
          <a:off x="6629400" y="685800"/>
          <a:ext cx="1652588" cy="2590800"/>
        </p:xfrm>
        <a:graphic>
          <a:graphicData uri="http://schemas.openxmlformats.org/presentationml/2006/ole">
            <mc:AlternateContent xmlns:mc="http://schemas.openxmlformats.org/markup-compatibility/2006">
              <mc:Choice xmlns:v="urn:schemas-microsoft-com:vml" Requires="v">
                <p:oleObj spid="_x0000_s361568" name="Bitmap Image" r:id="rId4" imgW="1104762" imgH="1733333" progId="PBrush">
                  <p:embed/>
                </p:oleObj>
              </mc:Choice>
              <mc:Fallback>
                <p:oleObj name="Bitmap Image" r:id="rId4" imgW="1104762" imgH="1733333"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85800"/>
                        <a:ext cx="165258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1477" name="Object 5">
            <a:extLst>
              <a:ext uri="{FF2B5EF4-FFF2-40B4-BE49-F238E27FC236}">
                <a16:creationId xmlns:a16="http://schemas.microsoft.com/office/drawing/2014/main" id="{D5558414-F06F-4B44-B0E6-87C487C05B07}"/>
              </a:ext>
            </a:extLst>
          </p:cNvPr>
          <p:cNvGraphicFramePr>
            <a:graphicFrameLocks noChangeAspect="1"/>
          </p:cNvGraphicFramePr>
          <p:nvPr/>
        </p:nvGraphicFramePr>
        <p:xfrm>
          <a:off x="0" y="790575"/>
          <a:ext cx="5562600" cy="2425700"/>
        </p:xfrm>
        <a:graphic>
          <a:graphicData uri="http://schemas.openxmlformats.org/presentationml/2006/ole">
            <mc:AlternateContent xmlns:mc="http://schemas.openxmlformats.org/markup-compatibility/2006">
              <mc:Choice xmlns:v="urn:schemas-microsoft-com:vml" Requires="v">
                <p:oleObj spid="_x0000_s361569" name="Bitmap Image" r:id="rId6" imgW="3780952" imgH="1647619" progId="PBrush">
                  <p:embed/>
                </p:oleObj>
              </mc:Choice>
              <mc:Fallback>
                <p:oleObj name="Bitmap Image" r:id="rId6" imgW="3780952" imgH="1647619" progId="PBrus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90575"/>
                        <a:ext cx="55626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1478" name="Text Box 6">
            <a:extLst>
              <a:ext uri="{FF2B5EF4-FFF2-40B4-BE49-F238E27FC236}">
                <a16:creationId xmlns:a16="http://schemas.microsoft.com/office/drawing/2014/main" id="{E4C41951-1FD2-41ED-8409-E0A9D52F69D4}"/>
              </a:ext>
            </a:extLst>
          </p:cNvPr>
          <p:cNvSpPr txBox="1">
            <a:spLocks noChangeArrowheads="1"/>
          </p:cNvSpPr>
          <p:nvPr/>
        </p:nvSpPr>
        <p:spPr bwMode="auto">
          <a:xfrm>
            <a:off x="6781800" y="327660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Measured (from page 1)</a:t>
            </a:r>
          </a:p>
        </p:txBody>
      </p:sp>
      <p:sp>
        <p:nvSpPr>
          <p:cNvPr id="361479" name="Text Box 7">
            <a:extLst>
              <a:ext uri="{FF2B5EF4-FFF2-40B4-BE49-F238E27FC236}">
                <a16:creationId xmlns:a16="http://schemas.microsoft.com/office/drawing/2014/main" id="{73C50372-30D6-4C8F-9AC3-D5EF9B925CCD}"/>
              </a:ext>
            </a:extLst>
          </p:cNvPr>
          <p:cNvSpPr txBox="1">
            <a:spLocks noChangeArrowheads="1"/>
          </p:cNvSpPr>
          <p:nvPr/>
        </p:nvSpPr>
        <p:spPr bwMode="auto">
          <a:xfrm>
            <a:off x="3810000" y="32766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calculated</a:t>
            </a:r>
          </a:p>
        </p:txBody>
      </p:sp>
      <p:sp>
        <p:nvSpPr>
          <p:cNvPr id="361480" name="Line 8">
            <a:extLst>
              <a:ext uri="{FF2B5EF4-FFF2-40B4-BE49-F238E27FC236}">
                <a16:creationId xmlns:a16="http://schemas.microsoft.com/office/drawing/2014/main" id="{8587BB0E-AD9B-404E-9E1F-339F8CC1247F}"/>
              </a:ext>
            </a:extLst>
          </p:cNvPr>
          <p:cNvSpPr>
            <a:spLocks noChangeShapeType="1"/>
          </p:cNvSpPr>
          <p:nvPr/>
        </p:nvSpPr>
        <p:spPr bwMode="auto">
          <a:xfrm flipV="1">
            <a:off x="4419600" y="2971800"/>
            <a:ext cx="0" cy="3810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1481" name="Line 9">
            <a:extLst>
              <a:ext uri="{FF2B5EF4-FFF2-40B4-BE49-F238E27FC236}">
                <a16:creationId xmlns:a16="http://schemas.microsoft.com/office/drawing/2014/main" id="{7308C94D-39DD-4272-8C1F-CFEEB17843CC}"/>
              </a:ext>
            </a:extLst>
          </p:cNvPr>
          <p:cNvSpPr>
            <a:spLocks noChangeShapeType="1"/>
          </p:cNvSpPr>
          <p:nvPr/>
        </p:nvSpPr>
        <p:spPr bwMode="auto">
          <a:xfrm flipV="1">
            <a:off x="7239000" y="3048000"/>
            <a:ext cx="0" cy="3048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1482" name="Text Box 10">
            <a:extLst>
              <a:ext uri="{FF2B5EF4-FFF2-40B4-BE49-F238E27FC236}">
                <a16:creationId xmlns:a16="http://schemas.microsoft.com/office/drawing/2014/main" id="{47CFEF08-8A6F-445F-8EA6-92FB9AC73FA2}"/>
              </a:ext>
            </a:extLst>
          </p:cNvPr>
          <p:cNvSpPr txBox="1">
            <a:spLocks noChangeArrowheads="1"/>
          </p:cNvSpPr>
          <p:nvPr/>
        </p:nvSpPr>
        <p:spPr bwMode="auto">
          <a:xfrm>
            <a:off x="5257800" y="36576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difference</a:t>
            </a:r>
          </a:p>
        </p:txBody>
      </p:sp>
      <p:sp>
        <p:nvSpPr>
          <p:cNvPr id="361483" name="Line 11">
            <a:extLst>
              <a:ext uri="{FF2B5EF4-FFF2-40B4-BE49-F238E27FC236}">
                <a16:creationId xmlns:a16="http://schemas.microsoft.com/office/drawing/2014/main" id="{8A5CED17-6736-4344-AFA1-FA5530D672CD}"/>
              </a:ext>
            </a:extLst>
          </p:cNvPr>
          <p:cNvSpPr>
            <a:spLocks noChangeShapeType="1"/>
          </p:cNvSpPr>
          <p:nvPr/>
        </p:nvSpPr>
        <p:spPr bwMode="auto">
          <a:xfrm flipH="1" flipV="1">
            <a:off x="5257800" y="2514600"/>
            <a:ext cx="838200" cy="12192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1484" name="Oval 12">
            <a:extLst>
              <a:ext uri="{FF2B5EF4-FFF2-40B4-BE49-F238E27FC236}">
                <a16:creationId xmlns:a16="http://schemas.microsoft.com/office/drawing/2014/main" id="{8D472C91-F6C8-461A-BD8A-166B03FCFF55}"/>
              </a:ext>
            </a:extLst>
          </p:cNvPr>
          <p:cNvSpPr>
            <a:spLocks noChangeArrowheads="1"/>
          </p:cNvSpPr>
          <p:nvPr/>
        </p:nvSpPr>
        <p:spPr bwMode="auto">
          <a:xfrm>
            <a:off x="4648200" y="1066800"/>
            <a:ext cx="7620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1485" name="Line 13">
            <a:extLst>
              <a:ext uri="{FF2B5EF4-FFF2-40B4-BE49-F238E27FC236}">
                <a16:creationId xmlns:a16="http://schemas.microsoft.com/office/drawing/2014/main" id="{9C7F3B6A-FDF3-493D-9D63-D0C1AE675D5E}"/>
              </a:ext>
            </a:extLst>
          </p:cNvPr>
          <p:cNvSpPr>
            <a:spLocks noChangeShapeType="1"/>
          </p:cNvSpPr>
          <p:nvPr/>
        </p:nvSpPr>
        <p:spPr bwMode="auto">
          <a:xfrm flipH="1" flipV="1">
            <a:off x="5105400" y="1371600"/>
            <a:ext cx="990600" cy="23622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1486" name="Text Box 14">
            <a:extLst>
              <a:ext uri="{FF2B5EF4-FFF2-40B4-BE49-F238E27FC236}">
                <a16:creationId xmlns:a16="http://schemas.microsoft.com/office/drawing/2014/main" id="{C68F7A98-DB10-40B5-886C-239979094D99}"/>
              </a:ext>
            </a:extLst>
          </p:cNvPr>
          <p:cNvSpPr txBox="1">
            <a:spLocks noChangeArrowheads="1"/>
          </p:cNvSpPr>
          <p:nvPr/>
        </p:nvSpPr>
        <p:spPr bwMode="auto">
          <a:xfrm>
            <a:off x="3810000" y="4419600"/>
            <a:ext cx="3581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 delta temperature will elevate as the cylinder leakage rates increase.</a:t>
            </a:r>
          </a:p>
        </p:txBody>
      </p:sp>
      <p:sp>
        <p:nvSpPr>
          <p:cNvPr id="361487" name="Oval 15">
            <a:extLst>
              <a:ext uri="{FF2B5EF4-FFF2-40B4-BE49-F238E27FC236}">
                <a16:creationId xmlns:a16="http://schemas.microsoft.com/office/drawing/2014/main" id="{C0E07AF8-F943-4A92-AD69-E23FEA82EA73}"/>
              </a:ext>
            </a:extLst>
          </p:cNvPr>
          <p:cNvSpPr>
            <a:spLocks noChangeArrowheads="1"/>
          </p:cNvSpPr>
          <p:nvPr/>
        </p:nvSpPr>
        <p:spPr bwMode="auto">
          <a:xfrm>
            <a:off x="4800600" y="1981200"/>
            <a:ext cx="685800" cy="6096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F2DE1983-A5C5-4051-9DC9-009609F4B526}"/>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sp>
        <p:nvSpPr>
          <p:cNvPr id="363523" name="Text Box 3">
            <a:extLst>
              <a:ext uri="{FF2B5EF4-FFF2-40B4-BE49-F238E27FC236}">
                <a16:creationId xmlns:a16="http://schemas.microsoft.com/office/drawing/2014/main" id="{CA4A3B54-5E0D-4823-A210-1058BBB195E8}"/>
              </a:ext>
            </a:extLst>
          </p:cNvPr>
          <p:cNvSpPr txBox="1">
            <a:spLocks noChangeArrowheads="1"/>
          </p:cNvSpPr>
          <p:nvPr/>
        </p:nvSpPr>
        <p:spPr bwMode="auto">
          <a:xfrm>
            <a:off x="228600" y="4114800"/>
            <a:ext cx="2667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 Set value is used in the creation of the theoretical PV models, the log/log plots, and the polytropic values (n).  It must represent the actual clearances in the individual cylinders ends.</a:t>
            </a:r>
          </a:p>
        </p:txBody>
      </p:sp>
      <p:sp>
        <p:nvSpPr>
          <p:cNvPr id="363524" name="Text Box 4">
            <a:extLst>
              <a:ext uri="{FF2B5EF4-FFF2-40B4-BE49-F238E27FC236}">
                <a16:creationId xmlns:a16="http://schemas.microsoft.com/office/drawing/2014/main" id="{CB46FA02-8860-4FD1-AC70-99777D95406A}"/>
              </a:ext>
            </a:extLst>
          </p:cNvPr>
          <p:cNvSpPr txBox="1">
            <a:spLocks noChangeArrowheads="1"/>
          </p:cNvSpPr>
          <p:nvPr/>
        </p:nvSpPr>
        <p:spPr bwMode="auto">
          <a:xfrm>
            <a:off x="3810000" y="32766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calculated</a:t>
            </a:r>
          </a:p>
        </p:txBody>
      </p:sp>
      <p:sp>
        <p:nvSpPr>
          <p:cNvPr id="363525" name="Text Box 5">
            <a:extLst>
              <a:ext uri="{FF2B5EF4-FFF2-40B4-BE49-F238E27FC236}">
                <a16:creationId xmlns:a16="http://schemas.microsoft.com/office/drawing/2014/main" id="{71CE9D95-53EC-47C0-8DFF-D134DC9C2CFC}"/>
              </a:ext>
            </a:extLst>
          </p:cNvPr>
          <p:cNvSpPr txBox="1">
            <a:spLocks noChangeArrowheads="1"/>
          </p:cNvSpPr>
          <p:nvPr/>
        </p:nvSpPr>
        <p:spPr bwMode="auto">
          <a:xfrm>
            <a:off x="5257800" y="36576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difference</a:t>
            </a:r>
          </a:p>
        </p:txBody>
      </p:sp>
      <p:sp>
        <p:nvSpPr>
          <p:cNvPr id="363526" name="Text Box 6">
            <a:extLst>
              <a:ext uri="{FF2B5EF4-FFF2-40B4-BE49-F238E27FC236}">
                <a16:creationId xmlns:a16="http://schemas.microsoft.com/office/drawing/2014/main" id="{CB5C1B60-5319-448C-8FBF-0622D351618D}"/>
              </a:ext>
            </a:extLst>
          </p:cNvPr>
          <p:cNvSpPr txBox="1">
            <a:spLocks noChangeArrowheads="1"/>
          </p:cNvSpPr>
          <p:nvPr/>
        </p:nvSpPr>
        <p:spPr bwMode="auto">
          <a:xfrm>
            <a:off x="3048000" y="4114800"/>
            <a:ext cx="4572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are the calculated clearances using the GPSA method.  The actual clearance is not needed to make this calculation.  The avg value should be used as the set clearance for good diagnostic plots of theoreticals.  In a healthy cylinder, with an accurate TDC, the Suc and Dis calculations will be close together.</a:t>
            </a:r>
          </a:p>
        </p:txBody>
      </p:sp>
      <p:graphicFrame>
        <p:nvGraphicFramePr>
          <p:cNvPr id="363527" name="Object 7">
            <a:extLst>
              <a:ext uri="{FF2B5EF4-FFF2-40B4-BE49-F238E27FC236}">
                <a16:creationId xmlns:a16="http://schemas.microsoft.com/office/drawing/2014/main" id="{BA8BB9B8-3477-4994-A91A-ED2B4B90C5B3}"/>
              </a:ext>
            </a:extLst>
          </p:cNvPr>
          <p:cNvGraphicFramePr>
            <a:graphicFrameLocks noChangeAspect="1"/>
          </p:cNvGraphicFramePr>
          <p:nvPr/>
        </p:nvGraphicFramePr>
        <p:xfrm>
          <a:off x="1066800" y="838200"/>
          <a:ext cx="6019800" cy="3203575"/>
        </p:xfrm>
        <a:graphic>
          <a:graphicData uri="http://schemas.openxmlformats.org/presentationml/2006/ole">
            <mc:AlternateContent xmlns:mc="http://schemas.openxmlformats.org/markup-compatibility/2006">
              <mc:Choice xmlns:v="urn:schemas-microsoft-com:vml" Requires="v">
                <p:oleObj spid="_x0000_s363573" name="Bitmap Image" r:id="rId4" imgW="3115110" imgH="1657581" progId="PBrush">
                  <p:embed/>
                </p:oleObj>
              </mc:Choice>
              <mc:Fallback>
                <p:oleObj name="Bitmap Image" r:id="rId4" imgW="3115110" imgH="1657581" progId="PBrus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838200"/>
                        <a:ext cx="6019800"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3528" name="Rectangle 8">
            <a:extLst>
              <a:ext uri="{FF2B5EF4-FFF2-40B4-BE49-F238E27FC236}">
                <a16:creationId xmlns:a16="http://schemas.microsoft.com/office/drawing/2014/main" id="{8613CCE7-3A2D-4CEF-98A8-B22E9E7A498E}"/>
              </a:ext>
            </a:extLst>
          </p:cNvPr>
          <p:cNvSpPr>
            <a:spLocks noChangeArrowheads="1"/>
          </p:cNvSpPr>
          <p:nvPr/>
        </p:nvSpPr>
        <p:spPr bwMode="auto">
          <a:xfrm>
            <a:off x="2362200" y="1828800"/>
            <a:ext cx="3124200" cy="19812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3529" name="Line 9">
            <a:extLst>
              <a:ext uri="{FF2B5EF4-FFF2-40B4-BE49-F238E27FC236}">
                <a16:creationId xmlns:a16="http://schemas.microsoft.com/office/drawing/2014/main" id="{4BF16446-D09B-4671-A6D6-5B6A9CB71FBA}"/>
              </a:ext>
            </a:extLst>
          </p:cNvPr>
          <p:cNvSpPr>
            <a:spLocks noChangeShapeType="1"/>
          </p:cNvSpPr>
          <p:nvPr/>
        </p:nvSpPr>
        <p:spPr bwMode="auto">
          <a:xfrm flipV="1">
            <a:off x="4267200" y="3810000"/>
            <a:ext cx="0" cy="3810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3530" name="Text Box 10">
            <a:extLst>
              <a:ext uri="{FF2B5EF4-FFF2-40B4-BE49-F238E27FC236}">
                <a16:creationId xmlns:a16="http://schemas.microsoft.com/office/drawing/2014/main" id="{4DA6C2A5-CEC0-4D63-90C1-2855D139E3DB}"/>
              </a:ext>
            </a:extLst>
          </p:cNvPr>
          <p:cNvSpPr txBox="1">
            <a:spLocks noChangeArrowheads="1"/>
          </p:cNvSpPr>
          <p:nvPr/>
        </p:nvSpPr>
        <p:spPr bwMode="auto">
          <a:xfrm>
            <a:off x="7086600" y="1295400"/>
            <a:ext cx="1905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In a healthy cyl end, the SWR calculation will normally agree closely with the set clearance </a:t>
            </a:r>
            <a:r>
              <a:rPr lang="en-US" altLang="en-US" sz="1800" b="1" u="sng"/>
              <a:t>if </a:t>
            </a:r>
            <a:r>
              <a:rPr lang="en-US" altLang="en-US" sz="1800"/>
              <a:t>the set clearance is an accurate value.</a:t>
            </a:r>
          </a:p>
        </p:txBody>
      </p:sp>
      <p:sp>
        <p:nvSpPr>
          <p:cNvPr id="363531" name="Line 11">
            <a:extLst>
              <a:ext uri="{FF2B5EF4-FFF2-40B4-BE49-F238E27FC236}">
                <a16:creationId xmlns:a16="http://schemas.microsoft.com/office/drawing/2014/main" id="{ADAC9EF8-8CE1-4728-BE20-CABF06BC36A8}"/>
              </a:ext>
            </a:extLst>
          </p:cNvPr>
          <p:cNvSpPr>
            <a:spLocks noChangeShapeType="1"/>
          </p:cNvSpPr>
          <p:nvPr/>
        </p:nvSpPr>
        <p:spPr bwMode="auto">
          <a:xfrm flipH="1">
            <a:off x="6705600" y="2362200"/>
            <a:ext cx="381000" cy="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3532" name="Oval 12">
            <a:extLst>
              <a:ext uri="{FF2B5EF4-FFF2-40B4-BE49-F238E27FC236}">
                <a16:creationId xmlns:a16="http://schemas.microsoft.com/office/drawing/2014/main" id="{4600F626-8023-4EE4-9D1F-E1E389B22776}"/>
              </a:ext>
            </a:extLst>
          </p:cNvPr>
          <p:cNvSpPr>
            <a:spLocks noChangeArrowheads="1"/>
          </p:cNvSpPr>
          <p:nvPr/>
        </p:nvSpPr>
        <p:spPr bwMode="auto">
          <a:xfrm>
            <a:off x="762000" y="2133600"/>
            <a:ext cx="6248400" cy="3810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B9B85095-BA57-4823-B861-665EE42E9DDF}"/>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sp>
        <p:nvSpPr>
          <p:cNvPr id="365571" name="Text Box 3">
            <a:extLst>
              <a:ext uri="{FF2B5EF4-FFF2-40B4-BE49-F238E27FC236}">
                <a16:creationId xmlns:a16="http://schemas.microsoft.com/office/drawing/2014/main" id="{8F136CE4-73AA-4301-B467-8A5071833A03}"/>
              </a:ext>
            </a:extLst>
          </p:cNvPr>
          <p:cNvSpPr txBox="1">
            <a:spLocks noChangeArrowheads="1"/>
          </p:cNvSpPr>
          <p:nvPr/>
        </p:nvSpPr>
        <p:spPr bwMode="auto">
          <a:xfrm>
            <a:off x="914400" y="4114800"/>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values are calculated from the supplied gas analysis information.</a:t>
            </a:r>
          </a:p>
        </p:txBody>
      </p:sp>
      <p:graphicFrame>
        <p:nvGraphicFramePr>
          <p:cNvPr id="365572" name="Object 4">
            <a:extLst>
              <a:ext uri="{FF2B5EF4-FFF2-40B4-BE49-F238E27FC236}">
                <a16:creationId xmlns:a16="http://schemas.microsoft.com/office/drawing/2014/main" id="{102EDE1C-59E0-408C-A94D-4DC70D252B61}"/>
              </a:ext>
            </a:extLst>
          </p:cNvPr>
          <p:cNvGraphicFramePr>
            <a:graphicFrameLocks noChangeAspect="1"/>
          </p:cNvGraphicFramePr>
          <p:nvPr/>
        </p:nvGraphicFramePr>
        <p:xfrm>
          <a:off x="609600" y="787400"/>
          <a:ext cx="4191000" cy="2794000"/>
        </p:xfrm>
        <a:graphic>
          <a:graphicData uri="http://schemas.openxmlformats.org/presentationml/2006/ole">
            <mc:AlternateContent xmlns:mc="http://schemas.openxmlformats.org/markup-compatibility/2006">
              <mc:Choice xmlns:v="urn:schemas-microsoft-com:vml" Requires="v">
                <p:oleObj spid="_x0000_s365613" name="Bitmap Image" r:id="rId4" imgW="2742857" imgH="1828571" progId="PBrush">
                  <p:embed/>
                </p:oleObj>
              </mc:Choice>
              <mc:Fallback>
                <p:oleObj name="Bitmap Image" r:id="rId4" imgW="2742857" imgH="1828571"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87400"/>
                        <a:ext cx="4191000"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CB3F5D3B-568E-46DE-B7A5-655F31E71491}"/>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sp>
        <p:nvSpPr>
          <p:cNvPr id="367619" name="Text Box 3">
            <a:extLst>
              <a:ext uri="{FF2B5EF4-FFF2-40B4-BE49-F238E27FC236}">
                <a16:creationId xmlns:a16="http://schemas.microsoft.com/office/drawing/2014/main" id="{44401188-01A2-4D25-AFD7-ABA467DE9AC3}"/>
              </a:ext>
            </a:extLst>
          </p:cNvPr>
          <p:cNvSpPr txBox="1">
            <a:spLocks noChangeArrowheads="1"/>
          </p:cNvSpPr>
          <p:nvPr/>
        </p:nvSpPr>
        <p:spPr bwMode="auto">
          <a:xfrm>
            <a:off x="6477000" y="3886200"/>
            <a:ext cx="2667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N values are calculated from the slope of the compression and </a:t>
            </a:r>
            <a:br>
              <a:rPr lang="en-US" altLang="en-US" sz="1800"/>
            </a:br>
            <a:r>
              <a:rPr lang="en-US" altLang="en-US" sz="1800"/>
              <a:t>re-expansion lines and generally agree with each other in a healthy cylinder. Accurate clearance data is required.</a:t>
            </a:r>
          </a:p>
        </p:txBody>
      </p:sp>
      <p:graphicFrame>
        <p:nvGraphicFramePr>
          <p:cNvPr id="367620" name="Object 4">
            <a:extLst>
              <a:ext uri="{FF2B5EF4-FFF2-40B4-BE49-F238E27FC236}">
                <a16:creationId xmlns:a16="http://schemas.microsoft.com/office/drawing/2014/main" id="{E699393F-6965-4EC0-BF5A-E723E10FB499}"/>
              </a:ext>
            </a:extLst>
          </p:cNvPr>
          <p:cNvGraphicFramePr>
            <a:graphicFrameLocks noChangeAspect="1"/>
          </p:cNvGraphicFramePr>
          <p:nvPr/>
        </p:nvGraphicFramePr>
        <p:xfrm>
          <a:off x="838200" y="990600"/>
          <a:ext cx="7924800" cy="2886075"/>
        </p:xfrm>
        <a:graphic>
          <a:graphicData uri="http://schemas.openxmlformats.org/presentationml/2006/ole">
            <mc:AlternateContent xmlns:mc="http://schemas.openxmlformats.org/markup-compatibility/2006">
              <mc:Choice xmlns:v="urn:schemas-microsoft-com:vml" Requires="v">
                <p:oleObj spid="_x0000_s367671" name="Bitmap Image" r:id="rId4" imgW="4944165" imgH="1800476" progId="PBrush">
                  <p:embed/>
                </p:oleObj>
              </mc:Choice>
              <mc:Fallback>
                <p:oleObj name="Bitmap Image" r:id="rId4" imgW="4944165" imgH="1800476"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90600"/>
                        <a:ext cx="79248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7621" name="Rectangle 5">
            <a:extLst>
              <a:ext uri="{FF2B5EF4-FFF2-40B4-BE49-F238E27FC236}">
                <a16:creationId xmlns:a16="http://schemas.microsoft.com/office/drawing/2014/main" id="{2AACCE9B-3FF4-41C2-8394-D1A098F2F5DE}"/>
              </a:ext>
            </a:extLst>
          </p:cNvPr>
          <p:cNvSpPr>
            <a:spLocks noChangeArrowheads="1"/>
          </p:cNvSpPr>
          <p:nvPr/>
        </p:nvSpPr>
        <p:spPr bwMode="auto">
          <a:xfrm>
            <a:off x="7239000" y="1828800"/>
            <a:ext cx="1371600" cy="16764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7622" name="Line 6">
            <a:extLst>
              <a:ext uri="{FF2B5EF4-FFF2-40B4-BE49-F238E27FC236}">
                <a16:creationId xmlns:a16="http://schemas.microsoft.com/office/drawing/2014/main" id="{42E8EC89-3F87-42AC-9A3F-8F0729DBF46C}"/>
              </a:ext>
            </a:extLst>
          </p:cNvPr>
          <p:cNvSpPr>
            <a:spLocks noChangeShapeType="1"/>
          </p:cNvSpPr>
          <p:nvPr/>
        </p:nvSpPr>
        <p:spPr bwMode="auto">
          <a:xfrm flipV="1">
            <a:off x="8077200" y="3505200"/>
            <a:ext cx="0" cy="5334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7623" name="Text Box 7">
            <a:extLst>
              <a:ext uri="{FF2B5EF4-FFF2-40B4-BE49-F238E27FC236}">
                <a16:creationId xmlns:a16="http://schemas.microsoft.com/office/drawing/2014/main" id="{AAC31C03-03C6-4729-BBB1-0D64D676F1CE}"/>
              </a:ext>
            </a:extLst>
          </p:cNvPr>
          <p:cNvSpPr txBox="1">
            <a:spLocks noChangeArrowheads="1"/>
          </p:cNvSpPr>
          <p:nvPr/>
        </p:nvSpPr>
        <p:spPr bwMode="auto">
          <a:xfrm>
            <a:off x="2057400" y="3886200"/>
            <a:ext cx="20574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 N ratio is </a:t>
            </a:r>
          </a:p>
          <a:p>
            <a:pPr eaLnBrk="1" hangingPunct="1">
              <a:spcBef>
                <a:spcPct val="50000"/>
              </a:spcBef>
              <a:buFontTx/>
              <a:buNone/>
            </a:pPr>
            <a:r>
              <a:rPr lang="en-US" altLang="en-US" sz="1800"/>
              <a:t>N Exp / N comp and is comparable to flow balance when all data is accurate.</a:t>
            </a:r>
          </a:p>
        </p:txBody>
      </p:sp>
      <p:sp>
        <p:nvSpPr>
          <p:cNvPr id="367624" name="Rectangle 8">
            <a:extLst>
              <a:ext uri="{FF2B5EF4-FFF2-40B4-BE49-F238E27FC236}">
                <a16:creationId xmlns:a16="http://schemas.microsoft.com/office/drawing/2014/main" id="{AF767323-5375-4C24-B5A6-D110B87F5826}"/>
              </a:ext>
            </a:extLst>
          </p:cNvPr>
          <p:cNvSpPr>
            <a:spLocks noChangeArrowheads="1"/>
          </p:cNvSpPr>
          <p:nvPr/>
        </p:nvSpPr>
        <p:spPr bwMode="auto">
          <a:xfrm>
            <a:off x="2438400" y="1828800"/>
            <a:ext cx="685800" cy="18288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7625" name="Line 9">
            <a:extLst>
              <a:ext uri="{FF2B5EF4-FFF2-40B4-BE49-F238E27FC236}">
                <a16:creationId xmlns:a16="http://schemas.microsoft.com/office/drawing/2014/main" id="{1F772357-5527-4569-8929-B8C5B8254C86}"/>
              </a:ext>
            </a:extLst>
          </p:cNvPr>
          <p:cNvSpPr>
            <a:spLocks noChangeShapeType="1"/>
          </p:cNvSpPr>
          <p:nvPr/>
        </p:nvSpPr>
        <p:spPr bwMode="auto">
          <a:xfrm flipV="1">
            <a:off x="2819400" y="3505200"/>
            <a:ext cx="0" cy="4572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7626" name="Text Box 10">
            <a:extLst>
              <a:ext uri="{FF2B5EF4-FFF2-40B4-BE49-F238E27FC236}">
                <a16:creationId xmlns:a16="http://schemas.microsoft.com/office/drawing/2014/main" id="{275E80FC-9840-41DB-BBA2-9E18B3226960}"/>
              </a:ext>
            </a:extLst>
          </p:cNvPr>
          <p:cNvSpPr txBox="1">
            <a:spLocks noChangeArrowheads="1"/>
          </p:cNvSpPr>
          <p:nvPr/>
        </p:nvSpPr>
        <p:spPr bwMode="auto">
          <a:xfrm>
            <a:off x="152400" y="3810000"/>
            <a:ext cx="1752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If accurate gas data is available and the cylinder end is healthy, the Adiabatic K and the Polytropic N values will be very close.</a:t>
            </a:r>
          </a:p>
        </p:txBody>
      </p:sp>
      <p:sp>
        <p:nvSpPr>
          <p:cNvPr id="367627" name="Rectangle 11">
            <a:extLst>
              <a:ext uri="{FF2B5EF4-FFF2-40B4-BE49-F238E27FC236}">
                <a16:creationId xmlns:a16="http://schemas.microsoft.com/office/drawing/2014/main" id="{400F265D-C2D4-4AAC-A0B6-352AB70FC021}"/>
              </a:ext>
            </a:extLst>
          </p:cNvPr>
          <p:cNvSpPr>
            <a:spLocks noChangeArrowheads="1"/>
          </p:cNvSpPr>
          <p:nvPr/>
        </p:nvSpPr>
        <p:spPr bwMode="auto">
          <a:xfrm>
            <a:off x="762000" y="1905000"/>
            <a:ext cx="762000" cy="16764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7628" name="Line 12">
            <a:extLst>
              <a:ext uri="{FF2B5EF4-FFF2-40B4-BE49-F238E27FC236}">
                <a16:creationId xmlns:a16="http://schemas.microsoft.com/office/drawing/2014/main" id="{AE85DA05-4A42-4D7B-9CB8-84649E79D249}"/>
              </a:ext>
            </a:extLst>
          </p:cNvPr>
          <p:cNvSpPr>
            <a:spLocks noChangeShapeType="1"/>
          </p:cNvSpPr>
          <p:nvPr/>
        </p:nvSpPr>
        <p:spPr bwMode="auto">
          <a:xfrm flipV="1">
            <a:off x="1066800" y="3505200"/>
            <a:ext cx="0" cy="4572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7629" name="Oval 13">
            <a:extLst>
              <a:ext uri="{FF2B5EF4-FFF2-40B4-BE49-F238E27FC236}">
                <a16:creationId xmlns:a16="http://schemas.microsoft.com/office/drawing/2014/main" id="{D51AE2A9-9454-4154-A540-D6E597DB4E3F}"/>
              </a:ext>
            </a:extLst>
          </p:cNvPr>
          <p:cNvSpPr>
            <a:spLocks noChangeArrowheads="1"/>
          </p:cNvSpPr>
          <p:nvPr/>
        </p:nvSpPr>
        <p:spPr bwMode="auto">
          <a:xfrm>
            <a:off x="533400" y="1752600"/>
            <a:ext cx="1143000" cy="6096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7630" name="Oval 14">
            <a:extLst>
              <a:ext uri="{FF2B5EF4-FFF2-40B4-BE49-F238E27FC236}">
                <a16:creationId xmlns:a16="http://schemas.microsoft.com/office/drawing/2014/main" id="{2358823F-71DE-4329-B061-A216AA054798}"/>
              </a:ext>
            </a:extLst>
          </p:cNvPr>
          <p:cNvSpPr>
            <a:spLocks noChangeArrowheads="1"/>
          </p:cNvSpPr>
          <p:nvPr/>
        </p:nvSpPr>
        <p:spPr bwMode="auto">
          <a:xfrm>
            <a:off x="7924800" y="1828800"/>
            <a:ext cx="685800" cy="457200"/>
          </a:xfrm>
          <a:prstGeom prst="ellipse">
            <a:avLst/>
          </a:prstGeom>
          <a:noFill/>
          <a:ln w="12700">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a:extLst>
              <a:ext uri="{FF2B5EF4-FFF2-40B4-BE49-F238E27FC236}">
                <a16:creationId xmlns:a16="http://schemas.microsoft.com/office/drawing/2014/main" id="{FE4B7CCB-6E15-455B-854E-0008476C3AC9}"/>
              </a:ext>
            </a:extLst>
          </p:cNvPr>
          <p:cNvSpPr>
            <a:spLocks noGrp="1" noChangeArrowheads="1"/>
          </p:cNvSpPr>
          <p:nvPr>
            <p:ph type="ctrTitle"/>
          </p:nvPr>
        </p:nvSpPr>
        <p:spPr>
          <a:xfrm>
            <a:off x="533400" y="152400"/>
            <a:ext cx="8077200" cy="457200"/>
          </a:xfrm>
        </p:spPr>
        <p:txBody>
          <a:bodyPr/>
          <a:lstStyle/>
          <a:p>
            <a:pPr eaLnBrk="1" hangingPunct="1"/>
            <a:r>
              <a:rPr lang="en-US" altLang="en-US" sz="2800">
                <a:solidFill>
                  <a:schemeClr val="tx1"/>
                </a:solidFill>
              </a:rPr>
              <a:t>Compressor Performance Report </a:t>
            </a:r>
          </a:p>
        </p:txBody>
      </p:sp>
      <p:sp>
        <p:nvSpPr>
          <p:cNvPr id="369667" name="Text Box 3">
            <a:extLst>
              <a:ext uri="{FF2B5EF4-FFF2-40B4-BE49-F238E27FC236}">
                <a16:creationId xmlns:a16="http://schemas.microsoft.com/office/drawing/2014/main" id="{483CB756-293B-402F-8F76-667D377C00FA}"/>
              </a:ext>
            </a:extLst>
          </p:cNvPr>
          <p:cNvSpPr txBox="1">
            <a:spLocks noChangeArrowheads="1"/>
          </p:cNvSpPr>
          <p:nvPr/>
        </p:nvSpPr>
        <p:spPr bwMode="auto">
          <a:xfrm>
            <a:off x="5486400" y="3962400"/>
            <a:ext cx="2667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These are the calculated capacities at suction and discharge conditions.  Their accuracy is dependent on the health of the cylinder and the accuracy of the collected data.</a:t>
            </a:r>
          </a:p>
        </p:txBody>
      </p:sp>
      <p:graphicFrame>
        <p:nvGraphicFramePr>
          <p:cNvPr id="369668" name="Object 4">
            <a:extLst>
              <a:ext uri="{FF2B5EF4-FFF2-40B4-BE49-F238E27FC236}">
                <a16:creationId xmlns:a16="http://schemas.microsoft.com/office/drawing/2014/main" id="{A3F08086-EF11-45DD-8FD1-1AF4653586C8}"/>
              </a:ext>
            </a:extLst>
          </p:cNvPr>
          <p:cNvGraphicFramePr>
            <a:graphicFrameLocks noChangeAspect="1"/>
          </p:cNvGraphicFramePr>
          <p:nvPr/>
        </p:nvGraphicFramePr>
        <p:xfrm>
          <a:off x="838200" y="990600"/>
          <a:ext cx="7924800" cy="2886075"/>
        </p:xfrm>
        <a:graphic>
          <a:graphicData uri="http://schemas.openxmlformats.org/presentationml/2006/ole">
            <mc:AlternateContent xmlns:mc="http://schemas.openxmlformats.org/markup-compatibility/2006">
              <mc:Choice xmlns:v="urn:schemas-microsoft-com:vml" Requires="v">
                <p:oleObj spid="_x0000_s369714" name="Bitmap Image" r:id="rId4" imgW="4944165" imgH="1800476" progId="PBrush">
                  <p:embed/>
                </p:oleObj>
              </mc:Choice>
              <mc:Fallback>
                <p:oleObj name="Bitmap Image" r:id="rId4" imgW="4944165" imgH="1800476"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90600"/>
                        <a:ext cx="79248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9669" name="Text Box 5">
            <a:extLst>
              <a:ext uri="{FF2B5EF4-FFF2-40B4-BE49-F238E27FC236}">
                <a16:creationId xmlns:a16="http://schemas.microsoft.com/office/drawing/2014/main" id="{F26CBE7F-3D86-44ED-A1E9-713AB784230E}"/>
              </a:ext>
            </a:extLst>
          </p:cNvPr>
          <p:cNvSpPr txBox="1">
            <a:spLocks noChangeArrowheads="1"/>
          </p:cNvSpPr>
          <p:nvPr/>
        </p:nvSpPr>
        <p:spPr bwMode="auto">
          <a:xfrm>
            <a:off x="3352800" y="3962400"/>
            <a:ext cx="1905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 theoretical IHP and efficiency are determined by comparing the measured IHP to the theoretical HP.</a:t>
            </a:r>
          </a:p>
        </p:txBody>
      </p:sp>
      <p:sp>
        <p:nvSpPr>
          <p:cNvPr id="369670" name="Line 6">
            <a:extLst>
              <a:ext uri="{FF2B5EF4-FFF2-40B4-BE49-F238E27FC236}">
                <a16:creationId xmlns:a16="http://schemas.microsoft.com/office/drawing/2014/main" id="{C9032FDE-410C-4AE5-AE2A-D7F4AC9CADB2}"/>
              </a:ext>
            </a:extLst>
          </p:cNvPr>
          <p:cNvSpPr>
            <a:spLocks noChangeShapeType="1"/>
          </p:cNvSpPr>
          <p:nvPr/>
        </p:nvSpPr>
        <p:spPr bwMode="auto">
          <a:xfrm flipV="1">
            <a:off x="4191000" y="3352800"/>
            <a:ext cx="0" cy="6858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
        <p:nvSpPr>
          <p:cNvPr id="369671" name="Rectangle 7">
            <a:extLst>
              <a:ext uri="{FF2B5EF4-FFF2-40B4-BE49-F238E27FC236}">
                <a16:creationId xmlns:a16="http://schemas.microsoft.com/office/drawing/2014/main" id="{E283D1B6-20BF-4779-9339-5CCF71958B95}"/>
              </a:ext>
            </a:extLst>
          </p:cNvPr>
          <p:cNvSpPr>
            <a:spLocks noChangeArrowheads="1"/>
          </p:cNvSpPr>
          <p:nvPr/>
        </p:nvSpPr>
        <p:spPr bwMode="auto">
          <a:xfrm>
            <a:off x="3581400" y="1905000"/>
            <a:ext cx="1447800" cy="16764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9672" name="Rectangle 8">
            <a:extLst>
              <a:ext uri="{FF2B5EF4-FFF2-40B4-BE49-F238E27FC236}">
                <a16:creationId xmlns:a16="http://schemas.microsoft.com/office/drawing/2014/main" id="{D461D089-0F06-4C7F-903C-371E6477961C}"/>
              </a:ext>
            </a:extLst>
          </p:cNvPr>
          <p:cNvSpPr>
            <a:spLocks noChangeArrowheads="1"/>
          </p:cNvSpPr>
          <p:nvPr/>
        </p:nvSpPr>
        <p:spPr bwMode="auto">
          <a:xfrm>
            <a:off x="5638800" y="1828800"/>
            <a:ext cx="1600200" cy="18288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69673" name="Line 9">
            <a:extLst>
              <a:ext uri="{FF2B5EF4-FFF2-40B4-BE49-F238E27FC236}">
                <a16:creationId xmlns:a16="http://schemas.microsoft.com/office/drawing/2014/main" id="{E13C0E78-8C4F-418A-81FE-D1AB2EEF715E}"/>
              </a:ext>
            </a:extLst>
          </p:cNvPr>
          <p:cNvSpPr>
            <a:spLocks noChangeShapeType="1"/>
          </p:cNvSpPr>
          <p:nvPr/>
        </p:nvSpPr>
        <p:spPr bwMode="auto">
          <a:xfrm flipV="1">
            <a:off x="6400800" y="3352800"/>
            <a:ext cx="0" cy="685800"/>
          </a:xfrm>
          <a:prstGeom prst="line">
            <a:avLst/>
          </a:prstGeom>
          <a:noFill/>
          <a:ln w="12700">
            <a:solidFill>
              <a:srgbClr val="FF0000"/>
            </a:solidFill>
            <a:round/>
            <a:headEnd/>
            <a:tailEnd type="triangle" w="med" len="lg"/>
          </a:ln>
          <a:extLst>
            <a:ext uri="{909E8E84-426E-40DD-AFC4-6F175D3DCCD1}">
              <a14:hiddenFill xmlns:a14="http://schemas.microsoft.com/office/drawing/2010/main">
                <a:noFill/>
              </a14:hiddenFill>
            </a:ext>
          </a:extLst>
        </p:spPr>
        <p:txBody>
          <a:bodyPr anchor="ctr"/>
          <a:lstStyle/>
          <a:p>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93A7D074-E438-4C61-8AEF-E21EB6DD1570}"/>
              </a:ext>
            </a:extLst>
          </p:cNvPr>
          <p:cNvSpPr>
            <a:spLocks noGrp="1" noChangeArrowheads="1"/>
          </p:cNvSpPr>
          <p:nvPr>
            <p:ph type="title"/>
          </p:nvPr>
        </p:nvSpPr>
        <p:spPr>
          <a:xfrm>
            <a:off x="533400" y="304800"/>
            <a:ext cx="8229600" cy="609600"/>
          </a:xfrm>
        </p:spPr>
        <p:txBody>
          <a:bodyPr/>
          <a:lstStyle/>
          <a:p>
            <a:pPr eaLnBrk="1" hangingPunct="1"/>
            <a:r>
              <a:rPr lang="en-US" altLang="en-US" sz="3600">
                <a:solidFill>
                  <a:schemeClr val="tx1"/>
                </a:solidFill>
              </a:rPr>
              <a:t>Calculated Capacity</a:t>
            </a:r>
          </a:p>
        </p:txBody>
      </p:sp>
      <p:sp>
        <p:nvSpPr>
          <p:cNvPr id="2373635" name="Rectangle 3">
            <a:extLst>
              <a:ext uri="{FF2B5EF4-FFF2-40B4-BE49-F238E27FC236}">
                <a16:creationId xmlns:a16="http://schemas.microsoft.com/office/drawing/2014/main" id="{4818BDA9-E74D-4860-A6B5-049391A7E8D1}"/>
              </a:ext>
            </a:extLst>
          </p:cNvPr>
          <p:cNvSpPr>
            <a:spLocks noGrp="1" noChangeArrowheads="1"/>
          </p:cNvSpPr>
          <p:nvPr>
            <p:ph type="body" idx="1"/>
          </p:nvPr>
        </p:nvSpPr>
        <p:spPr>
          <a:xfrm>
            <a:off x="1219200" y="1143000"/>
            <a:ext cx="6858000" cy="5486400"/>
          </a:xfrm>
        </p:spPr>
        <p:txBody>
          <a:bodyPr/>
          <a:lstStyle/>
          <a:p>
            <a:pPr eaLnBrk="1" hangingPunct="1">
              <a:buFontTx/>
              <a:buNone/>
            </a:pPr>
            <a:r>
              <a:rPr lang="en-US" altLang="en-US" sz="2400" b="1" u="sng"/>
              <a:t>Is only valid for a healthy cylinder</a:t>
            </a:r>
          </a:p>
          <a:p>
            <a:pPr eaLnBrk="1" hangingPunct="1">
              <a:buFontTx/>
              <a:buNone/>
            </a:pPr>
            <a:r>
              <a:rPr lang="en-US" altLang="en-US" sz="2400"/>
              <a:t>Suction calculated capacity goes up with a suction valve, packing or ring leak</a:t>
            </a:r>
          </a:p>
          <a:p>
            <a:pPr eaLnBrk="1" hangingPunct="1">
              <a:buFontTx/>
              <a:buNone/>
            </a:pPr>
            <a:r>
              <a:rPr lang="en-US" altLang="en-US" sz="2400"/>
              <a:t>Suction calculated capacity goes down with a discharge valve leak</a:t>
            </a:r>
          </a:p>
          <a:p>
            <a:pPr eaLnBrk="1" hangingPunct="1">
              <a:buFontTx/>
              <a:buNone/>
            </a:pPr>
            <a:r>
              <a:rPr lang="en-US" altLang="en-US" sz="2400"/>
              <a:t>Discharge calculated capacity goes up with a discharge valve leak</a:t>
            </a:r>
          </a:p>
          <a:p>
            <a:pPr eaLnBrk="1" hangingPunct="1">
              <a:buFontTx/>
              <a:buNone/>
            </a:pPr>
            <a:r>
              <a:rPr lang="en-US" altLang="en-US" sz="2400"/>
              <a:t>Discharge calculated capacity goes down with a suction valve leak or ring leak</a:t>
            </a:r>
          </a:p>
          <a:p>
            <a:pPr eaLnBrk="1" hangingPunct="1">
              <a:buFontTx/>
              <a:buNone/>
            </a:pPr>
            <a:r>
              <a:rPr lang="en-US" altLang="en-US" sz="2400"/>
              <a:t>The average of the calculated suction and discharge capacity goes up significantly with ring leakage and generally up slightly for valve and packing leakage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73635">
                                            <p:txEl>
                                              <p:pRg st="0" end="0"/>
                                            </p:txEl>
                                          </p:spTgt>
                                        </p:tgtEl>
                                        <p:attrNameLst>
                                          <p:attrName>style.visibility</p:attrName>
                                        </p:attrNameLst>
                                      </p:cBhvr>
                                      <p:to>
                                        <p:strVal val="visible"/>
                                      </p:to>
                                    </p:set>
                                    <p:animEffect transition="in" filter="wipe(left)">
                                      <p:cBhvr>
                                        <p:cTn id="7" dur="500"/>
                                        <p:tgtEl>
                                          <p:spTgt spid="237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73635">
                                            <p:txEl>
                                              <p:pRg st="1" end="1"/>
                                            </p:txEl>
                                          </p:spTgt>
                                        </p:tgtEl>
                                        <p:attrNameLst>
                                          <p:attrName>style.visibility</p:attrName>
                                        </p:attrNameLst>
                                      </p:cBhvr>
                                      <p:to>
                                        <p:strVal val="visible"/>
                                      </p:to>
                                    </p:set>
                                    <p:animEffect transition="in" filter="wipe(left)">
                                      <p:cBhvr>
                                        <p:cTn id="12" dur="500"/>
                                        <p:tgtEl>
                                          <p:spTgt spid="23736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73635">
                                            <p:txEl>
                                              <p:pRg st="2" end="2"/>
                                            </p:txEl>
                                          </p:spTgt>
                                        </p:tgtEl>
                                        <p:attrNameLst>
                                          <p:attrName>style.visibility</p:attrName>
                                        </p:attrNameLst>
                                      </p:cBhvr>
                                      <p:to>
                                        <p:strVal val="visible"/>
                                      </p:to>
                                    </p:set>
                                    <p:animEffect transition="in" filter="wipe(left)">
                                      <p:cBhvr>
                                        <p:cTn id="17" dur="500"/>
                                        <p:tgtEl>
                                          <p:spTgt spid="23736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73635">
                                            <p:txEl>
                                              <p:pRg st="3" end="3"/>
                                            </p:txEl>
                                          </p:spTgt>
                                        </p:tgtEl>
                                        <p:attrNameLst>
                                          <p:attrName>style.visibility</p:attrName>
                                        </p:attrNameLst>
                                      </p:cBhvr>
                                      <p:to>
                                        <p:strVal val="visible"/>
                                      </p:to>
                                    </p:set>
                                    <p:animEffect transition="in" filter="wipe(left)">
                                      <p:cBhvr>
                                        <p:cTn id="22" dur="500"/>
                                        <p:tgtEl>
                                          <p:spTgt spid="23736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73635">
                                            <p:txEl>
                                              <p:pRg st="4" end="4"/>
                                            </p:txEl>
                                          </p:spTgt>
                                        </p:tgtEl>
                                        <p:attrNameLst>
                                          <p:attrName>style.visibility</p:attrName>
                                        </p:attrNameLst>
                                      </p:cBhvr>
                                      <p:to>
                                        <p:strVal val="visible"/>
                                      </p:to>
                                    </p:set>
                                    <p:animEffect transition="in" filter="wipe(left)">
                                      <p:cBhvr>
                                        <p:cTn id="27" dur="500"/>
                                        <p:tgtEl>
                                          <p:spTgt spid="23736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73635">
                                            <p:txEl>
                                              <p:pRg st="5" end="5"/>
                                            </p:txEl>
                                          </p:spTgt>
                                        </p:tgtEl>
                                        <p:attrNameLst>
                                          <p:attrName>style.visibility</p:attrName>
                                        </p:attrNameLst>
                                      </p:cBhvr>
                                      <p:to>
                                        <p:strVal val="visible"/>
                                      </p:to>
                                    </p:set>
                                    <p:animEffect transition="in" filter="wipe(left)">
                                      <p:cBhvr>
                                        <p:cTn id="32" dur="500"/>
                                        <p:tgtEl>
                                          <p:spTgt spid="23736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3635"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3762" name="Rectangle 2">
            <a:extLst>
              <a:ext uri="{FF2B5EF4-FFF2-40B4-BE49-F238E27FC236}">
                <a16:creationId xmlns:a16="http://schemas.microsoft.com/office/drawing/2014/main" id="{C0FB548A-93EA-4FFC-BE07-07D2EBBA7F54}"/>
              </a:ext>
            </a:extLst>
          </p:cNvPr>
          <p:cNvSpPr>
            <a:spLocks noGrp="1" noChangeArrowheads="1"/>
          </p:cNvSpPr>
          <p:nvPr>
            <p:ph type="title"/>
          </p:nvPr>
        </p:nvSpPr>
        <p:spPr>
          <a:xfrm>
            <a:off x="457200" y="274638"/>
            <a:ext cx="8229600" cy="685800"/>
          </a:xfrm>
        </p:spPr>
        <p:txBody>
          <a:bodyPr/>
          <a:lstStyle/>
          <a:p>
            <a:pPr eaLnBrk="1" hangingPunct="1"/>
            <a:r>
              <a:rPr lang="en-US" altLang="en-US" sz="3600">
                <a:solidFill>
                  <a:schemeClr val="tx1"/>
                </a:solidFill>
              </a:rPr>
              <a:t>Flow Balance</a:t>
            </a:r>
          </a:p>
        </p:txBody>
      </p:sp>
      <p:sp>
        <p:nvSpPr>
          <p:cNvPr id="2375683" name="Rectangle 3">
            <a:extLst>
              <a:ext uri="{FF2B5EF4-FFF2-40B4-BE49-F238E27FC236}">
                <a16:creationId xmlns:a16="http://schemas.microsoft.com/office/drawing/2014/main" id="{0DBA19C6-31CF-40F2-B545-CBEB39CF749A}"/>
              </a:ext>
            </a:extLst>
          </p:cNvPr>
          <p:cNvSpPr>
            <a:spLocks noGrp="1" noChangeArrowheads="1"/>
          </p:cNvSpPr>
          <p:nvPr>
            <p:ph type="body" idx="1"/>
          </p:nvPr>
        </p:nvSpPr>
        <p:spPr>
          <a:xfrm>
            <a:off x="457200" y="1600200"/>
            <a:ext cx="8305800" cy="4953000"/>
          </a:xfrm>
        </p:spPr>
        <p:txBody>
          <a:bodyPr/>
          <a:lstStyle/>
          <a:p>
            <a:pPr eaLnBrk="1" hangingPunct="1">
              <a:buClr>
                <a:schemeClr val="tx1"/>
              </a:buClr>
              <a:buFontTx/>
              <a:buNone/>
            </a:pPr>
            <a:r>
              <a:rPr lang="en-US" altLang="en-US" sz="2400"/>
              <a:t>Accurate flow balance is dependent on the accuracy of the TDC reference, toe pressures, suction and discharge temperatures at the valve ports, gas compressibility, and VE picks.</a:t>
            </a:r>
          </a:p>
          <a:p>
            <a:pPr eaLnBrk="1" hangingPunct="1">
              <a:buClr>
                <a:schemeClr val="tx1"/>
              </a:buClr>
              <a:buFontTx/>
              <a:buNone/>
            </a:pPr>
            <a:endParaRPr lang="en-US" altLang="en-US" sz="2400"/>
          </a:p>
          <a:p>
            <a:pPr eaLnBrk="1" hangingPunct="1">
              <a:buClr>
                <a:schemeClr val="tx1"/>
              </a:buClr>
              <a:buFontTx/>
              <a:buNone/>
            </a:pPr>
            <a:r>
              <a:rPr lang="en-US" altLang="en-US" sz="2400"/>
              <a:t>Flow balance by itself is not a reliable way to determine the health of the compressor cylinder.</a:t>
            </a:r>
          </a:p>
          <a:p>
            <a:pPr eaLnBrk="1" hangingPunct="1">
              <a:buClr>
                <a:schemeClr val="tx1"/>
              </a:buClr>
              <a:buFontTx/>
              <a:buNone/>
            </a:pPr>
            <a:endParaRPr lang="en-US" altLang="en-US" sz="2400"/>
          </a:p>
          <a:p>
            <a:pPr eaLnBrk="1" hangingPunct="1">
              <a:buClr>
                <a:schemeClr val="tx1"/>
              </a:buClr>
              <a:buFontTx/>
              <a:buNone/>
            </a:pPr>
            <a:r>
              <a:rPr lang="en-US" altLang="en-US" sz="2400"/>
              <a:t>Do </a:t>
            </a:r>
            <a:r>
              <a:rPr lang="en-US" altLang="en-US" sz="2400" u="sng"/>
              <a:t>not</a:t>
            </a:r>
            <a:r>
              <a:rPr lang="en-US" altLang="en-US" sz="2400"/>
              <a:t> adjust the TDC offset in an effort to improve flow balance alone.</a:t>
            </a:r>
          </a:p>
          <a:p>
            <a:pPr eaLnBrk="1" hangingPunct="1">
              <a:buClr>
                <a:schemeClr val="tx1"/>
              </a:buClr>
              <a:buFontTx/>
              <a:buNone/>
            </a:pPr>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756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5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683"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9B65859D-B0EC-4801-A02C-077D721FA5BB}"/>
              </a:ext>
            </a:extLst>
          </p:cNvPr>
          <p:cNvSpPr>
            <a:spLocks noGrp="1" noChangeArrowheads="1"/>
          </p:cNvSpPr>
          <p:nvPr>
            <p:ph type="title"/>
          </p:nvPr>
        </p:nvSpPr>
        <p:spPr>
          <a:xfrm>
            <a:off x="685800" y="2957512"/>
            <a:ext cx="7772400" cy="942975"/>
          </a:xfrm>
        </p:spPr>
        <p:txBody>
          <a:bodyPr/>
          <a:lstStyle/>
          <a:p>
            <a:pPr eaLnBrk="1" hangingPunct="1"/>
            <a:r>
              <a:rPr lang="en-US" altLang="en-US" sz="4000" dirty="0"/>
              <a:t>Now, let’s review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444C0EFD-5B84-4BEF-815F-7A0AD94A7AE5}"/>
              </a:ext>
            </a:extLst>
          </p:cNvPr>
          <p:cNvGraphicFramePr>
            <a:graphicFrameLocks noChangeAspect="1"/>
          </p:cNvGraphicFramePr>
          <p:nvPr/>
        </p:nvGraphicFramePr>
        <p:xfrm>
          <a:off x="228600" y="288925"/>
          <a:ext cx="8686800" cy="6281738"/>
        </p:xfrm>
        <a:graphic>
          <a:graphicData uri="http://schemas.openxmlformats.org/presentationml/2006/ole">
            <mc:AlternateContent xmlns:mc="http://schemas.openxmlformats.org/markup-compatibility/2006">
              <mc:Choice xmlns:v="urn:schemas-microsoft-com:vml" Requires="v">
                <p:oleObj spid="_x0000_s35883" name="Worksheet" r:id="rId4" imgW="4477021" imgH="3238741" progId="Excel.Sheet.8">
                  <p:embed/>
                </p:oleObj>
              </mc:Choice>
              <mc:Fallback>
                <p:oleObj name="Worksheet" r:id="rId4" imgW="4477021" imgH="3238741"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8925"/>
                        <a:ext cx="8686800" cy="628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zoom/>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7858" name="Picture 4">
            <a:extLst>
              <a:ext uri="{FF2B5EF4-FFF2-40B4-BE49-F238E27FC236}">
                <a16:creationId xmlns:a16="http://schemas.microsoft.com/office/drawing/2014/main" id="{64D70791-1957-4C36-96F5-7937A7B51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9789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377859" name="Oval 6">
            <a:extLst>
              <a:ext uri="{FF2B5EF4-FFF2-40B4-BE49-F238E27FC236}">
                <a16:creationId xmlns:a16="http://schemas.microsoft.com/office/drawing/2014/main" id="{F29DC97F-576F-411C-9F3B-50EE00327138}"/>
              </a:ext>
            </a:extLst>
          </p:cNvPr>
          <p:cNvSpPr>
            <a:spLocks noChangeArrowheads="1"/>
          </p:cNvSpPr>
          <p:nvPr/>
        </p:nvSpPr>
        <p:spPr bwMode="auto">
          <a:xfrm>
            <a:off x="3048000" y="2743200"/>
            <a:ext cx="1066800" cy="1295400"/>
          </a:xfrm>
          <a:prstGeom prst="ellipse">
            <a:avLst/>
          </a:prstGeom>
          <a:noFill/>
          <a:ln w="127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DD001B7B-0B3F-4EA1-9FFC-A71B4BBE8605}"/>
              </a:ext>
            </a:extLst>
          </p:cNvPr>
          <p:cNvSpPr/>
          <p:nvPr/>
        </p:nvSpPr>
        <p:spPr bwMode="auto">
          <a:xfrm>
            <a:off x="73025" y="4572000"/>
            <a:ext cx="8832850" cy="2209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9906" name="Picture 5">
            <a:extLst>
              <a:ext uri="{FF2B5EF4-FFF2-40B4-BE49-F238E27FC236}">
                <a16:creationId xmlns:a16="http://schemas.microsoft.com/office/drawing/2014/main" id="{E448F789-E50C-4792-B0F2-36F7B94C8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80410"/>
            <a:ext cx="91074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379907" name="Oval 4">
            <a:extLst>
              <a:ext uri="{FF2B5EF4-FFF2-40B4-BE49-F238E27FC236}">
                <a16:creationId xmlns:a16="http://schemas.microsoft.com/office/drawing/2014/main" id="{1E87EA74-1ED9-46DD-9995-9D17B3A27933}"/>
              </a:ext>
            </a:extLst>
          </p:cNvPr>
          <p:cNvSpPr>
            <a:spLocks noChangeArrowheads="1"/>
          </p:cNvSpPr>
          <p:nvPr/>
        </p:nvSpPr>
        <p:spPr bwMode="auto">
          <a:xfrm>
            <a:off x="3733800" y="2819400"/>
            <a:ext cx="1143000" cy="1219200"/>
          </a:xfrm>
          <a:prstGeom prst="ellipse">
            <a:avLst/>
          </a:prstGeom>
          <a:noFill/>
          <a:ln w="127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79908" name="Oval 6">
            <a:extLst>
              <a:ext uri="{FF2B5EF4-FFF2-40B4-BE49-F238E27FC236}">
                <a16:creationId xmlns:a16="http://schemas.microsoft.com/office/drawing/2014/main" id="{2458D454-6A04-4503-9EB7-DED921D7AF02}"/>
              </a:ext>
            </a:extLst>
          </p:cNvPr>
          <p:cNvSpPr>
            <a:spLocks noChangeArrowheads="1"/>
          </p:cNvSpPr>
          <p:nvPr/>
        </p:nvSpPr>
        <p:spPr bwMode="auto">
          <a:xfrm>
            <a:off x="6172200" y="2819400"/>
            <a:ext cx="2971800" cy="1219200"/>
          </a:xfrm>
          <a:prstGeom prst="ellipse">
            <a:avLst/>
          </a:prstGeom>
          <a:noFill/>
          <a:ln w="127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A1B57CBD-7545-4854-A40C-5DE85CDABD94}"/>
              </a:ext>
            </a:extLst>
          </p:cNvPr>
          <p:cNvSpPr/>
          <p:nvPr/>
        </p:nvSpPr>
        <p:spPr bwMode="auto">
          <a:xfrm>
            <a:off x="49765" y="4267200"/>
            <a:ext cx="8955087" cy="2514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1954" name="Picture 4">
            <a:extLst>
              <a:ext uri="{FF2B5EF4-FFF2-40B4-BE49-F238E27FC236}">
                <a16:creationId xmlns:a16="http://schemas.microsoft.com/office/drawing/2014/main" id="{DD579C92-6E30-45DF-901D-145D5863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957263"/>
            <a:ext cx="86487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381955" name="Oval 7">
            <a:extLst>
              <a:ext uri="{FF2B5EF4-FFF2-40B4-BE49-F238E27FC236}">
                <a16:creationId xmlns:a16="http://schemas.microsoft.com/office/drawing/2014/main" id="{0E44BAFA-63A3-419D-A4F0-E91867EB58E5}"/>
              </a:ext>
            </a:extLst>
          </p:cNvPr>
          <p:cNvSpPr>
            <a:spLocks noChangeArrowheads="1"/>
          </p:cNvSpPr>
          <p:nvPr/>
        </p:nvSpPr>
        <p:spPr bwMode="auto">
          <a:xfrm>
            <a:off x="5562600" y="4343400"/>
            <a:ext cx="838200" cy="990600"/>
          </a:xfrm>
          <a:prstGeom prst="ellipse">
            <a:avLst/>
          </a:prstGeom>
          <a:noFill/>
          <a:ln w="127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8C7C06A1-AF10-40EB-88A3-AEC13E66AAA4}"/>
              </a:ext>
            </a:extLst>
          </p:cNvPr>
          <p:cNvSpPr/>
          <p:nvPr/>
        </p:nvSpPr>
        <p:spPr bwMode="auto">
          <a:xfrm>
            <a:off x="1219200" y="5638800"/>
            <a:ext cx="6019800" cy="26193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9DEAFCB0-D216-4A5C-AE90-0ADF61833995}"/>
              </a:ext>
            </a:extLst>
          </p:cNvPr>
          <p:cNvSpPr/>
          <p:nvPr/>
        </p:nvSpPr>
        <p:spPr bwMode="auto">
          <a:xfrm>
            <a:off x="8382000" y="1295400"/>
            <a:ext cx="381000" cy="3505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D8EDD0A8-DEC1-490B-97E8-1DCBC174348C}"/>
              </a:ext>
            </a:extLst>
          </p:cNvPr>
          <p:cNvSpPr/>
          <p:nvPr/>
        </p:nvSpPr>
        <p:spPr bwMode="auto">
          <a:xfrm>
            <a:off x="247650" y="957263"/>
            <a:ext cx="8648700" cy="10953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4002" name="Picture 3">
            <a:extLst>
              <a:ext uri="{FF2B5EF4-FFF2-40B4-BE49-F238E27FC236}">
                <a16:creationId xmlns:a16="http://schemas.microsoft.com/office/drawing/2014/main" id="{A93597FD-ACB3-47F0-82E4-5C4DCF4C7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1147763"/>
            <a:ext cx="831532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D68EA02E-84EB-4F52-A6AF-5DE0016D2D6B}"/>
              </a:ext>
            </a:extLst>
          </p:cNvPr>
          <p:cNvSpPr/>
          <p:nvPr/>
        </p:nvSpPr>
        <p:spPr bwMode="auto">
          <a:xfrm>
            <a:off x="1447800" y="5029200"/>
            <a:ext cx="5257800" cy="762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B273E4BE-C749-498C-801C-DD8080861F24}"/>
              </a:ext>
            </a:extLst>
          </p:cNvPr>
          <p:cNvSpPr/>
          <p:nvPr/>
        </p:nvSpPr>
        <p:spPr bwMode="auto">
          <a:xfrm>
            <a:off x="414337" y="1147762"/>
            <a:ext cx="8424863" cy="147638"/>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6050" name="Picture 4">
            <a:extLst>
              <a:ext uri="{FF2B5EF4-FFF2-40B4-BE49-F238E27FC236}">
                <a16:creationId xmlns:a16="http://schemas.microsoft.com/office/drawing/2014/main" id="{F61304BF-D57A-408A-88D7-6F730F9B6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92138"/>
            <a:ext cx="88122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386051" name="Oval 4">
            <a:extLst>
              <a:ext uri="{FF2B5EF4-FFF2-40B4-BE49-F238E27FC236}">
                <a16:creationId xmlns:a16="http://schemas.microsoft.com/office/drawing/2014/main" id="{56B8B09D-E92E-45C9-A339-EBF9C7C4AFDD}"/>
              </a:ext>
            </a:extLst>
          </p:cNvPr>
          <p:cNvSpPr>
            <a:spLocks noChangeArrowheads="1"/>
          </p:cNvSpPr>
          <p:nvPr/>
        </p:nvSpPr>
        <p:spPr bwMode="auto">
          <a:xfrm>
            <a:off x="3048000" y="3657600"/>
            <a:ext cx="990600" cy="2590800"/>
          </a:xfrm>
          <a:prstGeom prst="ellipse">
            <a:avLst/>
          </a:prstGeom>
          <a:noFill/>
          <a:ln w="127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8098" name="Picture 5">
            <a:extLst>
              <a:ext uri="{FF2B5EF4-FFF2-40B4-BE49-F238E27FC236}">
                <a16:creationId xmlns:a16="http://schemas.microsoft.com/office/drawing/2014/main" id="{94C24E1C-6629-4DD8-90C6-4B9CEB851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609600"/>
            <a:ext cx="89058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388099" name="Oval 4">
            <a:extLst>
              <a:ext uri="{FF2B5EF4-FFF2-40B4-BE49-F238E27FC236}">
                <a16:creationId xmlns:a16="http://schemas.microsoft.com/office/drawing/2014/main" id="{7B33D903-981A-426A-A3B4-E46B7DF77E51}"/>
              </a:ext>
            </a:extLst>
          </p:cNvPr>
          <p:cNvSpPr>
            <a:spLocks noChangeArrowheads="1"/>
          </p:cNvSpPr>
          <p:nvPr/>
        </p:nvSpPr>
        <p:spPr bwMode="auto">
          <a:xfrm>
            <a:off x="3657600" y="3886200"/>
            <a:ext cx="1143000" cy="2362200"/>
          </a:xfrm>
          <a:prstGeom prst="ellipse">
            <a:avLst/>
          </a:prstGeom>
          <a:noFill/>
          <a:ln w="127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88100" name="Oval 5">
            <a:extLst>
              <a:ext uri="{FF2B5EF4-FFF2-40B4-BE49-F238E27FC236}">
                <a16:creationId xmlns:a16="http://schemas.microsoft.com/office/drawing/2014/main" id="{B1A1BBA1-971D-4FE8-8D9A-27890A16B41D}"/>
              </a:ext>
            </a:extLst>
          </p:cNvPr>
          <p:cNvSpPr>
            <a:spLocks noChangeArrowheads="1"/>
          </p:cNvSpPr>
          <p:nvPr/>
        </p:nvSpPr>
        <p:spPr bwMode="auto">
          <a:xfrm>
            <a:off x="6019800" y="3810000"/>
            <a:ext cx="3124200" cy="2667000"/>
          </a:xfrm>
          <a:prstGeom prst="ellipse">
            <a:avLst/>
          </a:prstGeom>
          <a:noFill/>
          <a:ln w="127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0146" name="Picture 3">
            <a:extLst>
              <a:ext uri="{FF2B5EF4-FFF2-40B4-BE49-F238E27FC236}">
                <a16:creationId xmlns:a16="http://schemas.microsoft.com/office/drawing/2014/main" id="{F7239760-70ED-43CA-A99C-00122A772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923925"/>
            <a:ext cx="86677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8FF8F05C-49D1-4F26-98B4-AA2B06232B09}"/>
              </a:ext>
            </a:extLst>
          </p:cNvPr>
          <p:cNvSpPr/>
          <p:nvPr/>
        </p:nvSpPr>
        <p:spPr bwMode="auto">
          <a:xfrm>
            <a:off x="238125" y="1066800"/>
            <a:ext cx="600075" cy="914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E953DDC7-27F7-4591-AEEA-BA970DF09FD9}"/>
              </a:ext>
            </a:extLst>
          </p:cNvPr>
          <p:cNvSpPr/>
          <p:nvPr/>
        </p:nvSpPr>
        <p:spPr bwMode="auto">
          <a:xfrm>
            <a:off x="238125" y="838200"/>
            <a:ext cx="8753475"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511E03F7-2731-4620-8279-4ABE447CE39A}"/>
              </a:ext>
            </a:extLst>
          </p:cNvPr>
          <p:cNvSpPr/>
          <p:nvPr/>
        </p:nvSpPr>
        <p:spPr bwMode="auto">
          <a:xfrm>
            <a:off x="8153400" y="1295400"/>
            <a:ext cx="600075" cy="403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2194" name="Picture 3">
            <a:extLst>
              <a:ext uri="{FF2B5EF4-FFF2-40B4-BE49-F238E27FC236}">
                <a16:creationId xmlns:a16="http://schemas.microsoft.com/office/drawing/2014/main" id="{0FC860ED-6D0F-4D2E-B423-DA3FC1CDD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76" y="1166812"/>
            <a:ext cx="82677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20EC0736-EF7E-4118-BB7D-E2FD8969404D}"/>
              </a:ext>
            </a:extLst>
          </p:cNvPr>
          <p:cNvSpPr/>
          <p:nvPr/>
        </p:nvSpPr>
        <p:spPr bwMode="auto">
          <a:xfrm>
            <a:off x="438150" y="1166813"/>
            <a:ext cx="8401050" cy="12858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AEDA074E-598F-4652-AF4C-D87A684A14AE}"/>
              </a:ext>
            </a:extLst>
          </p:cNvPr>
          <p:cNvSpPr/>
          <p:nvPr/>
        </p:nvSpPr>
        <p:spPr bwMode="auto">
          <a:xfrm>
            <a:off x="1447800" y="5257800"/>
            <a:ext cx="51054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4242" name="Picture 3">
            <a:extLst>
              <a:ext uri="{FF2B5EF4-FFF2-40B4-BE49-F238E27FC236}">
                <a16:creationId xmlns:a16="http://schemas.microsoft.com/office/drawing/2014/main" id="{16B25283-67CB-4C8D-855F-7B34A74A0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038225"/>
            <a:ext cx="851535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6290" name="Picture 3">
            <a:extLst>
              <a:ext uri="{FF2B5EF4-FFF2-40B4-BE49-F238E27FC236}">
                <a16:creationId xmlns:a16="http://schemas.microsoft.com/office/drawing/2014/main" id="{E3811C24-B80F-4B93-8F6C-64C418B6D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033463"/>
            <a:ext cx="86201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23F2663D-A5E3-4577-9D25-275193A54142}"/>
              </a:ext>
            </a:extLst>
          </p:cNvPr>
          <p:cNvSpPr/>
          <p:nvPr/>
        </p:nvSpPr>
        <p:spPr bwMode="auto">
          <a:xfrm>
            <a:off x="8229600" y="2743200"/>
            <a:ext cx="533400" cy="2133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6B1E70A8-DA12-48A6-920D-631AD1B7C316}"/>
              </a:ext>
            </a:extLst>
          </p:cNvPr>
          <p:cNvSpPr/>
          <p:nvPr/>
        </p:nvSpPr>
        <p:spPr bwMode="auto">
          <a:xfrm>
            <a:off x="1219200" y="5105400"/>
            <a:ext cx="5257800" cy="838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8B51AD2C-F582-4372-AA61-0BE1E6FCC682}"/>
              </a:ext>
            </a:extLst>
          </p:cNvPr>
          <p:cNvSpPr/>
          <p:nvPr/>
        </p:nvSpPr>
        <p:spPr bwMode="auto">
          <a:xfrm>
            <a:off x="261938" y="2895600"/>
            <a:ext cx="533400" cy="914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4354" name="Rectangle 2">
            <a:extLst>
              <a:ext uri="{FF2B5EF4-FFF2-40B4-BE49-F238E27FC236}">
                <a16:creationId xmlns:a16="http://schemas.microsoft.com/office/drawing/2014/main" id="{AEA8768C-CBC5-4BAF-A501-F7ECB3DE12F2}"/>
              </a:ext>
            </a:extLst>
          </p:cNvPr>
          <p:cNvSpPr>
            <a:spLocks noGrp="1" noChangeArrowheads="1"/>
          </p:cNvSpPr>
          <p:nvPr>
            <p:ph type="title"/>
          </p:nvPr>
        </p:nvSpPr>
        <p:spPr>
          <a:xfrm>
            <a:off x="685800" y="76200"/>
            <a:ext cx="7772400" cy="609600"/>
          </a:xfrm>
        </p:spPr>
        <p:txBody>
          <a:bodyPr/>
          <a:lstStyle/>
          <a:p>
            <a:pPr eaLnBrk="1" hangingPunct="1"/>
            <a:r>
              <a:rPr lang="en-US" altLang="en-US" sz="3600">
                <a:solidFill>
                  <a:schemeClr val="tx1"/>
                </a:solidFill>
              </a:rPr>
              <a:t>Ideal or Basic Gas Law</a:t>
            </a:r>
          </a:p>
        </p:txBody>
      </p:sp>
      <p:sp>
        <p:nvSpPr>
          <p:cNvPr id="484355" name="Rectangle 3">
            <a:extLst>
              <a:ext uri="{FF2B5EF4-FFF2-40B4-BE49-F238E27FC236}">
                <a16:creationId xmlns:a16="http://schemas.microsoft.com/office/drawing/2014/main" id="{000E5959-2CD5-46CA-AF8C-0405F04177EA}"/>
              </a:ext>
            </a:extLst>
          </p:cNvPr>
          <p:cNvSpPr>
            <a:spLocks noGrp="1" noChangeArrowheads="1"/>
          </p:cNvSpPr>
          <p:nvPr>
            <p:ph type="body" sz="half" idx="2"/>
          </p:nvPr>
        </p:nvSpPr>
        <p:spPr>
          <a:xfrm>
            <a:off x="609600" y="838200"/>
            <a:ext cx="7924800" cy="5867400"/>
          </a:xfrm>
        </p:spPr>
        <p:txBody>
          <a:bodyPr/>
          <a:lstStyle/>
          <a:p>
            <a:pPr eaLnBrk="1" hangingPunct="1">
              <a:lnSpc>
                <a:spcPct val="90000"/>
              </a:lnSpc>
              <a:buClr>
                <a:schemeClr val="tx1"/>
              </a:buClr>
            </a:pPr>
            <a:r>
              <a:rPr lang="en-US" altLang="en-US" sz="2800" dirty="0"/>
              <a:t>(P1*v1)/ t1 = (p2*v2)/ t2</a:t>
            </a:r>
          </a:p>
          <a:p>
            <a:pPr lvl="1" eaLnBrk="1" hangingPunct="1">
              <a:lnSpc>
                <a:spcPct val="90000"/>
              </a:lnSpc>
              <a:buFontTx/>
              <a:buChar char="•"/>
            </a:pPr>
            <a:r>
              <a:rPr lang="en-US" altLang="en-US" dirty="0"/>
              <a:t>   P = absolute pressure</a:t>
            </a:r>
          </a:p>
          <a:p>
            <a:pPr lvl="1" eaLnBrk="1" hangingPunct="1">
              <a:lnSpc>
                <a:spcPct val="90000"/>
              </a:lnSpc>
              <a:buFontTx/>
              <a:buChar char="•"/>
            </a:pPr>
            <a:r>
              <a:rPr lang="en-US" altLang="en-US" dirty="0"/>
              <a:t>   V = volume</a:t>
            </a:r>
          </a:p>
          <a:p>
            <a:pPr lvl="1" eaLnBrk="1" hangingPunct="1">
              <a:lnSpc>
                <a:spcPct val="90000"/>
              </a:lnSpc>
              <a:buFontTx/>
              <a:buChar char="•"/>
            </a:pPr>
            <a:r>
              <a:rPr lang="en-US" altLang="en-US" dirty="0"/>
              <a:t>   T = absolute temperature</a:t>
            </a:r>
            <a:br>
              <a:rPr lang="en-US" altLang="en-US" dirty="0"/>
            </a:br>
            <a:endParaRPr lang="en-US" altLang="en-US" dirty="0"/>
          </a:p>
          <a:p>
            <a:pPr eaLnBrk="1" hangingPunct="1">
              <a:lnSpc>
                <a:spcPct val="90000"/>
              </a:lnSpc>
              <a:buClr>
                <a:schemeClr val="tx1"/>
              </a:buClr>
            </a:pPr>
            <a:r>
              <a:rPr lang="en-US" altLang="en-US" sz="2800" dirty="0"/>
              <a:t>If this equation is not balanced, it means that:</a:t>
            </a:r>
          </a:p>
          <a:p>
            <a:pPr lvl="1" eaLnBrk="1" hangingPunct="1">
              <a:lnSpc>
                <a:spcPct val="90000"/>
              </a:lnSpc>
              <a:buFontTx/>
              <a:buChar char="•"/>
            </a:pPr>
            <a:r>
              <a:rPr lang="en-US" altLang="en-US" dirty="0"/>
              <a:t>   There is leakage.</a:t>
            </a:r>
          </a:p>
          <a:p>
            <a:pPr lvl="2" eaLnBrk="1" hangingPunct="1">
              <a:lnSpc>
                <a:spcPct val="90000"/>
              </a:lnSpc>
              <a:buClr>
                <a:schemeClr val="tx1"/>
              </a:buClr>
            </a:pPr>
            <a:r>
              <a:rPr lang="en-US" altLang="en-US" sz="2800" dirty="0"/>
              <a:t>   Internal (rings, valves, unloaders)</a:t>
            </a:r>
          </a:p>
          <a:p>
            <a:pPr lvl="2" eaLnBrk="1" hangingPunct="1">
              <a:lnSpc>
                <a:spcPct val="90000"/>
              </a:lnSpc>
              <a:buClr>
                <a:schemeClr val="tx1"/>
              </a:buClr>
            </a:pPr>
            <a:r>
              <a:rPr lang="en-US" altLang="en-US" sz="2800" dirty="0"/>
              <a:t>   External (packing, </a:t>
            </a:r>
            <a:r>
              <a:rPr lang="en-US" altLang="en-US" sz="2800" dirty="0" err="1"/>
              <a:t>etc</a:t>
            </a:r>
            <a:r>
              <a:rPr lang="en-US" altLang="en-US" sz="2800" dirty="0"/>
              <a:t>)</a:t>
            </a:r>
            <a:br>
              <a:rPr lang="en-US" altLang="en-US" sz="2800" dirty="0"/>
            </a:br>
            <a:endParaRPr lang="en-US" altLang="en-US" sz="2800" dirty="0"/>
          </a:p>
          <a:p>
            <a:pPr lvl="1" eaLnBrk="1" hangingPunct="1">
              <a:lnSpc>
                <a:spcPct val="90000"/>
              </a:lnSpc>
              <a:buFontTx/>
              <a:buChar char="•"/>
            </a:pPr>
            <a:r>
              <a:rPr lang="en-US" altLang="en-US" dirty="0"/>
              <a:t>   There is temperature entering or leaving</a:t>
            </a:r>
            <a:br>
              <a:rPr lang="en-US" altLang="en-US" dirty="0"/>
            </a:br>
            <a:r>
              <a:rPr lang="en-US" altLang="en-US" dirty="0"/>
              <a:t>   the process.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84354"/>
                                        </p:tgtEl>
                                        <p:attrNameLst>
                                          <p:attrName>style.visibility</p:attrName>
                                        </p:attrNameLst>
                                      </p:cBhvr>
                                      <p:to>
                                        <p:strVal val="visible"/>
                                      </p:to>
                                    </p:set>
                                    <p:anim calcmode="lin" valueType="num">
                                      <p:cBhvr additive="base">
                                        <p:cTn id="7" dur="500" fill="hold"/>
                                        <p:tgtEl>
                                          <p:spTgt spid="484354"/>
                                        </p:tgtEl>
                                        <p:attrNameLst>
                                          <p:attrName>ppt_x</p:attrName>
                                        </p:attrNameLst>
                                      </p:cBhvr>
                                      <p:tavLst>
                                        <p:tav tm="0">
                                          <p:val>
                                            <p:strVal val="#ppt_x"/>
                                          </p:val>
                                        </p:tav>
                                        <p:tav tm="100000">
                                          <p:val>
                                            <p:strVal val="#ppt_x"/>
                                          </p:val>
                                        </p:tav>
                                      </p:tavLst>
                                    </p:anim>
                                    <p:anim calcmode="lin" valueType="num">
                                      <p:cBhvr additive="base">
                                        <p:cTn id="8" dur="500" fill="hold"/>
                                        <p:tgtEl>
                                          <p:spTgt spid="48435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484355">
                                            <p:txEl>
                                              <p:pRg st="0" end="0"/>
                                            </p:txEl>
                                          </p:spTgt>
                                        </p:tgtEl>
                                        <p:attrNameLst>
                                          <p:attrName>style.visibility</p:attrName>
                                        </p:attrNameLst>
                                      </p:cBhvr>
                                      <p:to>
                                        <p:strVal val="visible"/>
                                      </p:to>
                                    </p:set>
                                    <p:anim calcmode="lin" valueType="num">
                                      <p:cBhvr additive="base">
                                        <p:cTn id="12" dur="500" fill="hold"/>
                                        <p:tgtEl>
                                          <p:spTgt spid="4843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435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000"/>
                                  </p:stCondLst>
                                  <p:childTnLst>
                                    <p:set>
                                      <p:cBhvr>
                                        <p:cTn id="15" dur="1" fill="hold">
                                          <p:stCondLst>
                                            <p:cond delay="0"/>
                                          </p:stCondLst>
                                        </p:cTn>
                                        <p:tgtEl>
                                          <p:spTgt spid="484355">
                                            <p:txEl>
                                              <p:pRg st="1" end="1"/>
                                            </p:txEl>
                                          </p:spTgt>
                                        </p:tgtEl>
                                        <p:attrNameLst>
                                          <p:attrName>style.visibility</p:attrName>
                                        </p:attrNameLst>
                                      </p:cBhvr>
                                      <p:to>
                                        <p:strVal val="visible"/>
                                      </p:to>
                                    </p:set>
                                    <p:anim calcmode="lin" valueType="num">
                                      <p:cBhvr additive="base">
                                        <p:cTn id="16" dur="500" fill="hold"/>
                                        <p:tgtEl>
                                          <p:spTgt spid="484355">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84355">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000"/>
                                  </p:stCondLst>
                                  <p:childTnLst>
                                    <p:set>
                                      <p:cBhvr>
                                        <p:cTn id="19" dur="1" fill="hold">
                                          <p:stCondLst>
                                            <p:cond delay="0"/>
                                          </p:stCondLst>
                                        </p:cTn>
                                        <p:tgtEl>
                                          <p:spTgt spid="484355">
                                            <p:txEl>
                                              <p:pRg st="2" end="2"/>
                                            </p:txEl>
                                          </p:spTgt>
                                        </p:tgtEl>
                                        <p:attrNameLst>
                                          <p:attrName>style.visibility</p:attrName>
                                        </p:attrNameLst>
                                      </p:cBhvr>
                                      <p:to>
                                        <p:strVal val="visible"/>
                                      </p:to>
                                    </p:set>
                                    <p:anim calcmode="lin" valueType="num">
                                      <p:cBhvr additive="base">
                                        <p:cTn id="20" dur="500" fill="hold"/>
                                        <p:tgtEl>
                                          <p:spTgt spid="484355">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84355">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1000"/>
                                  </p:stCondLst>
                                  <p:childTnLst>
                                    <p:set>
                                      <p:cBhvr>
                                        <p:cTn id="23" dur="1" fill="hold">
                                          <p:stCondLst>
                                            <p:cond delay="0"/>
                                          </p:stCondLst>
                                        </p:cTn>
                                        <p:tgtEl>
                                          <p:spTgt spid="484355">
                                            <p:txEl>
                                              <p:pRg st="3" end="3"/>
                                            </p:txEl>
                                          </p:spTgt>
                                        </p:tgtEl>
                                        <p:attrNameLst>
                                          <p:attrName>style.visibility</p:attrName>
                                        </p:attrNameLst>
                                      </p:cBhvr>
                                      <p:to>
                                        <p:strVal val="visible"/>
                                      </p:to>
                                    </p:set>
                                    <p:anim calcmode="lin" valueType="num">
                                      <p:cBhvr additive="base">
                                        <p:cTn id="24" dur="500" fill="hold"/>
                                        <p:tgtEl>
                                          <p:spTgt spid="484355">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84355">
                                            <p:txEl>
                                              <p:pRg st="3" end="3"/>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000"/>
                            </p:stCondLst>
                            <p:childTnLst>
                              <p:par>
                                <p:cTn id="27" presetID="2" presetClass="entr" presetSubtype="8" fill="hold" grpId="0" nodeType="afterEffect">
                                  <p:stCondLst>
                                    <p:cond delay="1000"/>
                                  </p:stCondLst>
                                  <p:childTnLst>
                                    <p:set>
                                      <p:cBhvr>
                                        <p:cTn id="28" dur="1" fill="hold">
                                          <p:stCondLst>
                                            <p:cond delay="0"/>
                                          </p:stCondLst>
                                        </p:cTn>
                                        <p:tgtEl>
                                          <p:spTgt spid="484355">
                                            <p:txEl>
                                              <p:pRg st="4" end="4"/>
                                            </p:txEl>
                                          </p:spTgt>
                                        </p:tgtEl>
                                        <p:attrNameLst>
                                          <p:attrName>style.visibility</p:attrName>
                                        </p:attrNameLst>
                                      </p:cBhvr>
                                      <p:to>
                                        <p:strVal val="visible"/>
                                      </p:to>
                                    </p:set>
                                    <p:anim calcmode="lin" valueType="num">
                                      <p:cBhvr additive="base">
                                        <p:cTn id="29" dur="500" fill="hold"/>
                                        <p:tgtEl>
                                          <p:spTgt spid="484355">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84355">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1000"/>
                                  </p:stCondLst>
                                  <p:childTnLst>
                                    <p:set>
                                      <p:cBhvr>
                                        <p:cTn id="32" dur="1" fill="hold">
                                          <p:stCondLst>
                                            <p:cond delay="0"/>
                                          </p:stCondLst>
                                        </p:cTn>
                                        <p:tgtEl>
                                          <p:spTgt spid="484355">
                                            <p:txEl>
                                              <p:pRg st="5" end="5"/>
                                            </p:txEl>
                                          </p:spTgt>
                                        </p:tgtEl>
                                        <p:attrNameLst>
                                          <p:attrName>style.visibility</p:attrName>
                                        </p:attrNameLst>
                                      </p:cBhvr>
                                      <p:to>
                                        <p:strVal val="visible"/>
                                      </p:to>
                                    </p:set>
                                    <p:anim calcmode="lin" valueType="num">
                                      <p:cBhvr additive="base">
                                        <p:cTn id="33" dur="500" fill="hold"/>
                                        <p:tgtEl>
                                          <p:spTgt spid="484355">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84355">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1000"/>
                                  </p:stCondLst>
                                  <p:childTnLst>
                                    <p:set>
                                      <p:cBhvr>
                                        <p:cTn id="36" dur="1" fill="hold">
                                          <p:stCondLst>
                                            <p:cond delay="0"/>
                                          </p:stCondLst>
                                        </p:cTn>
                                        <p:tgtEl>
                                          <p:spTgt spid="484355">
                                            <p:txEl>
                                              <p:pRg st="6" end="6"/>
                                            </p:txEl>
                                          </p:spTgt>
                                        </p:tgtEl>
                                        <p:attrNameLst>
                                          <p:attrName>style.visibility</p:attrName>
                                        </p:attrNameLst>
                                      </p:cBhvr>
                                      <p:to>
                                        <p:strVal val="visible"/>
                                      </p:to>
                                    </p:set>
                                    <p:anim calcmode="lin" valueType="num">
                                      <p:cBhvr additive="base">
                                        <p:cTn id="37" dur="500" fill="hold"/>
                                        <p:tgtEl>
                                          <p:spTgt spid="48435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84355">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1000"/>
                                  </p:stCondLst>
                                  <p:childTnLst>
                                    <p:set>
                                      <p:cBhvr>
                                        <p:cTn id="40" dur="1" fill="hold">
                                          <p:stCondLst>
                                            <p:cond delay="0"/>
                                          </p:stCondLst>
                                        </p:cTn>
                                        <p:tgtEl>
                                          <p:spTgt spid="484355">
                                            <p:txEl>
                                              <p:pRg st="7" end="7"/>
                                            </p:txEl>
                                          </p:spTgt>
                                        </p:tgtEl>
                                        <p:attrNameLst>
                                          <p:attrName>style.visibility</p:attrName>
                                        </p:attrNameLst>
                                      </p:cBhvr>
                                      <p:to>
                                        <p:strVal val="visible"/>
                                      </p:to>
                                    </p:set>
                                    <p:anim calcmode="lin" valueType="num">
                                      <p:cBhvr additive="base">
                                        <p:cTn id="41" dur="500" fill="hold"/>
                                        <p:tgtEl>
                                          <p:spTgt spid="484355">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84355">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1000"/>
                                  </p:stCondLst>
                                  <p:childTnLst>
                                    <p:set>
                                      <p:cBhvr>
                                        <p:cTn id="44" dur="1" fill="hold">
                                          <p:stCondLst>
                                            <p:cond delay="0"/>
                                          </p:stCondLst>
                                        </p:cTn>
                                        <p:tgtEl>
                                          <p:spTgt spid="484355">
                                            <p:txEl>
                                              <p:pRg st="8" end="8"/>
                                            </p:txEl>
                                          </p:spTgt>
                                        </p:tgtEl>
                                        <p:attrNameLst>
                                          <p:attrName>style.visibility</p:attrName>
                                        </p:attrNameLst>
                                      </p:cBhvr>
                                      <p:to>
                                        <p:strVal val="visible"/>
                                      </p:to>
                                    </p:set>
                                    <p:anim calcmode="lin" valueType="num">
                                      <p:cBhvr additive="base">
                                        <p:cTn id="45" dur="500" fill="hold"/>
                                        <p:tgtEl>
                                          <p:spTgt spid="484355">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8435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4" grpId="0" autoUpdateAnimBg="0"/>
      <p:bldP spid="484355" grpId="0" build="p" autoUpdateAnimBg="0" advAuto="100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8338" name="Rectangle 2">
            <a:extLst>
              <a:ext uri="{FF2B5EF4-FFF2-40B4-BE49-F238E27FC236}">
                <a16:creationId xmlns:a16="http://schemas.microsoft.com/office/drawing/2014/main" id="{5A8ABC95-73FF-481D-B61A-828D7A3CE229}"/>
              </a:ext>
            </a:extLst>
          </p:cNvPr>
          <p:cNvSpPr>
            <a:spLocks noGrp="1" noChangeArrowheads="1"/>
          </p:cNvSpPr>
          <p:nvPr>
            <p:ph type="title"/>
          </p:nvPr>
        </p:nvSpPr>
        <p:spPr>
          <a:xfrm>
            <a:off x="0" y="152400"/>
            <a:ext cx="8915400" cy="1143000"/>
          </a:xfrm>
        </p:spPr>
        <p:txBody>
          <a:bodyPr/>
          <a:lstStyle/>
          <a:p>
            <a:pPr eaLnBrk="1" hangingPunct="1"/>
            <a:r>
              <a:rPr lang="en-US" altLang="en-US" sz="3200" dirty="0">
                <a:solidFill>
                  <a:schemeClr val="tx1"/>
                </a:solidFill>
              </a:rPr>
              <a:t>4 Valves per End</a:t>
            </a:r>
          </a:p>
        </p:txBody>
      </p:sp>
      <p:pic>
        <p:nvPicPr>
          <p:cNvPr id="398339" name="Picture 3">
            <a:extLst>
              <a:ext uri="{FF2B5EF4-FFF2-40B4-BE49-F238E27FC236}">
                <a16:creationId xmlns:a16="http://schemas.microsoft.com/office/drawing/2014/main" id="{91258782-CC8A-4852-8E46-4AA8E8619E36}"/>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228600" y="1447800"/>
            <a:ext cx="5105400" cy="5029200"/>
          </a:xfrm>
        </p:spPr>
      </p:pic>
      <p:sp>
        <p:nvSpPr>
          <p:cNvPr id="398340" name="Rectangle 4">
            <a:extLst>
              <a:ext uri="{FF2B5EF4-FFF2-40B4-BE49-F238E27FC236}">
                <a16:creationId xmlns:a16="http://schemas.microsoft.com/office/drawing/2014/main" id="{F0CEC054-E68A-4582-8163-DC6F7820168B}"/>
              </a:ext>
            </a:extLst>
          </p:cNvPr>
          <p:cNvSpPr>
            <a:spLocks noGrp="1" noChangeArrowheads="1"/>
          </p:cNvSpPr>
          <p:nvPr>
            <p:ph type="body" sz="half" idx="2"/>
          </p:nvPr>
        </p:nvSpPr>
        <p:spPr>
          <a:xfrm>
            <a:off x="5486400" y="1524000"/>
            <a:ext cx="3657600" cy="4953000"/>
          </a:xfrm>
        </p:spPr>
        <p:txBody>
          <a:bodyPr/>
          <a:lstStyle/>
          <a:p>
            <a:pPr eaLnBrk="1" hangingPunct="1">
              <a:lnSpc>
                <a:spcPct val="80000"/>
              </a:lnSpc>
            </a:pPr>
            <a:r>
              <a:rPr lang="en-US" altLang="en-US" sz="2400"/>
              <a:t>A	Destroyed </a:t>
            </a:r>
            <a:br>
              <a:rPr lang="en-US" altLang="en-US" sz="2400"/>
            </a:br>
            <a:r>
              <a:rPr lang="en-US" altLang="en-US" sz="2400"/>
              <a:t>       discharge valve</a:t>
            </a:r>
            <a:br>
              <a:rPr lang="en-US" altLang="en-US" sz="2400"/>
            </a:br>
            <a:endParaRPr lang="en-US" altLang="en-US" sz="2400"/>
          </a:p>
          <a:p>
            <a:pPr eaLnBrk="1" hangingPunct="1">
              <a:lnSpc>
                <a:spcPct val="80000"/>
              </a:lnSpc>
            </a:pPr>
            <a:r>
              <a:rPr lang="en-US" altLang="en-US" sz="2400"/>
              <a:t>B	Discharge valve in </a:t>
            </a:r>
            <a:br>
              <a:rPr lang="en-US" altLang="en-US" sz="2400"/>
            </a:br>
            <a:r>
              <a:rPr lang="en-US" altLang="en-US" sz="2400"/>
              <a:t>       suction port</a:t>
            </a:r>
            <a:br>
              <a:rPr lang="en-US" altLang="en-US" sz="2400"/>
            </a:br>
            <a:endParaRPr lang="en-US" altLang="en-US" sz="2400"/>
          </a:p>
          <a:p>
            <a:pPr eaLnBrk="1" hangingPunct="1">
              <a:lnSpc>
                <a:spcPct val="80000"/>
              </a:lnSpc>
            </a:pPr>
            <a:r>
              <a:rPr lang="en-US" altLang="en-US" sz="2400"/>
              <a:t>C	Suction valve in </a:t>
            </a:r>
            <a:br>
              <a:rPr lang="en-US" altLang="en-US" sz="2400"/>
            </a:br>
            <a:r>
              <a:rPr lang="en-US" altLang="en-US" sz="2400"/>
              <a:t>      discharge port</a:t>
            </a:r>
            <a:br>
              <a:rPr lang="en-US" altLang="en-US" sz="2400"/>
            </a:br>
            <a:endParaRPr lang="en-US" altLang="en-US" sz="2400"/>
          </a:p>
          <a:p>
            <a:pPr eaLnBrk="1" hangingPunct="1">
              <a:lnSpc>
                <a:spcPct val="80000"/>
              </a:lnSpc>
            </a:pPr>
            <a:r>
              <a:rPr lang="en-US" altLang="en-US" sz="2400"/>
              <a:t>D	Indicator passage </a:t>
            </a:r>
            <a:br>
              <a:rPr lang="en-US" altLang="en-US" sz="2400"/>
            </a:br>
            <a:r>
              <a:rPr lang="en-US" altLang="en-US" sz="2400"/>
              <a:t>      drilled into</a:t>
            </a:r>
            <a:br>
              <a:rPr lang="en-US" altLang="en-US" sz="2400"/>
            </a:br>
            <a:r>
              <a:rPr lang="en-US" altLang="en-US" sz="2400"/>
              <a:t>      discharge cavity</a:t>
            </a:r>
            <a:br>
              <a:rPr lang="en-US" altLang="en-US" sz="2400"/>
            </a:br>
            <a:endParaRPr lang="en-US" altLang="en-US" sz="2400"/>
          </a:p>
          <a:p>
            <a:pPr eaLnBrk="1" hangingPunct="1">
              <a:lnSpc>
                <a:spcPct val="80000"/>
              </a:lnSpc>
            </a:pPr>
            <a:r>
              <a:rPr lang="en-US" altLang="en-US" sz="2400"/>
              <a:t>E	None of the above	</a:t>
            </a:r>
          </a:p>
        </p:txBody>
      </p:sp>
      <p:sp>
        <p:nvSpPr>
          <p:cNvPr id="2" name="Rectangle 1">
            <a:extLst>
              <a:ext uri="{FF2B5EF4-FFF2-40B4-BE49-F238E27FC236}">
                <a16:creationId xmlns:a16="http://schemas.microsoft.com/office/drawing/2014/main" id="{AA17D1CF-5FB7-4A1A-A691-1D45F415245E}"/>
              </a:ext>
            </a:extLst>
          </p:cNvPr>
          <p:cNvSpPr/>
          <p:nvPr/>
        </p:nvSpPr>
        <p:spPr bwMode="auto">
          <a:xfrm>
            <a:off x="838200" y="5029200"/>
            <a:ext cx="32766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6E67D186-28A4-4F49-99B0-3D0870494B63}"/>
              </a:ext>
            </a:extLst>
          </p:cNvPr>
          <p:cNvSpPr>
            <a:spLocks noGrp="1" noChangeArrowheads="1"/>
          </p:cNvSpPr>
          <p:nvPr>
            <p:ph type="title"/>
          </p:nvPr>
        </p:nvSpPr>
        <p:spPr>
          <a:xfrm>
            <a:off x="76200" y="152400"/>
            <a:ext cx="8915400" cy="838200"/>
          </a:xfrm>
        </p:spPr>
        <p:txBody>
          <a:bodyPr/>
          <a:lstStyle/>
          <a:p>
            <a:pPr eaLnBrk="1" hangingPunct="1"/>
            <a:r>
              <a:rPr lang="en-US" altLang="en-US" sz="3200">
                <a:solidFill>
                  <a:schemeClr val="tx1"/>
                </a:solidFill>
              </a:rPr>
              <a:t>Double-Acting Cylinder with 4 Valves per End</a:t>
            </a:r>
          </a:p>
        </p:txBody>
      </p:sp>
      <p:sp>
        <p:nvSpPr>
          <p:cNvPr id="400387" name="Rectangle 3">
            <a:extLst>
              <a:ext uri="{FF2B5EF4-FFF2-40B4-BE49-F238E27FC236}">
                <a16:creationId xmlns:a16="http://schemas.microsoft.com/office/drawing/2014/main" id="{34F514FD-FF57-4E8B-896D-158774EA9262}"/>
              </a:ext>
            </a:extLst>
          </p:cNvPr>
          <p:cNvSpPr>
            <a:spLocks noGrp="1" noChangeArrowheads="1"/>
          </p:cNvSpPr>
          <p:nvPr>
            <p:ph type="body" sz="half" idx="2"/>
          </p:nvPr>
        </p:nvSpPr>
        <p:spPr>
          <a:xfrm>
            <a:off x="5791200" y="990600"/>
            <a:ext cx="3352800" cy="5791200"/>
          </a:xfrm>
        </p:spPr>
        <p:txBody>
          <a:bodyPr/>
          <a:lstStyle/>
          <a:p>
            <a:pPr eaLnBrk="1" hangingPunct="1">
              <a:lnSpc>
                <a:spcPct val="90000"/>
              </a:lnSpc>
            </a:pPr>
            <a:r>
              <a:rPr lang="en-US" altLang="en-US" sz="2400"/>
              <a:t>A	Excessive </a:t>
            </a:r>
            <a:br>
              <a:rPr lang="en-US" altLang="en-US" sz="2400"/>
            </a:br>
            <a:r>
              <a:rPr lang="en-US" altLang="en-US" sz="2400"/>
              <a:t>       discharge valve </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B	Wrong reported </a:t>
            </a:r>
            <a:br>
              <a:rPr lang="en-US" altLang="en-US" sz="2400"/>
            </a:br>
            <a:r>
              <a:rPr lang="en-US" altLang="en-US" sz="2400"/>
              <a:t>       clearance</a:t>
            </a:r>
            <a:br>
              <a:rPr lang="en-US" altLang="en-US" sz="2400"/>
            </a:br>
            <a:endParaRPr lang="en-US" altLang="en-US" sz="2400"/>
          </a:p>
          <a:p>
            <a:pPr eaLnBrk="1" hangingPunct="1">
              <a:lnSpc>
                <a:spcPct val="90000"/>
              </a:lnSpc>
            </a:pPr>
            <a:r>
              <a:rPr lang="en-US" altLang="en-US" sz="2400"/>
              <a:t>C	Excessive</a:t>
            </a:r>
            <a:br>
              <a:rPr lang="en-US" altLang="en-US" sz="2400"/>
            </a:br>
            <a:r>
              <a:rPr lang="en-US" altLang="en-US" sz="2400"/>
              <a:t>       suction valve </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D	Rings leaking in</a:t>
            </a:r>
            <a:br>
              <a:rPr lang="en-US" altLang="en-US" sz="2400"/>
            </a:br>
            <a:r>
              <a:rPr lang="en-US" altLang="en-US" sz="2400"/>
              <a:t>      one direction</a:t>
            </a:r>
            <a:br>
              <a:rPr lang="en-US" altLang="en-US" sz="2400"/>
            </a:br>
            <a:endParaRPr lang="en-US" altLang="en-US" sz="2400"/>
          </a:p>
          <a:p>
            <a:pPr eaLnBrk="1" hangingPunct="1">
              <a:lnSpc>
                <a:spcPct val="90000"/>
              </a:lnSpc>
            </a:pPr>
            <a:r>
              <a:rPr lang="en-US" altLang="en-US" sz="2400"/>
              <a:t>E	None of the</a:t>
            </a:r>
            <a:br>
              <a:rPr lang="en-US" altLang="en-US" sz="2400"/>
            </a:br>
            <a:r>
              <a:rPr lang="en-US" altLang="en-US" sz="2400"/>
              <a:t>      above	</a:t>
            </a:r>
          </a:p>
        </p:txBody>
      </p:sp>
      <p:pic>
        <p:nvPicPr>
          <p:cNvPr id="400388" name="Picture 4">
            <a:extLst>
              <a:ext uri="{FF2B5EF4-FFF2-40B4-BE49-F238E27FC236}">
                <a16:creationId xmlns:a16="http://schemas.microsoft.com/office/drawing/2014/main" id="{734C432C-B24A-4A03-8E3B-E2813074E89D}"/>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527175"/>
            <a:ext cx="5562600" cy="4379913"/>
          </a:xfrm>
        </p:spPr>
      </p:pic>
      <p:sp>
        <p:nvSpPr>
          <p:cNvPr id="2" name="Rectangle 1">
            <a:extLst>
              <a:ext uri="{FF2B5EF4-FFF2-40B4-BE49-F238E27FC236}">
                <a16:creationId xmlns:a16="http://schemas.microsoft.com/office/drawing/2014/main" id="{8A2F7C88-9053-4C78-849D-FD0B244D6003}"/>
              </a:ext>
            </a:extLst>
          </p:cNvPr>
          <p:cNvSpPr/>
          <p:nvPr/>
        </p:nvSpPr>
        <p:spPr bwMode="auto">
          <a:xfrm>
            <a:off x="685800" y="4419600"/>
            <a:ext cx="6096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B8E8E94F-B1BF-4281-991F-77EC41FE4D2F}"/>
              </a:ext>
            </a:extLst>
          </p:cNvPr>
          <p:cNvSpPr>
            <a:spLocks noGrp="1" noChangeArrowheads="1"/>
          </p:cNvSpPr>
          <p:nvPr>
            <p:ph type="title"/>
          </p:nvPr>
        </p:nvSpPr>
        <p:spPr>
          <a:xfrm>
            <a:off x="0" y="152400"/>
            <a:ext cx="8915400" cy="838200"/>
          </a:xfrm>
        </p:spPr>
        <p:txBody>
          <a:bodyPr/>
          <a:lstStyle/>
          <a:p>
            <a:pPr eaLnBrk="1" hangingPunct="1"/>
            <a:r>
              <a:rPr lang="en-US" altLang="en-US" sz="3200">
                <a:solidFill>
                  <a:schemeClr val="tx1"/>
                </a:solidFill>
              </a:rPr>
              <a:t>Double-Acting Cylinder with 4 Valves per End</a:t>
            </a:r>
          </a:p>
        </p:txBody>
      </p:sp>
      <p:sp>
        <p:nvSpPr>
          <p:cNvPr id="402435" name="Rectangle 3">
            <a:extLst>
              <a:ext uri="{FF2B5EF4-FFF2-40B4-BE49-F238E27FC236}">
                <a16:creationId xmlns:a16="http://schemas.microsoft.com/office/drawing/2014/main" id="{306E3706-FB01-455F-AEB6-BDFD0A700EDD}"/>
              </a:ext>
            </a:extLst>
          </p:cNvPr>
          <p:cNvSpPr>
            <a:spLocks noGrp="1" noChangeArrowheads="1"/>
          </p:cNvSpPr>
          <p:nvPr>
            <p:ph type="body" sz="half" idx="2"/>
          </p:nvPr>
        </p:nvSpPr>
        <p:spPr>
          <a:xfrm>
            <a:off x="5943600" y="990600"/>
            <a:ext cx="3352800" cy="5638800"/>
          </a:xfrm>
        </p:spPr>
        <p:txBody>
          <a:bodyPr/>
          <a:lstStyle/>
          <a:p>
            <a:pPr eaLnBrk="1" hangingPunct="1">
              <a:lnSpc>
                <a:spcPct val="90000"/>
              </a:lnSpc>
            </a:pPr>
            <a:r>
              <a:rPr lang="en-US" altLang="en-US" sz="2400"/>
              <a:t>A	Excessive </a:t>
            </a:r>
            <a:br>
              <a:rPr lang="en-US" altLang="en-US" sz="2400"/>
            </a:br>
            <a:r>
              <a:rPr lang="en-US" altLang="en-US" sz="2400"/>
              <a:t>       discharge valve </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B	Excessive </a:t>
            </a:r>
            <a:br>
              <a:rPr lang="en-US" altLang="en-US" sz="2400"/>
            </a:br>
            <a:r>
              <a:rPr lang="en-US" altLang="en-US" sz="2400"/>
              <a:t>       suction valve </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C	Excessive ring</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D	All of the above</a:t>
            </a:r>
            <a:br>
              <a:rPr lang="en-US" altLang="en-US" sz="2400"/>
            </a:br>
            <a:endParaRPr lang="en-US" altLang="en-US" sz="2400"/>
          </a:p>
          <a:p>
            <a:pPr eaLnBrk="1" hangingPunct="1">
              <a:lnSpc>
                <a:spcPct val="90000"/>
              </a:lnSpc>
            </a:pPr>
            <a:r>
              <a:rPr lang="en-US" altLang="en-US" sz="2400"/>
              <a:t>E	None of the </a:t>
            </a:r>
            <a:br>
              <a:rPr lang="en-US" altLang="en-US" sz="2400"/>
            </a:br>
            <a:r>
              <a:rPr lang="en-US" altLang="en-US" sz="2400"/>
              <a:t>       above	</a:t>
            </a:r>
          </a:p>
        </p:txBody>
      </p:sp>
      <p:pic>
        <p:nvPicPr>
          <p:cNvPr id="402436" name="Picture 4">
            <a:extLst>
              <a:ext uri="{FF2B5EF4-FFF2-40B4-BE49-F238E27FC236}">
                <a16:creationId xmlns:a16="http://schemas.microsoft.com/office/drawing/2014/main" id="{7302742C-DC44-442F-9A6F-3D1A31B4C022}"/>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368425"/>
            <a:ext cx="5791200" cy="4498975"/>
          </a:xfrm>
        </p:spPr>
      </p:pic>
      <p:sp>
        <p:nvSpPr>
          <p:cNvPr id="2" name="Rectangle 1">
            <a:extLst>
              <a:ext uri="{FF2B5EF4-FFF2-40B4-BE49-F238E27FC236}">
                <a16:creationId xmlns:a16="http://schemas.microsoft.com/office/drawing/2014/main" id="{FCDE1997-3628-44E0-BC25-33073C6D4D75}"/>
              </a:ext>
            </a:extLst>
          </p:cNvPr>
          <p:cNvSpPr/>
          <p:nvPr/>
        </p:nvSpPr>
        <p:spPr bwMode="auto">
          <a:xfrm>
            <a:off x="762000" y="4343400"/>
            <a:ext cx="5334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EB59BCD7-28BE-4253-8296-E5E4E213D55D}"/>
              </a:ext>
            </a:extLst>
          </p:cNvPr>
          <p:cNvSpPr/>
          <p:nvPr/>
        </p:nvSpPr>
        <p:spPr bwMode="auto">
          <a:xfrm>
            <a:off x="228600" y="1447800"/>
            <a:ext cx="3810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4C6205D2-43EF-490A-9A8C-ED172823D125}"/>
              </a:ext>
            </a:extLst>
          </p:cNvPr>
          <p:cNvSpPr>
            <a:spLocks noGrp="1" noChangeArrowheads="1"/>
          </p:cNvSpPr>
          <p:nvPr>
            <p:ph type="title"/>
          </p:nvPr>
        </p:nvSpPr>
        <p:spPr>
          <a:xfrm>
            <a:off x="0" y="152400"/>
            <a:ext cx="9144000" cy="762000"/>
          </a:xfrm>
        </p:spPr>
        <p:txBody>
          <a:bodyPr/>
          <a:lstStyle/>
          <a:p>
            <a:pPr eaLnBrk="1" hangingPunct="1"/>
            <a:r>
              <a:rPr lang="en-US" altLang="en-US" sz="3200">
                <a:solidFill>
                  <a:schemeClr val="tx1"/>
                </a:solidFill>
              </a:rPr>
              <a:t>Double-Acting Cylinder with 4 Valves per End</a:t>
            </a:r>
          </a:p>
        </p:txBody>
      </p:sp>
      <p:sp>
        <p:nvSpPr>
          <p:cNvPr id="404483" name="Rectangle 3">
            <a:extLst>
              <a:ext uri="{FF2B5EF4-FFF2-40B4-BE49-F238E27FC236}">
                <a16:creationId xmlns:a16="http://schemas.microsoft.com/office/drawing/2014/main" id="{EB490285-8151-454E-8311-FC7C700EBFCB}"/>
              </a:ext>
            </a:extLst>
          </p:cNvPr>
          <p:cNvSpPr>
            <a:spLocks noGrp="1" noChangeArrowheads="1"/>
          </p:cNvSpPr>
          <p:nvPr>
            <p:ph type="body" sz="half" idx="2"/>
          </p:nvPr>
        </p:nvSpPr>
        <p:spPr>
          <a:xfrm>
            <a:off x="6019800" y="838200"/>
            <a:ext cx="3124200" cy="6019800"/>
          </a:xfrm>
        </p:spPr>
        <p:txBody>
          <a:bodyPr/>
          <a:lstStyle/>
          <a:p>
            <a:pPr eaLnBrk="1" hangingPunct="1">
              <a:lnSpc>
                <a:spcPct val="80000"/>
              </a:lnSpc>
            </a:pPr>
            <a:r>
              <a:rPr lang="en-US" altLang="en-US" sz="2400"/>
              <a:t>A	Discharge </a:t>
            </a:r>
            <a:br>
              <a:rPr lang="en-US" altLang="en-US" sz="2400"/>
            </a:br>
            <a:r>
              <a:rPr lang="en-US" altLang="en-US" sz="2400"/>
              <a:t>        valve leakage</a:t>
            </a:r>
            <a:br>
              <a:rPr lang="en-US" altLang="en-US" sz="2400"/>
            </a:br>
            <a:r>
              <a:rPr lang="en-US" altLang="en-US" sz="2400"/>
              <a:t>        in both ends</a:t>
            </a:r>
            <a:br>
              <a:rPr lang="en-US" altLang="en-US" sz="2400"/>
            </a:br>
            <a:endParaRPr lang="en-US" altLang="en-US" sz="2400"/>
          </a:p>
          <a:p>
            <a:pPr eaLnBrk="1" hangingPunct="1">
              <a:lnSpc>
                <a:spcPct val="80000"/>
              </a:lnSpc>
            </a:pPr>
            <a:r>
              <a:rPr lang="en-US" altLang="en-US" sz="2400"/>
              <a:t>B     Suction valve</a:t>
            </a:r>
            <a:br>
              <a:rPr lang="en-US" altLang="en-US" sz="2400"/>
            </a:br>
            <a:r>
              <a:rPr lang="en-US" altLang="en-US" sz="2400"/>
              <a:t>        leakage in</a:t>
            </a:r>
            <a:br>
              <a:rPr lang="en-US" altLang="en-US" sz="2400"/>
            </a:br>
            <a:r>
              <a:rPr lang="en-US" altLang="en-US" sz="2400"/>
              <a:t>        both ends</a:t>
            </a:r>
            <a:br>
              <a:rPr lang="en-US" altLang="en-US" sz="2400"/>
            </a:br>
            <a:endParaRPr lang="en-US" altLang="en-US" sz="2400"/>
          </a:p>
          <a:p>
            <a:pPr eaLnBrk="1" hangingPunct="1">
              <a:lnSpc>
                <a:spcPct val="80000"/>
              </a:lnSpc>
            </a:pPr>
            <a:r>
              <a:rPr lang="en-US" altLang="en-US" sz="2400"/>
              <a:t>C	Suction</a:t>
            </a:r>
            <a:br>
              <a:rPr lang="en-US" altLang="en-US" sz="2400"/>
            </a:br>
            <a:r>
              <a:rPr lang="en-US" altLang="en-US" sz="2400"/>
              <a:t>        leakage in</a:t>
            </a:r>
            <a:br>
              <a:rPr lang="en-US" altLang="en-US" sz="2400"/>
            </a:br>
            <a:r>
              <a:rPr lang="en-US" altLang="en-US" sz="2400"/>
              <a:t>        head end &amp;</a:t>
            </a:r>
            <a:br>
              <a:rPr lang="en-US" altLang="en-US" sz="2400"/>
            </a:br>
            <a:r>
              <a:rPr lang="en-US" altLang="en-US" sz="2400"/>
              <a:t>        discharge  </a:t>
            </a:r>
            <a:br>
              <a:rPr lang="en-US" altLang="en-US" sz="2400"/>
            </a:br>
            <a:r>
              <a:rPr lang="en-US" altLang="en-US" sz="2400"/>
              <a:t>        leakage</a:t>
            </a:r>
            <a:br>
              <a:rPr lang="en-US" altLang="en-US" sz="2400"/>
            </a:br>
            <a:r>
              <a:rPr lang="en-US" altLang="en-US" sz="2400"/>
              <a:t>        in crank end</a:t>
            </a:r>
            <a:br>
              <a:rPr lang="en-US" altLang="en-US" sz="2400"/>
            </a:br>
            <a:endParaRPr lang="en-US" altLang="en-US" sz="2400"/>
          </a:p>
          <a:p>
            <a:pPr eaLnBrk="1" hangingPunct="1">
              <a:lnSpc>
                <a:spcPct val="80000"/>
              </a:lnSpc>
            </a:pPr>
            <a:r>
              <a:rPr lang="en-US" altLang="en-US" sz="2400"/>
              <a:t>D	Ring leakage</a:t>
            </a:r>
            <a:br>
              <a:rPr lang="en-US" altLang="en-US" sz="2400"/>
            </a:br>
            <a:endParaRPr lang="en-US" altLang="en-US" sz="2400"/>
          </a:p>
          <a:p>
            <a:pPr eaLnBrk="1" hangingPunct="1">
              <a:lnSpc>
                <a:spcPct val="80000"/>
              </a:lnSpc>
            </a:pPr>
            <a:r>
              <a:rPr lang="en-US" altLang="en-US" sz="2400"/>
              <a:t>E	None of the </a:t>
            </a:r>
            <a:br>
              <a:rPr lang="en-US" altLang="en-US" sz="2400"/>
            </a:br>
            <a:r>
              <a:rPr lang="en-US" altLang="en-US" sz="2400"/>
              <a:t>        above</a:t>
            </a:r>
          </a:p>
          <a:p>
            <a:pPr eaLnBrk="1" hangingPunct="1">
              <a:lnSpc>
                <a:spcPct val="80000"/>
              </a:lnSpc>
              <a:buFontTx/>
              <a:buNone/>
            </a:pPr>
            <a:r>
              <a:rPr lang="en-US" altLang="en-US" sz="2000"/>
              <a:t>	</a:t>
            </a:r>
          </a:p>
        </p:txBody>
      </p:sp>
      <p:pic>
        <p:nvPicPr>
          <p:cNvPr id="404484" name="Picture 4">
            <a:extLst>
              <a:ext uri="{FF2B5EF4-FFF2-40B4-BE49-F238E27FC236}">
                <a16:creationId xmlns:a16="http://schemas.microsoft.com/office/drawing/2014/main" id="{CCABFE38-E8CB-4FF4-A728-8A1CD84D4370}"/>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600200"/>
            <a:ext cx="5867400" cy="4271963"/>
          </a:xfrm>
        </p:spPr>
      </p:pic>
      <p:sp>
        <p:nvSpPr>
          <p:cNvPr id="2" name="Rectangle 1">
            <a:extLst>
              <a:ext uri="{FF2B5EF4-FFF2-40B4-BE49-F238E27FC236}">
                <a16:creationId xmlns:a16="http://schemas.microsoft.com/office/drawing/2014/main" id="{68F44814-0B08-41F0-8E61-E6C3A7C2A0BD}"/>
              </a:ext>
            </a:extLst>
          </p:cNvPr>
          <p:cNvSpPr/>
          <p:nvPr/>
        </p:nvSpPr>
        <p:spPr bwMode="auto">
          <a:xfrm>
            <a:off x="762000" y="4343400"/>
            <a:ext cx="36576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30" name="Rectangle 2">
            <a:extLst>
              <a:ext uri="{FF2B5EF4-FFF2-40B4-BE49-F238E27FC236}">
                <a16:creationId xmlns:a16="http://schemas.microsoft.com/office/drawing/2014/main" id="{85E7D250-A7CE-4FB8-AE45-D0A7931BF643}"/>
              </a:ext>
            </a:extLst>
          </p:cNvPr>
          <p:cNvSpPr>
            <a:spLocks noGrp="1" noChangeArrowheads="1"/>
          </p:cNvSpPr>
          <p:nvPr>
            <p:ph type="title"/>
          </p:nvPr>
        </p:nvSpPr>
        <p:spPr>
          <a:xfrm>
            <a:off x="0" y="152400"/>
            <a:ext cx="8915400" cy="1143000"/>
          </a:xfrm>
        </p:spPr>
        <p:txBody>
          <a:bodyPr/>
          <a:lstStyle/>
          <a:p>
            <a:pPr eaLnBrk="1" hangingPunct="1"/>
            <a:r>
              <a:rPr lang="en-US" altLang="en-US" sz="3200">
                <a:solidFill>
                  <a:schemeClr val="tx1"/>
                </a:solidFill>
              </a:rPr>
              <a:t>Double-Acting Cylinder with 4 Valves per End</a:t>
            </a:r>
          </a:p>
        </p:txBody>
      </p:sp>
      <p:sp>
        <p:nvSpPr>
          <p:cNvPr id="406531" name="Rectangle 3">
            <a:extLst>
              <a:ext uri="{FF2B5EF4-FFF2-40B4-BE49-F238E27FC236}">
                <a16:creationId xmlns:a16="http://schemas.microsoft.com/office/drawing/2014/main" id="{300C06E6-2351-4DCC-8ACC-E15C43A26BBE}"/>
              </a:ext>
            </a:extLst>
          </p:cNvPr>
          <p:cNvSpPr>
            <a:spLocks noGrp="1" noChangeArrowheads="1"/>
          </p:cNvSpPr>
          <p:nvPr>
            <p:ph type="body" sz="half" idx="2"/>
          </p:nvPr>
        </p:nvSpPr>
        <p:spPr>
          <a:xfrm>
            <a:off x="6019800" y="990600"/>
            <a:ext cx="3048000" cy="5715000"/>
          </a:xfrm>
        </p:spPr>
        <p:txBody>
          <a:bodyPr/>
          <a:lstStyle/>
          <a:p>
            <a:pPr eaLnBrk="1" hangingPunct="1">
              <a:lnSpc>
                <a:spcPct val="80000"/>
              </a:lnSpc>
            </a:pPr>
            <a:r>
              <a:rPr lang="en-US" altLang="en-US" sz="2400"/>
              <a:t>A	Head end </a:t>
            </a:r>
            <a:br>
              <a:rPr lang="en-US" altLang="en-US" sz="2400"/>
            </a:br>
            <a:r>
              <a:rPr lang="en-US" altLang="en-US" sz="2400"/>
              <a:t>       discharge </a:t>
            </a:r>
            <a:br>
              <a:rPr lang="en-US" altLang="en-US" sz="2400"/>
            </a:br>
            <a:r>
              <a:rPr lang="en-US" altLang="en-US" sz="2400"/>
              <a:t>       valve leakage </a:t>
            </a:r>
            <a:br>
              <a:rPr lang="en-US" altLang="en-US" sz="2400"/>
            </a:br>
            <a:endParaRPr lang="en-US" altLang="en-US" sz="2400"/>
          </a:p>
          <a:p>
            <a:pPr eaLnBrk="1" hangingPunct="1">
              <a:lnSpc>
                <a:spcPct val="80000"/>
              </a:lnSpc>
            </a:pPr>
            <a:r>
              <a:rPr lang="en-US" altLang="en-US" sz="2400"/>
              <a:t>B	Crank end </a:t>
            </a:r>
            <a:br>
              <a:rPr lang="en-US" altLang="en-US" sz="2400"/>
            </a:br>
            <a:r>
              <a:rPr lang="en-US" altLang="en-US" sz="2400"/>
              <a:t>       suction valve</a:t>
            </a:r>
            <a:br>
              <a:rPr lang="en-US" altLang="en-US" sz="2400"/>
            </a:br>
            <a:r>
              <a:rPr lang="en-US" altLang="en-US" sz="2400"/>
              <a:t>       leakage</a:t>
            </a:r>
            <a:br>
              <a:rPr lang="en-US" altLang="en-US" sz="2400"/>
            </a:br>
            <a:endParaRPr lang="en-US" altLang="en-US" sz="2400"/>
          </a:p>
          <a:p>
            <a:pPr eaLnBrk="1" hangingPunct="1">
              <a:lnSpc>
                <a:spcPct val="80000"/>
              </a:lnSpc>
            </a:pPr>
            <a:r>
              <a:rPr lang="en-US" altLang="en-US" sz="2400"/>
              <a:t>C	Moderate ring</a:t>
            </a:r>
            <a:br>
              <a:rPr lang="en-US" altLang="en-US" sz="2400"/>
            </a:br>
            <a:r>
              <a:rPr lang="en-US" altLang="en-US" sz="2400"/>
              <a:t>       leakage</a:t>
            </a:r>
            <a:br>
              <a:rPr lang="en-US" altLang="en-US" sz="2400"/>
            </a:br>
            <a:endParaRPr lang="en-US" altLang="en-US" sz="2400"/>
          </a:p>
          <a:p>
            <a:pPr eaLnBrk="1" hangingPunct="1">
              <a:lnSpc>
                <a:spcPct val="80000"/>
              </a:lnSpc>
            </a:pPr>
            <a:r>
              <a:rPr lang="en-US" altLang="en-US" sz="2400"/>
              <a:t>D	Excessive</a:t>
            </a:r>
            <a:br>
              <a:rPr lang="en-US" altLang="en-US" sz="2400"/>
            </a:br>
            <a:r>
              <a:rPr lang="en-US" altLang="en-US" sz="2400"/>
              <a:t>       power losses</a:t>
            </a:r>
            <a:br>
              <a:rPr lang="en-US" altLang="en-US" sz="2400"/>
            </a:br>
            <a:endParaRPr lang="en-US" altLang="en-US" sz="2400"/>
          </a:p>
          <a:p>
            <a:pPr eaLnBrk="1" hangingPunct="1">
              <a:lnSpc>
                <a:spcPct val="80000"/>
              </a:lnSpc>
            </a:pPr>
            <a:r>
              <a:rPr lang="en-US" altLang="en-US" sz="2400"/>
              <a:t>E	None of the</a:t>
            </a:r>
            <a:br>
              <a:rPr lang="en-US" altLang="en-US" sz="2400"/>
            </a:br>
            <a:r>
              <a:rPr lang="en-US" altLang="en-US" sz="2400"/>
              <a:t>       above</a:t>
            </a:r>
          </a:p>
          <a:p>
            <a:pPr eaLnBrk="1" hangingPunct="1">
              <a:lnSpc>
                <a:spcPct val="80000"/>
              </a:lnSpc>
              <a:buFontTx/>
              <a:buNone/>
            </a:pPr>
            <a:r>
              <a:rPr lang="en-US" altLang="en-US" sz="2400"/>
              <a:t>	</a:t>
            </a:r>
          </a:p>
        </p:txBody>
      </p:sp>
      <p:pic>
        <p:nvPicPr>
          <p:cNvPr id="406532" name="Picture 4">
            <a:extLst>
              <a:ext uri="{FF2B5EF4-FFF2-40B4-BE49-F238E27FC236}">
                <a16:creationId xmlns:a16="http://schemas.microsoft.com/office/drawing/2014/main" id="{4D35A93F-24C3-4E82-9584-F9D4E0A1FAA0}"/>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676400"/>
            <a:ext cx="5867400" cy="4400550"/>
          </a:xfrm>
        </p:spPr>
      </p:pic>
      <p:sp>
        <p:nvSpPr>
          <p:cNvPr id="2" name="Rectangle 1">
            <a:extLst>
              <a:ext uri="{FF2B5EF4-FFF2-40B4-BE49-F238E27FC236}">
                <a16:creationId xmlns:a16="http://schemas.microsoft.com/office/drawing/2014/main" id="{DA62CB90-20C9-4CDA-8F52-7DB1ECD94DBF}"/>
              </a:ext>
            </a:extLst>
          </p:cNvPr>
          <p:cNvSpPr/>
          <p:nvPr/>
        </p:nvSpPr>
        <p:spPr bwMode="auto">
          <a:xfrm>
            <a:off x="838200" y="4419600"/>
            <a:ext cx="3733800" cy="457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B7C96A7B-DC07-46BB-97D0-D327C224DB0C}"/>
              </a:ext>
            </a:extLst>
          </p:cNvPr>
          <p:cNvSpPr>
            <a:spLocks noGrp="1" noChangeArrowheads="1"/>
          </p:cNvSpPr>
          <p:nvPr>
            <p:ph type="title"/>
          </p:nvPr>
        </p:nvSpPr>
        <p:spPr>
          <a:xfrm>
            <a:off x="0" y="152400"/>
            <a:ext cx="8915400" cy="838200"/>
          </a:xfrm>
        </p:spPr>
        <p:txBody>
          <a:bodyPr/>
          <a:lstStyle/>
          <a:p>
            <a:pPr eaLnBrk="1" hangingPunct="1"/>
            <a:r>
              <a:rPr lang="en-US" altLang="en-US" sz="3200">
                <a:solidFill>
                  <a:schemeClr val="tx1"/>
                </a:solidFill>
              </a:rPr>
              <a:t>Double-Acting Cylinder with 4 Valves per End</a:t>
            </a:r>
          </a:p>
        </p:txBody>
      </p:sp>
      <p:sp>
        <p:nvSpPr>
          <p:cNvPr id="408579" name="Rectangle 3">
            <a:extLst>
              <a:ext uri="{FF2B5EF4-FFF2-40B4-BE49-F238E27FC236}">
                <a16:creationId xmlns:a16="http://schemas.microsoft.com/office/drawing/2014/main" id="{054AA20B-F9DF-4EF6-83D6-43412D3922C5}"/>
              </a:ext>
            </a:extLst>
          </p:cNvPr>
          <p:cNvSpPr>
            <a:spLocks noGrp="1" noChangeArrowheads="1"/>
          </p:cNvSpPr>
          <p:nvPr>
            <p:ph type="body" sz="half" idx="2"/>
          </p:nvPr>
        </p:nvSpPr>
        <p:spPr>
          <a:xfrm>
            <a:off x="6096000" y="914400"/>
            <a:ext cx="3048000" cy="5715000"/>
          </a:xfrm>
        </p:spPr>
        <p:txBody>
          <a:bodyPr/>
          <a:lstStyle/>
          <a:p>
            <a:pPr eaLnBrk="1" hangingPunct="1">
              <a:lnSpc>
                <a:spcPct val="90000"/>
              </a:lnSpc>
            </a:pPr>
            <a:r>
              <a:rPr lang="en-US" altLang="en-US" sz="2000"/>
              <a:t>A     Head end </a:t>
            </a:r>
            <a:br>
              <a:rPr lang="en-US" altLang="en-US" sz="2000"/>
            </a:br>
            <a:r>
              <a:rPr lang="en-US" altLang="en-US" sz="2000"/>
              <a:t>       discharge</a:t>
            </a:r>
            <a:br>
              <a:rPr lang="en-US" altLang="en-US" sz="2000"/>
            </a:br>
            <a:r>
              <a:rPr lang="en-US" altLang="en-US" sz="2000"/>
              <a:t>       valve flutter </a:t>
            </a:r>
            <a:br>
              <a:rPr lang="en-US" altLang="en-US" sz="2000"/>
            </a:br>
            <a:endParaRPr lang="en-US" altLang="en-US" sz="2000"/>
          </a:p>
          <a:p>
            <a:pPr eaLnBrk="1" hangingPunct="1">
              <a:lnSpc>
                <a:spcPct val="90000"/>
              </a:lnSpc>
            </a:pPr>
            <a:r>
              <a:rPr lang="en-US" altLang="en-US" sz="2000"/>
              <a:t>B     Crank end</a:t>
            </a:r>
            <a:br>
              <a:rPr lang="en-US" altLang="en-US" sz="2000"/>
            </a:br>
            <a:r>
              <a:rPr lang="en-US" altLang="en-US" sz="2000"/>
              <a:t>       suction valve</a:t>
            </a:r>
            <a:br>
              <a:rPr lang="en-US" altLang="en-US" sz="2000"/>
            </a:br>
            <a:r>
              <a:rPr lang="en-US" altLang="en-US" sz="2000"/>
              <a:t>       flutter</a:t>
            </a:r>
            <a:br>
              <a:rPr lang="en-US" altLang="en-US" sz="2000"/>
            </a:br>
            <a:endParaRPr lang="en-US" altLang="en-US" sz="2000"/>
          </a:p>
          <a:p>
            <a:pPr eaLnBrk="1" hangingPunct="1">
              <a:lnSpc>
                <a:spcPct val="90000"/>
              </a:lnSpc>
            </a:pPr>
            <a:r>
              <a:rPr lang="en-US" altLang="en-US" sz="2000"/>
              <a:t>C     Indicator</a:t>
            </a:r>
            <a:br>
              <a:rPr lang="en-US" altLang="en-US" sz="2000"/>
            </a:br>
            <a:r>
              <a:rPr lang="en-US" altLang="en-US" sz="2000"/>
              <a:t>       passage</a:t>
            </a:r>
            <a:br>
              <a:rPr lang="en-US" altLang="en-US" sz="2000"/>
            </a:br>
            <a:r>
              <a:rPr lang="en-US" altLang="en-US" sz="2000"/>
              <a:t>       channel</a:t>
            </a:r>
            <a:br>
              <a:rPr lang="en-US" altLang="en-US" sz="2000"/>
            </a:br>
            <a:r>
              <a:rPr lang="en-US" altLang="en-US" sz="2000"/>
              <a:t>       resonance</a:t>
            </a:r>
            <a:br>
              <a:rPr lang="en-US" altLang="en-US" sz="2000"/>
            </a:br>
            <a:endParaRPr lang="en-US" altLang="en-US" sz="2000"/>
          </a:p>
          <a:p>
            <a:pPr eaLnBrk="1" hangingPunct="1">
              <a:lnSpc>
                <a:spcPct val="90000"/>
              </a:lnSpc>
            </a:pPr>
            <a:r>
              <a:rPr lang="en-US" altLang="en-US" sz="2000"/>
              <a:t>D    Ring leakage</a:t>
            </a:r>
            <a:br>
              <a:rPr lang="en-US" altLang="en-US" sz="2000"/>
            </a:br>
            <a:endParaRPr lang="en-US" altLang="en-US" sz="2000"/>
          </a:p>
          <a:p>
            <a:pPr eaLnBrk="1" hangingPunct="1">
              <a:lnSpc>
                <a:spcPct val="90000"/>
              </a:lnSpc>
            </a:pPr>
            <a:r>
              <a:rPr lang="en-US" altLang="en-US" sz="2000"/>
              <a:t>E    All of the above</a:t>
            </a:r>
            <a:br>
              <a:rPr lang="en-US" altLang="en-US" sz="2000"/>
            </a:br>
            <a:endParaRPr lang="en-US" altLang="en-US" sz="2000"/>
          </a:p>
          <a:p>
            <a:pPr eaLnBrk="1" hangingPunct="1">
              <a:lnSpc>
                <a:spcPct val="90000"/>
              </a:lnSpc>
            </a:pPr>
            <a:r>
              <a:rPr lang="en-US" altLang="en-US" sz="2000"/>
              <a:t>F     None of the</a:t>
            </a:r>
            <a:br>
              <a:rPr lang="en-US" altLang="en-US" sz="2000"/>
            </a:br>
            <a:r>
              <a:rPr lang="en-US" altLang="en-US" sz="2000"/>
              <a:t>       above</a:t>
            </a:r>
          </a:p>
          <a:p>
            <a:pPr eaLnBrk="1" hangingPunct="1">
              <a:lnSpc>
                <a:spcPct val="90000"/>
              </a:lnSpc>
              <a:buFontTx/>
              <a:buNone/>
            </a:pPr>
            <a:r>
              <a:rPr lang="en-US" altLang="en-US" sz="2000"/>
              <a:t>	</a:t>
            </a:r>
          </a:p>
        </p:txBody>
      </p:sp>
      <p:pic>
        <p:nvPicPr>
          <p:cNvPr id="408580" name="Picture 4">
            <a:extLst>
              <a:ext uri="{FF2B5EF4-FFF2-40B4-BE49-F238E27FC236}">
                <a16:creationId xmlns:a16="http://schemas.microsoft.com/office/drawing/2014/main" id="{D16674AA-B40B-4792-B635-EB59991AD1E6}"/>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600200"/>
            <a:ext cx="5867400" cy="4400550"/>
          </a:xfr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D153DC68-17CF-4C5A-A5A5-EBFE24EB6A96}"/>
              </a:ext>
            </a:extLst>
          </p:cNvPr>
          <p:cNvSpPr>
            <a:spLocks noGrp="1" noChangeArrowheads="1"/>
          </p:cNvSpPr>
          <p:nvPr>
            <p:ph type="title"/>
          </p:nvPr>
        </p:nvSpPr>
        <p:spPr>
          <a:xfrm>
            <a:off x="0" y="152400"/>
            <a:ext cx="8991600" cy="685800"/>
          </a:xfrm>
        </p:spPr>
        <p:txBody>
          <a:bodyPr/>
          <a:lstStyle/>
          <a:p>
            <a:pPr eaLnBrk="1" hangingPunct="1"/>
            <a:r>
              <a:rPr lang="en-US" altLang="en-US" sz="3200">
                <a:solidFill>
                  <a:schemeClr val="tx1"/>
                </a:solidFill>
              </a:rPr>
              <a:t>Double-Acting Cylinder with 4 Valves per End</a:t>
            </a:r>
          </a:p>
        </p:txBody>
      </p:sp>
      <p:sp>
        <p:nvSpPr>
          <p:cNvPr id="410627" name="Rectangle 3">
            <a:extLst>
              <a:ext uri="{FF2B5EF4-FFF2-40B4-BE49-F238E27FC236}">
                <a16:creationId xmlns:a16="http://schemas.microsoft.com/office/drawing/2014/main" id="{18DE2C3B-0A88-4AD4-BE4E-679D5525311D}"/>
              </a:ext>
            </a:extLst>
          </p:cNvPr>
          <p:cNvSpPr>
            <a:spLocks noGrp="1" noChangeArrowheads="1"/>
          </p:cNvSpPr>
          <p:nvPr>
            <p:ph type="body" sz="half" idx="2"/>
          </p:nvPr>
        </p:nvSpPr>
        <p:spPr>
          <a:xfrm>
            <a:off x="5867400" y="762000"/>
            <a:ext cx="3276600" cy="6096000"/>
          </a:xfrm>
        </p:spPr>
        <p:txBody>
          <a:bodyPr/>
          <a:lstStyle/>
          <a:p>
            <a:pPr eaLnBrk="1" hangingPunct="1">
              <a:lnSpc>
                <a:spcPct val="80000"/>
              </a:lnSpc>
            </a:pPr>
            <a:r>
              <a:rPr lang="en-US" altLang="en-US" sz="2400" dirty="0"/>
              <a:t>A	Head end</a:t>
            </a:r>
            <a:br>
              <a:rPr lang="en-US" altLang="en-US" sz="2400" dirty="0"/>
            </a:br>
            <a:r>
              <a:rPr lang="en-US" altLang="en-US" sz="2400" dirty="0"/>
              <a:t>       discharge valve </a:t>
            </a:r>
            <a:br>
              <a:rPr lang="en-US" altLang="en-US" sz="2400" dirty="0"/>
            </a:br>
            <a:r>
              <a:rPr lang="en-US" altLang="en-US" sz="2400" dirty="0"/>
              <a:t>       flutter </a:t>
            </a:r>
            <a:br>
              <a:rPr lang="en-US" altLang="en-US" sz="2400" dirty="0"/>
            </a:br>
            <a:endParaRPr lang="en-US" altLang="en-US" sz="2400" dirty="0"/>
          </a:p>
          <a:p>
            <a:pPr eaLnBrk="1" hangingPunct="1">
              <a:lnSpc>
                <a:spcPct val="80000"/>
              </a:lnSpc>
            </a:pPr>
            <a:r>
              <a:rPr lang="en-US" altLang="en-US" sz="2400" dirty="0"/>
              <a:t>B	Crank end</a:t>
            </a:r>
            <a:br>
              <a:rPr lang="en-US" altLang="en-US" sz="2400" dirty="0"/>
            </a:br>
            <a:r>
              <a:rPr lang="en-US" altLang="en-US" sz="2400" dirty="0"/>
              <a:t>       suction valve</a:t>
            </a:r>
            <a:br>
              <a:rPr lang="en-US" altLang="en-US" sz="2400" dirty="0"/>
            </a:br>
            <a:r>
              <a:rPr lang="en-US" altLang="en-US" sz="2400" dirty="0"/>
              <a:t>       leakage</a:t>
            </a:r>
            <a:br>
              <a:rPr lang="en-US" altLang="en-US" sz="2400" dirty="0"/>
            </a:br>
            <a:endParaRPr lang="en-US" altLang="en-US" sz="2400" dirty="0"/>
          </a:p>
          <a:p>
            <a:pPr eaLnBrk="1" hangingPunct="1">
              <a:lnSpc>
                <a:spcPct val="80000"/>
              </a:lnSpc>
            </a:pPr>
            <a:r>
              <a:rPr lang="en-US" altLang="en-US" sz="2400" dirty="0"/>
              <a:t>C	Indicator </a:t>
            </a:r>
            <a:br>
              <a:rPr lang="en-US" altLang="en-US" sz="2400" dirty="0"/>
            </a:br>
            <a:r>
              <a:rPr lang="en-US" altLang="en-US" sz="2400" dirty="0"/>
              <a:t>       passage</a:t>
            </a:r>
          </a:p>
          <a:p>
            <a:pPr eaLnBrk="1" hangingPunct="1">
              <a:lnSpc>
                <a:spcPct val="80000"/>
              </a:lnSpc>
              <a:buFontTx/>
              <a:buNone/>
            </a:pPr>
            <a:r>
              <a:rPr lang="en-US" altLang="en-US" sz="2400" dirty="0"/>
              <a:t>           channel</a:t>
            </a:r>
            <a:br>
              <a:rPr lang="en-US" altLang="en-US" sz="2400" dirty="0"/>
            </a:br>
            <a:r>
              <a:rPr lang="en-US" altLang="en-US" sz="2400" dirty="0"/>
              <a:t>       resonance</a:t>
            </a:r>
            <a:br>
              <a:rPr lang="en-US" altLang="en-US" sz="2400" dirty="0"/>
            </a:br>
            <a:endParaRPr lang="en-US" altLang="en-US" sz="2400" dirty="0"/>
          </a:p>
          <a:p>
            <a:pPr eaLnBrk="1" hangingPunct="1">
              <a:lnSpc>
                <a:spcPct val="80000"/>
              </a:lnSpc>
            </a:pPr>
            <a:r>
              <a:rPr lang="en-US" altLang="en-US" sz="2400" dirty="0"/>
              <a:t>D	Ring leakage</a:t>
            </a:r>
            <a:br>
              <a:rPr lang="en-US" altLang="en-US" sz="2400" dirty="0"/>
            </a:br>
            <a:endParaRPr lang="en-US" altLang="en-US" sz="2400" dirty="0"/>
          </a:p>
          <a:p>
            <a:pPr eaLnBrk="1" hangingPunct="1">
              <a:lnSpc>
                <a:spcPct val="80000"/>
              </a:lnSpc>
            </a:pPr>
            <a:r>
              <a:rPr lang="en-US" altLang="en-US" sz="2400" dirty="0"/>
              <a:t>E	All of the above</a:t>
            </a:r>
            <a:br>
              <a:rPr lang="en-US" altLang="en-US" sz="2400" dirty="0"/>
            </a:br>
            <a:endParaRPr lang="en-US" altLang="en-US" sz="2400" dirty="0"/>
          </a:p>
          <a:p>
            <a:pPr eaLnBrk="1" hangingPunct="1">
              <a:lnSpc>
                <a:spcPct val="80000"/>
              </a:lnSpc>
            </a:pPr>
            <a:r>
              <a:rPr lang="en-US" altLang="en-US" sz="2400" dirty="0"/>
              <a:t>F	None of the</a:t>
            </a:r>
            <a:br>
              <a:rPr lang="en-US" altLang="en-US" sz="2400" dirty="0"/>
            </a:br>
            <a:r>
              <a:rPr lang="en-US" altLang="en-US" sz="2400" dirty="0"/>
              <a:t>       above</a:t>
            </a:r>
          </a:p>
          <a:p>
            <a:pPr eaLnBrk="1" hangingPunct="1">
              <a:lnSpc>
                <a:spcPct val="80000"/>
              </a:lnSpc>
              <a:buFontTx/>
              <a:buNone/>
            </a:pPr>
            <a:r>
              <a:rPr lang="en-US" altLang="en-US" sz="2000" dirty="0"/>
              <a:t>	</a:t>
            </a:r>
          </a:p>
        </p:txBody>
      </p:sp>
      <p:pic>
        <p:nvPicPr>
          <p:cNvPr id="410628" name="Picture 5">
            <a:extLst>
              <a:ext uri="{FF2B5EF4-FFF2-40B4-BE49-F238E27FC236}">
                <a16:creationId xmlns:a16="http://schemas.microsoft.com/office/drawing/2014/main" id="{00EB81B1-E0D6-461E-8B31-BCCAC65ACA1F}"/>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676400"/>
            <a:ext cx="5651500" cy="4572000"/>
          </a:xfrm>
        </p:spPr>
      </p:pic>
      <p:sp>
        <p:nvSpPr>
          <p:cNvPr id="2" name="Rectangle 1">
            <a:extLst>
              <a:ext uri="{FF2B5EF4-FFF2-40B4-BE49-F238E27FC236}">
                <a16:creationId xmlns:a16="http://schemas.microsoft.com/office/drawing/2014/main" id="{EC266780-2EB8-4A14-B4B8-6EB1AFD5AAE1}"/>
              </a:ext>
            </a:extLst>
          </p:cNvPr>
          <p:cNvSpPr/>
          <p:nvPr/>
        </p:nvSpPr>
        <p:spPr bwMode="auto">
          <a:xfrm>
            <a:off x="838200" y="5257800"/>
            <a:ext cx="3733800" cy="990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1A0475B5-3A63-4DDC-B640-C50D7CE70327}"/>
              </a:ext>
            </a:extLst>
          </p:cNvPr>
          <p:cNvSpPr>
            <a:spLocks noGrp="1" noChangeArrowheads="1"/>
          </p:cNvSpPr>
          <p:nvPr>
            <p:ph type="title"/>
          </p:nvPr>
        </p:nvSpPr>
        <p:spPr>
          <a:xfrm>
            <a:off x="304800" y="152400"/>
            <a:ext cx="8610600" cy="762000"/>
          </a:xfrm>
        </p:spPr>
        <p:txBody>
          <a:bodyPr/>
          <a:lstStyle/>
          <a:p>
            <a:pPr eaLnBrk="1" hangingPunct="1"/>
            <a:r>
              <a:rPr lang="en-US" altLang="en-US" sz="3200">
                <a:solidFill>
                  <a:schemeClr val="tx1"/>
                </a:solidFill>
              </a:rPr>
              <a:t>Double-Acting Cylinder with 4 Valves per End</a:t>
            </a:r>
          </a:p>
        </p:txBody>
      </p:sp>
      <p:sp>
        <p:nvSpPr>
          <p:cNvPr id="412675" name="Rectangle 3">
            <a:extLst>
              <a:ext uri="{FF2B5EF4-FFF2-40B4-BE49-F238E27FC236}">
                <a16:creationId xmlns:a16="http://schemas.microsoft.com/office/drawing/2014/main" id="{DBF0E050-C88A-4B59-A612-7BAF51FFFBCC}"/>
              </a:ext>
            </a:extLst>
          </p:cNvPr>
          <p:cNvSpPr>
            <a:spLocks noGrp="1" noChangeArrowheads="1"/>
          </p:cNvSpPr>
          <p:nvPr>
            <p:ph type="body" sz="half" idx="2"/>
          </p:nvPr>
        </p:nvSpPr>
        <p:spPr>
          <a:xfrm>
            <a:off x="5867400" y="1447800"/>
            <a:ext cx="3276600" cy="4800600"/>
          </a:xfrm>
        </p:spPr>
        <p:txBody>
          <a:bodyPr/>
          <a:lstStyle/>
          <a:p>
            <a:pPr eaLnBrk="1" hangingPunct="1">
              <a:lnSpc>
                <a:spcPct val="90000"/>
              </a:lnSpc>
            </a:pPr>
            <a:r>
              <a:rPr lang="en-US" altLang="en-US" sz="2400"/>
              <a:t>A	Head end </a:t>
            </a:r>
            <a:br>
              <a:rPr lang="en-US" altLang="en-US" sz="2400"/>
            </a:br>
            <a:r>
              <a:rPr lang="en-US" altLang="en-US" sz="2400"/>
              <a:t>       suction valve</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B	Crank end</a:t>
            </a:r>
            <a:br>
              <a:rPr lang="en-US" altLang="en-US" sz="2400"/>
            </a:br>
            <a:r>
              <a:rPr lang="en-US" altLang="en-US" sz="2400"/>
              <a:t>       suction valve</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C	Ring leakage</a:t>
            </a:r>
            <a:br>
              <a:rPr lang="en-US" altLang="en-US" sz="2400"/>
            </a:br>
            <a:endParaRPr lang="en-US" altLang="en-US" sz="2400"/>
          </a:p>
          <a:p>
            <a:pPr eaLnBrk="1" hangingPunct="1">
              <a:lnSpc>
                <a:spcPct val="90000"/>
              </a:lnSpc>
            </a:pPr>
            <a:r>
              <a:rPr lang="en-US" altLang="en-US" sz="2400"/>
              <a:t>D	None of the </a:t>
            </a:r>
            <a:br>
              <a:rPr lang="en-US" altLang="en-US" sz="2400"/>
            </a:br>
            <a:r>
              <a:rPr lang="en-US" altLang="en-US" sz="2400"/>
              <a:t>       above</a:t>
            </a:r>
          </a:p>
          <a:p>
            <a:pPr eaLnBrk="1" hangingPunct="1">
              <a:lnSpc>
                <a:spcPct val="90000"/>
              </a:lnSpc>
              <a:buFontTx/>
              <a:buNone/>
            </a:pPr>
            <a:r>
              <a:rPr lang="en-US" altLang="en-US" sz="2400"/>
              <a:t>	</a:t>
            </a:r>
          </a:p>
        </p:txBody>
      </p:sp>
      <p:pic>
        <p:nvPicPr>
          <p:cNvPr id="412676" name="Picture 4">
            <a:extLst>
              <a:ext uri="{FF2B5EF4-FFF2-40B4-BE49-F238E27FC236}">
                <a16:creationId xmlns:a16="http://schemas.microsoft.com/office/drawing/2014/main" id="{6CE0CA06-36EF-46C5-B91C-70DB8991C3F1}"/>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447800"/>
            <a:ext cx="5715000" cy="5181600"/>
          </a:xfrm>
        </p:spPr>
      </p:pic>
      <p:sp>
        <p:nvSpPr>
          <p:cNvPr id="412677" name="Rectangle 5">
            <a:extLst>
              <a:ext uri="{FF2B5EF4-FFF2-40B4-BE49-F238E27FC236}">
                <a16:creationId xmlns:a16="http://schemas.microsoft.com/office/drawing/2014/main" id="{193918A7-A03B-4BD8-87F5-EE2F903D719F}"/>
              </a:ext>
            </a:extLst>
          </p:cNvPr>
          <p:cNvSpPr>
            <a:spLocks noChangeArrowheads="1"/>
          </p:cNvSpPr>
          <p:nvPr/>
        </p:nvSpPr>
        <p:spPr bwMode="auto">
          <a:xfrm>
            <a:off x="762000" y="4953000"/>
            <a:ext cx="39624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22" name="Rectangle 2">
            <a:extLst>
              <a:ext uri="{FF2B5EF4-FFF2-40B4-BE49-F238E27FC236}">
                <a16:creationId xmlns:a16="http://schemas.microsoft.com/office/drawing/2014/main" id="{D28CEA03-02E6-4594-85EA-763DCF31DECD}"/>
              </a:ext>
            </a:extLst>
          </p:cNvPr>
          <p:cNvSpPr>
            <a:spLocks noGrp="1" noChangeArrowheads="1"/>
          </p:cNvSpPr>
          <p:nvPr>
            <p:ph type="title"/>
          </p:nvPr>
        </p:nvSpPr>
        <p:spPr>
          <a:xfrm>
            <a:off x="152400" y="228600"/>
            <a:ext cx="8763000" cy="762000"/>
          </a:xfrm>
        </p:spPr>
        <p:txBody>
          <a:bodyPr/>
          <a:lstStyle/>
          <a:p>
            <a:pPr eaLnBrk="1" hangingPunct="1"/>
            <a:r>
              <a:rPr lang="en-US" altLang="en-US" sz="3200">
                <a:solidFill>
                  <a:schemeClr val="tx1"/>
                </a:solidFill>
              </a:rPr>
              <a:t>Double-Acting Cylinder with 4 Valves per End</a:t>
            </a:r>
          </a:p>
        </p:txBody>
      </p:sp>
      <p:sp>
        <p:nvSpPr>
          <p:cNvPr id="414723" name="Rectangle 3">
            <a:extLst>
              <a:ext uri="{FF2B5EF4-FFF2-40B4-BE49-F238E27FC236}">
                <a16:creationId xmlns:a16="http://schemas.microsoft.com/office/drawing/2014/main" id="{1AAA2B63-6349-42CA-97A5-86FC6F1248AD}"/>
              </a:ext>
            </a:extLst>
          </p:cNvPr>
          <p:cNvSpPr>
            <a:spLocks noGrp="1" noChangeArrowheads="1"/>
          </p:cNvSpPr>
          <p:nvPr>
            <p:ph type="body" sz="half" idx="2"/>
          </p:nvPr>
        </p:nvSpPr>
        <p:spPr>
          <a:xfrm>
            <a:off x="6019800" y="1066800"/>
            <a:ext cx="3124200" cy="6172200"/>
          </a:xfrm>
        </p:spPr>
        <p:txBody>
          <a:bodyPr/>
          <a:lstStyle/>
          <a:p>
            <a:pPr eaLnBrk="1" hangingPunct="1">
              <a:lnSpc>
                <a:spcPct val="90000"/>
              </a:lnSpc>
            </a:pPr>
            <a:r>
              <a:rPr lang="en-US" altLang="en-US" sz="2400"/>
              <a:t>A	Slight crank </a:t>
            </a:r>
            <a:br>
              <a:rPr lang="en-US" altLang="en-US" sz="2400"/>
            </a:br>
            <a:r>
              <a:rPr lang="en-US" altLang="en-US" sz="2400"/>
              <a:t>       end suction</a:t>
            </a:r>
            <a:br>
              <a:rPr lang="en-US" altLang="en-US" sz="2400"/>
            </a:br>
            <a:r>
              <a:rPr lang="en-US" altLang="en-US" sz="2400"/>
              <a:t>       valve leakage </a:t>
            </a:r>
            <a:br>
              <a:rPr lang="en-US" altLang="en-US" sz="2400"/>
            </a:br>
            <a:endParaRPr lang="en-US" altLang="en-US" sz="2400"/>
          </a:p>
          <a:p>
            <a:pPr eaLnBrk="1" hangingPunct="1">
              <a:lnSpc>
                <a:spcPct val="90000"/>
              </a:lnSpc>
            </a:pPr>
            <a:r>
              <a:rPr lang="en-US" altLang="en-US" sz="2400"/>
              <a:t>B	Slight crank</a:t>
            </a:r>
            <a:br>
              <a:rPr lang="en-US" altLang="en-US" sz="2400"/>
            </a:br>
            <a:r>
              <a:rPr lang="en-US" altLang="en-US" sz="2400"/>
              <a:t>       end discharge</a:t>
            </a:r>
            <a:br>
              <a:rPr lang="en-US" altLang="en-US" sz="2400"/>
            </a:br>
            <a:r>
              <a:rPr lang="en-US" altLang="en-US" sz="2400"/>
              <a:t>       valve leakage</a:t>
            </a:r>
            <a:br>
              <a:rPr lang="en-US" altLang="en-US" sz="2400"/>
            </a:br>
            <a:endParaRPr lang="en-US" altLang="en-US" sz="2400"/>
          </a:p>
          <a:p>
            <a:pPr eaLnBrk="1" hangingPunct="1">
              <a:lnSpc>
                <a:spcPct val="90000"/>
              </a:lnSpc>
            </a:pPr>
            <a:r>
              <a:rPr lang="en-US" altLang="en-US" sz="2400"/>
              <a:t>C	Slight head</a:t>
            </a:r>
            <a:br>
              <a:rPr lang="en-US" altLang="en-US" sz="2400"/>
            </a:br>
            <a:r>
              <a:rPr lang="en-US" altLang="en-US" sz="2400"/>
              <a:t>       end discharge</a:t>
            </a:r>
            <a:br>
              <a:rPr lang="en-US" altLang="en-US" sz="2400"/>
            </a:br>
            <a:r>
              <a:rPr lang="en-US" altLang="en-US" sz="2400"/>
              <a:t>       valve leakage</a:t>
            </a:r>
            <a:br>
              <a:rPr lang="en-US" altLang="en-US" sz="2400"/>
            </a:br>
            <a:endParaRPr lang="en-US" altLang="en-US" sz="2400"/>
          </a:p>
          <a:p>
            <a:pPr eaLnBrk="1" hangingPunct="1">
              <a:lnSpc>
                <a:spcPct val="90000"/>
              </a:lnSpc>
            </a:pPr>
            <a:r>
              <a:rPr lang="en-US" altLang="en-US" sz="2400"/>
              <a:t>D	Ring leakage</a:t>
            </a:r>
            <a:br>
              <a:rPr lang="en-US" altLang="en-US" sz="2400"/>
            </a:br>
            <a:endParaRPr lang="en-US" altLang="en-US" sz="2400"/>
          </a:p>
          <a:p>
            <a:pPr eaLnBrk="1" hangingPunct="1">
              <a:lnSpc>
                <a:spcPct val="90000"/>
              </a:lnSpc>
            </a:pPr>
            <a:r>
              <a:rPr lang="en-US" altLang="en-US" sz="2400"/>
              <a:t>E	None of the</a:t>
            </a:r>
            <a:br>
              <a:rPr lang="en-US" altLang="en-US" sz="2400"/>
            </a:br>
            <a:r>
              <a:rPr lang="en-US" altLang="en-US" sz="2400"/>
              <a:t>       above</a:t>
            </a:r>
          </a:p>
          <a:p>
            <a:pPr eaLnBrk="1" hangingPunct="1">
              <a:lnSpc>
                <a:spcPct val="90000"/>
              </a:lnSpc>
              <a:buFontTx/>
              <a:buNone/>
            </a:pPr>
            <a:r>
              <a:rPr lang="en-US" altLang="en-US" sz="2400"/>
              <a:t>	</a:t>
            </a:r>
          </a:p>
        </p:txBody>
      </p:sp>
      <p:pic>
        <p:nvPicPr>
          <p:cNvPr id="414724" name="Picture 4">
            <a:extLst>
              <a:ext uri="{FF2B5EF4-FFF2-40B4-BE49-F238E27FC236}">
                <a16:creationId xmlns:a16="http://schemas.microsoft.com/office/drawing/2014/main" id="{33425772-6F43-4A98-B622-8FE30D44F4D2}"/>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676400"/>
            <a:ext cx="5867400" cy="4400550"/>
          </a:xfr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7CB156F7-F35D-4234-BBD6-C62530AE107E}"/>
              </a:ext>
            </a:extLst>
          </p:cNvPr>
          <p:cNvSpPr>
            <a:spLocks noGrp="1" noChangeArrowheads="1"/>
          </p:cNvSpPr>
          <p:nvPr>
            <p:ph type="title"/>
          </p:nvPr>
        </p:nvSpPr>
        <p:spPr>
          <a:xfrm>
            <a:off x="0" y="228600"/>
            <a:ext cx="6248400" cy="1143000"/>
          </a:xfrm>
        </p:spPr>
        <p:txBody>
          <a:bodyPr/>
          <a:lstStyle/>
          <a:p>
            <a:pPr eaLnBrk="1" hangingPunct="1"/>
            <a:r>
              <a:rPr lang="en-US" altLang="en-US" sz="3200">
                <a:solidFill>
                  <a:schemeClr val="tx1"/>
                </a:solidFill>
              </a:rPr>
              <a:t>Double-Acting Cylinder</a:t>
            </a:r>
            <a:br>
              <a:rPr lang="en-US" altLang="en-US" sz="3200">
                <a:solidFill>
                  <a:schemeClr val="tx1"/>
                </a:solidFill>
              </a:rPr>
            </a:br>
            <a:r>
              <a:rPr lang="en-US" altLang="en-US" sz="3200">
                <a:solidFill>
                  <a:schemeClr val="tx1"/>
                </a:solidFill>
              </a:rPr>
              <a:t>with 4 Valves per End</a:t>
            </a:r>
          </a:p>
        </p:txBody>
      </p:sp>
      <p:sp>
        <p:nvSpPr>
          <p:cNvPr id="416771" name="Rectangle 3">
            <a:extLst>
              <a:ext uri="{FF2B5EF4-FFF2-40B4-BE49-F238E27FC236}">
                <a16:creationId xmlns:a16="http://schemas.microsoft.com/office/drawing/2014/main" id="{7908FE8D-4D14-4344-9672-CAFCE4F5F0F3}"/>
              </a:ext>
            </a:extLst>
          </p:cNvPr>
          <p:cNvSpPr>
            <a:spLocks noGrp="1" noChangeArrowheads="1"/>
          </p:cNvSpPr>
          <p:nvPr>
            <p:ph type="body" sz="half" idx="2"/>
          </p:nvPr>
        </p:nvSpPr>
        <p:spPr>
          <a:xfrm>
            <a:off x="6096000" y="457200"/>
            <a:ext cx="3048000" cy="6324600"/>
          </a:xfrm>
        </p:spPr>
        <p:txBody>
          <a:bodyPr/>
          <a:lstStyle/>
          <a:p>
            <a:pPr eaLnBrk="1" hangingPunct="1">
              <a:lnSpc>
                <a:spcPct val="90000"/>
              </a:lnSpc>
            </a:pPr>
            <a:r>
              <a:rPr lang="en-US" altLang="en-US" sz="2400"/>
              <a:t>A	Suction and </a:t>
            </a:r>
            <a:br>
              <a:rPr lang="en-US" altLang="en-US" sz="2400"/>
            </a:br>
            <a:r>
              <a:rPr lang="en-US" altLang="en-US" sz="2400"/>
              <a:t>       discharge</a:t>
            </a:r>
            <a:br>
              <a:rPr lang="en-US" altLang="en-US" sz="2400"/>
            </a:br>
            <a:r>
              <a:rPr lang="en-US" altLang="en-US" sz="2400"/>
              <a:t>       valve leakage </a:t>
            </a:r>
            <a:br>
              <a:rPr lang="en-US" altLang="en-US" sz="2400"/>
            </a:br>
            <a:endParaRPr lang="en-US" altLang="en-US" sz="2400"/>
          </a:p>
          <a:p>
            <a:pPr eaLnBrk="1" hangingPunct="1">
              <a:lnSpc>
                <a:spcPct val="90000"/>
              </a:lnSpc>
            </a:pPr>
            <a:r>
              <a:rPr lang="en-US" altLang="en-US" sz="2400"/>
              <a:t>B	Set clearance</a:t>
            </a:r>
            <a:br>
              <a:rPr lang="en-US" altLang="en-US" sz="2400"/>
            </a:br>
            <a:r>
              <a:rPr lang="en-US" altLang="en-US" sz="2400"/>
              <a:t>       volume is</a:t>
            </a:r>
            <a:br>
              <a:rPr lang="en-US" altLang="en-US" sz="2400"/>
            </a:br>
            <a:r>
              <a:rPr lang="en-US" altLang="en-US" sz="2400"/>
              <a:t>       smaller than</a:t>
            </a:r>
            <a:br>
              <a:rPr lang="en-US" altLang="en-US" sz="2400"/>
            </a:br>
            <a:r>
              <a:rPr lang="en-US" altLang="en-US" sz="2400"/>
              <a:t>       actual </a:t>
            </a:r>
            <a:br>
              <a:rPr lang="en-US" altLang="en-US" sz="2400"/>
            </a:br>
            <a:endParaRPr lang="en-US" altLang="en-US" sz="2400"/>
          </a:p>
          <a:p>
            <a:pPr eaLnBrk="1" hangingPunct="1">
              <a:lnSpc>
                <a:spcPct val="90000"/>
              </a:lnSpc>
            </a:pPr>
            <a:r>
              <a:rPr lang="en-US" altLang="en-US" sz="2400"/>
              <a:t>C	Set clearance</a:t>
            </a:r>
            <a:br>
              <a:rPr lang="en-US" altLang="en-US" sz="2400"/>
            </a:br>
            <a:r>
              <a:rPr lang="en-US" altLang="en-US" sz="2400"/>
              <a:t>       volume is</a:t>
            </a:r>
            <a:br>
              <a:rPr lang="en-US" altLang="en-US" sz="2400"/>
            </a:br>
            <a:r>
              <a:rPr lang="en-US" altLang="en-US" sz="2400"/>
              <a:t>       larger than</a:t>
            </a:r>
            <a:br>
              <a:rPr lang="en-US" altLang="en-US" sz="2400"/>
            </a:br>
            <a:r>
              <a:rPr lang="en-US" altLang="en-US" sz="2400"/>
              <a:t>       actual </a:t>
            </a:r>
            <a:br>
              <a:rPr lang="en-US" altLang="en-US" sz="2400"/>
            </a:br>
            <a:endParaRPr lang="en-US" altLang="en-US" sz="2400"/>
          </a:p>
          <a:p>
            <a:pPr eaLnBrk="1" hangingPunct="1">
              <a:lnSpc>
                <a:spcPct val="90000"/>
              </a:lnSpc>
            </a:pPr>
            <a:r>
              <a:rPr lang="en-US" altLang="en-US" sz="2400"/>
              <a:t>D	Ring leakage</a:t>
            </a:r>
            <a:br>
              <a:rPr lang="en-US" altLang="en-US" sz="2400"/>
            </a:br>
            <a:endParaRPr lang="en-US" altLang="en-US" sz="2400"/>
          </a:p>
          <a:p>
            <a:pPr eaLnBrk="1" hangingPunct="1">
              <a:lnSpc>
                <a:spcPct val="90000"/>
              </a:lnSpc>
            </a:pPr>
            <a:r>
              <a:rPr lang="en-US" altLang="en-US" sz="2400"/>
              <a:t>E	None of the</a:t>
            </a:r>
            <a:br>
              <a:rPr lang="en-US" altLang="en-US" sz="2400"/>
            </a:br>
            <a:r>
              <a:rPr lang="en-US" altLang="en-US" sz="2400"/>
              <a:t>       above</a:t>
            </a:r>
          </a:p>
          <a:p>
            <a:pPr eaLnBrk="1" hangingPunct="1">
              <a:lnSpc>
                <a:spcPct val="90000"/>
              </a:lnSpc>
              <a:buFontTx/>
              <a:buNone/>
            </a:pPr>
            <a:r>
              <a:rPr lang="en-US" altLang="en-US" sz="2000"/>
              <a:t>	</a:t>
            </a:r>
          </a:p>
        </p:txBody>
      </p:sp>
      <p:pic>
        <p:nvPicPr>
          <p:cNvPr id="416772" name="Picture 4">
            <a:extLst>
              <a:ext uri="{FF2B5EF4-FFF2-40B4-BE49-F238E27FC236}">
                <a16:creationId xmlns:a16="http://schemas.microsoft.com/office/drawing/2014/main" id="{D483E547-B48D-4043-BDC0-44B17B020C92}"/>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600200"/>
            <a:ext cx="5943600" cy="4452938"/>
          </a:xfrm>
        </p:spPr>
      </p:pic>
      <p:sp>
        <p:nvSpPr>
          <p:cNvPr id="2" name="Rectangle 1">
            <a:extLst>
              <a:ext uri="{FF2B5EF4-FFF2-40B4-BE49-F238E27FC236}">
                <a16:creationId xmlns:a16="http://schemas.microsoft.com/office/drawing/2014/main" id="{E07EC542-B217-4A43-900D-82A0003963F7}"/>
              </a:ext>
            </a:extLst>
          </p:cNvPr>
          <p:cNvSpPr/>
          <p:nvPr/>
        </p:nvSpPr>
        <p:spPr bwMode="auto">
          <a:xfrm>
            <a:off x="838200" y="4572000"/>
            <a:ext cx="6096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2466" name="Rectangle 2">
            <a:extLst>
              <a:ext uri="{FF2B5EF4-FFF2-40B4-BE49-F238E27FC236}">
                <a16:creationId xmlns:a16="http://schemas.microsoft.com/office/drawing/2014/main" id="{0971F44A-A6E7-4E79-B74D-9B01121F54BF}"/>
              </a:ext>
            </a:extLst>
          </p:cNvPr>
          <p:cNvSpPr>
            <a:spLocks noGrp="1" noChangeArrowheads="1"/>
          </p:cNvSpPr>
          <p:nvPr>
            <p:ph type="title"/>
          </p:nvPr>
        </p:nvSpPr>
        <p:spPr>
          <a:xfrm>
            <a:off x="609600" y="152400"/>
            <a:ext cx="7772400" cy="1066800"/>
          </a:xfrm>
        </p:spPr>
        <p:txBody>
          <a:bodyPr/>
          <a:lstStyle/>
          <a:p>
            <a:pPr eaLnBrk="1" hangingPunct="1"/>
            <a:r>
              <a:rPr lang="en-US" altLang="en-US" sz="3600" dirty="0">
                <a:solidFill>
                  <a:srgbClr val="FF0000"/>
                </a:solidFill>
              </a:rPr>
              <a:t>The Reciprocating Compressor</a:t>
            </a:r>
          </a:p>
        </p:txBody>
      </p:sp>
      <p:pic>
        <p:nvPicPr>
          <p:cNvPr id="148483" name="Picture 4" descr="esh cutaway">
            <a:extLst>
              <a:ext uri="{FF2B5EF4-FFF2-40B4-BE49-F238E27FC236}">
                <a16:creationId xmlns:a16="http://schemas.microsoft.com/office/drawing/2014/main" id="{CD186C41-4A69-4A30-B322-D94C703BDD9A}"/>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18067" y="1600200"/>
            <a:ext cx="8001000" cy="4027488"/>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1982466"/>
                                        </p:tgtEl>
                                        <p:attrNameLst>
                                          <p:attrName>style.visibility</p:attrName>
                                        </p:attrNameLst>
                                      </p:cBhvr>
                                      <p:to>
                                        <p:strVal val="visible"/>
                                      </p:to>
                                    </p:set>
                                    <p:anim calcmode="lin" valueType="num">
                                      <p:cBhvr additive="base">
                                        <p:cTn id="7" dur="500" fill="hold"/>
                                        <p:tgtEl>
                                          <p:spTgt spid="1982466"/>
                                        </p:tgtEl>
                                        <p:attrNameLst>
                                          <p:attrName>ppt_x</p:attrName>
                                        </p:attrNameLst>
                                      </p:cBhvr>
                                      <p:tavLst>
                                        <p:tav tm="0">
                                          <p:val>
                                            <p:strVal val="#ppt_x"/>
                                          </p:val>
                                        </p:tav>
                                        <p:tav tm="100000">
                                          <p:val>
                                            <p:strVal val="#ppt_x"/>
                                          </p:val>
                                        </p:tav>
                                      </p:tavLst>
                                    </p:anim>
                                    <p:anim calcmode="lin" valueType="num">
                                      <p:cBhvr additive="base">
                                        <p:cTn id="8" dur="500" fill="hold"/>
                                        <p:tgtEl>
                                          <p:spTgt spid="19824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246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6770" name="Rectangle 2">
            <a:extLst>
              <a:ext uri="{FF2B5EF4-FFF2-40B4-BE49-F238E27FC236}">
                <a16:creationId xmlns:a16="http://schemas.microsoft.com/office/drawing/2014/main" id="{C5C5D454-8A7E-4147-9589-E607898B1AEE}"/>
              </a:ext>
            </a:extLst>
          </p:cNvPr>
          <p:cNvSpPr>
            <a:spLocks noGrp="1" noChangeArrowheads="1"/>
          </p:cNvSpPr>
          <p:nvPr>
            <p:ph type="title"/>
          </p:nvPr>
        </p:nvSpPr>
        <p:spPr>
          <a:xfrm>
            <a:off x="685800" y="152400"/>
            <a:ext cx="7772400" cy="487363"/>
          </a:xfrm>
        </p:spPr>
        <p:txBody>
          <a:bodyPr/>
          <a:lstStyle/>
          <a:p>
            <a:pPr eaLnBrk="1" hangingPunct="1"/>
            <a:r>
              <a:rPr lang="en-US" altLang="en-US" sz="3600">
                <a:solidFill>
                  <a:schemeClr val="tx1"/>
                </a:solidFill>
              </a:rPr>
              <a:t>Critical Pressure &amp; Temperature</a:t>
            </a:r>
          </a:p>
        </p:txBody>
      </p:sp>
      <p:sp>
        <p:nvSpPr>
          <p:cNvPr id="1056771" name="Rectangle 3">
            <a:extLst>
              <a:ext uri="{FF2B5EF4-FFF2-40B4-BE49-F238E27FC236}">
                <a16:creationId xmlns:a16="http://schemas.microsoft.com/office/drawing/2014/main" id="{350E2588-2C81-4F5A-A574-FDBF8736333F}"/>
              </a:ext>
            </a:extLst>
          </p:cNvPr>
          <p:cNvSpPr>
            <a:spLocks noGrp="1" noChangeArrowheads="1"/>
          </p:cNvSpPr>
          <p:nvPr>
            <p:ph type="body" sz="half" idx="2"/>
          </p:nvPr>
        </p:nvSpPr>
        <p:spPr>
          <a:xfrm>
            <a:off x="914400" y="1066800"/>
            <a:ext cx="7315200" cy="5257800"/>
          </a:xfrm>
        </p:spPr>
        <p:txBody>
          <a:bodyPr/>
          <a:lstStyle/>
          <a:p>
            <a:pPr eaLnBrk="1" hangingPunct="1">
              <a:buClr>
                <a:schemeClr val="tx1"/>
              </a:buClr>
            </a:pPr>
            <a:r>
              <a:rPr lang="en-US" altLang="en-US" sz="2800"/>
              <a:t>Gases can be liquified by raising the pressure or lowering the temperature.</a:t>
            </a:r>
            <a:br>
              <a:rPr lang="en-US" altLang="en-US" sz="2800"/>
            </a:br>
            <a:endParaRPr lang="en-US" altLang="en-US" sz="2800"/>
          </a:p>
          <a:p>
            <a:pPr eaLnBrk="1" hangingPunct="1">
              <a:buClr>
                <a:schemeClr val="tx1"/>
              </a:buClr>
            </a:pPr>
            <a:r>
              <a:rPr lang="en-US" altLang="en-US" sz="2800"/>
              <a:t>The highest temperature at which a gas can be liquified by increasing pressure alone is referred to as the critical temperature.</a:t>
            </a:r>
            <a:br>
              <a:rPr lang="en-US" altLang="en-US" sz="2800"/>
            </a:br>
            <a:endParaRPr lang="en-US" altLang="en-US" sz="2800"/>
          </a:p>
          <a:p>
            <a:pPr eaLnBrk="1" hangingPunct="1">
              <a:buClr>
                <a:schemeClr val="tx1"/>
              </a:buClr>
            </a:pPr>
            <a:r>
              <a:rPr lang="en-US" altLang="en-US" sz="2800"/>
              <a:t>The pressure required to liquify a gas at its critical temperature is called its critical pressure.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1056770"/>
                                        </p:tgtEl>
                                        <p:attrNameLst>
                                          <p:attrName>style.visibility</p:attrName>
                                        </p:attrNameLst>
                                      </p:cBhvr>
                                      <p:to>
                                        <p:strVal val="visible"/>
                                      </p:to>
                                    </p:set>
                                    <p:anim calcmode="lin" valueType="num">
                                      <p:cBhvr additive="base">
                                        <p:cTn id="7" dur="500" fill="hold"/>
                                        <p:tgtEl>
                                          <p:spTgt spid="1056770"/>
                                        </p:tgtEl>
                                        <p:attrNameLst>
                                          <p:attrName>ppt_x</p:attrName>
                                        </p:attrNameLst>
                                      </p:cBhvr>
                                      <p:tavLst>
                                        <p:tav tm="0">
                                          <p:val>
                                            <p:strVal val="#ppt_x"/>
                                          </p:val>
                                        </p:tav>
                                        <p:tav tm="100000">
                                          <p:val>
                                            <p:strVal val="#ppt_x"/>
                                          </p:val>
                                        </p:tav>
                                      </p:tavLst>
                                    </p:anim>
                                    <p:anim calcmode="lin" valueType="num">
                                      <p:cBhvr additive="base">
                                        <p:cTn id="8" dur="500" fill="hold"/>
                                        <p:tgtEl>
                                          <p:spTgt spid="10567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56771">
                                            <p:txEl>
                                              <p:pRg st="0" end="0"/>
                                            </p:txEl>
                                          </p:spTgt>
                                        </p:tgtEl>
                                        <p:attrNameLst>
                                          <p:attrName>style.visibility</p:attrName>
                                        </p:attrNameLst>
                                      </p:cBhvr>
                                      <p:to>
                                        <p:strVal val="visible"/>
                                      </p:to>
                                    </p:set>
                                    <p:anim calcmode="lin" valueType="num">
                                      <p:cBhvr additive="base">
                                        <p:cTn id="12" dur="500" fill="hold"/>
                                        <p:tgtEl>
                                          <p:spTgt spid="105677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5677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1056771">
                                            <p:txEl>
                                              <p:pRg st="1" end="1"/>
                                            </p:txEl>
                                          </p:spTgt>
                                        </p:tgtEl>
                                        <p:attrNameLst>
                                          <p:attrName>style.visibility</p:attrName>
                                        </p:attrNameLst>
                                      </p:cBhvr>
                                      <p:to>
                                        <p:strVal val="visible"/>
                                      </p:to>
                                    </p:set>
                                    <p:anim calcmode="lin" valueType="num">
                                      <p:cBhvr additive="base">
                                        <p:cTn id="17" dur="500" fill="hold"/>
                                        <p:tgtEl>
                                          <p:spTgt spid="105677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56771">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1056771">
                                            <p:txEl>
                                              <p:pRg st="2" end="2"/>
                                            </p:txEl>
                                          </p:spTgt>
                                        </p:tgtEl>
                                        <p:attrNameLst>
                                          <p:attrName>style.visibility</p:attrName>
                                        </p:attrNameLst>
                                      </p:cBhvr>
                                      <p:to>
                                        <p:strVal val="visible"/>
                                      </p:to>
                                    </p:set>
                                    <p:anim calcmode="lin" valueType="num">
                                      <p:cBhvr additive="base">
                                        <p:cTn id="22" dur="500" fill="hold"/>
                                        <p:tgtEl>
                                          <p:spTgt spid="105677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567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770" grpId="0" autoUpdateAnimBg="0"/>
      <p:bldP spid="1056771" grpId="0" build="p" autoUpdateAnimBg="0" advAuto="1000"/>
    </p:bld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A3AF2B1C-A2DA-4A28-B8A5-EB66965C5A22}"/>
              </a:ext>
            </a:extLst>
          </p:cNvPr>
          <p:cNvSpPr>
            <a:spLocks noGrp="1" noChangeArrowheads="1"/>
          </p:cNvSpPr>
          <p:nvPr>
            <p:ph type="title"/>
          </p:nvPr>
        </p:nvSpPr>
        <p:spPr>
          <a:xfrm>
            <a:off x="0" y="228600"/>
            <a:ext cx="5715000" cy="1143000"/>
          </a:xfrm>
        </p:spPr>
        <p:txBody>
          <a:bodyPr/>
          <a:lstStyle/>
          <a:p>
            <a:pPr eaLnBrk="1" hangingPunct="1"/>
            <a:r>
              <a:rPr lang="en-US" altLang="en-US" sz="3200" dirty="0">
                <a:solidFill>
                  <a:schemeClr val="tx1"/>
                </a:solidFill>
              </a:rPr>
              <a:t>6 Valves per End</a:t>
            </a:r>
          </a:p>
        </p:txBody>
      </p:sp>
      <p:sp>
        <p:nvSpPr>
          <p:cNvPr id="418819" name="Rectangle 3">
            <a:extLst>
              <a:ext uri="{FF2B5EF4-FFF2-40B4-BE49-F238E27FC236}">
                <a16:creationId xmlns:a16="http://schemas.microsoft.com/office/drawing/2014/main" id="{F671FFB6-228B-47F1-B1CA-529D4318B4E9}"/>
              </a:ext>
            </a:extLst>
          </p:cNvPr>
          <p:cNvSpPr>
            <a:spLocks noGrp="1" noChangeArrowheads="1"/>
          </p:cNvSpPr>
          <p:nvPr>
            <p:ph type="body" sz="half" idx="2"/>
          </p:nvPr>
        </p:nvSpPr>
        <p:spPr>
          <a:xfrm>
            <a:off x="5638800" y="228600"/>
            <a:ext cx="3505200" cy="6629400"/>
          </a:xfrm>
        </p:spPr>
        <p:txBody>
          <a:bodyPr/>
          <a:lstStyle/>
          <a:p>
            <a:pPr eaLnBrk="1" hangingPunct="1">
              <a:lnSpc>
                <a:spcPct val="90000"/>
              </a:lnSpc>
            </a:pPr>
            <a:r>
              <a:rPr lang="en-US" altLang="en-US" sz="2400"/>
              <a:t>A	Head end suction </a:t>
            </a:r>
            <a:br>
              <a:rPr lang="en-US" altLang="en-US" sz="2400"/>
            </a:br>
            <a:r>
              <a:rPr lang="en-US" altLang="en-US" sz="2400"/>
              <a:t>       valve leakage</a:t>
            </a:r>
            <a:br>
              <a:rPr lang="en-US" altLang="en-US" sz="2400"/>
            </a:br>
            <a:r>
              <a:rPr lang="en-US" altLang="en-US" sz="2400"/>
              <a:t> </a:t>
            </a:r>
          </a:p>
          <a:p>
            <a:pPr eaLnBrk="1" hangingPunct="1">
              <a:lnSpc>
                <a:spcPct val="90000"/>
              </a:lnSpc>
            </a:pPr>
            <a:r>
              <a:rPr lang="en-US" altLang="en-US" sz="2400"/>
              <a:t>B	Head end </a:t>
            </a:r>
            <a:br>
              <a:rPr lang="en-US" altLang="en-US" sz="2400"/>
            </a:br>
            <a:r>
              <a:rPr lang="en-US" altLang="en-US" sz="2400"/>
              <a:t>       discharge valve</a:t>
            </a:r>
            <a:br>
              <a:rPr lang="en-US" altLang="en-US" sz="2400"/>
            </a:br>
            <a:r>
              <a:rPr lang="en-US" altLang="en-US" sz="2400"/>
              <a:t>       leakage</a:t>
            </a:r>
            <a:br>
              <a:rPr lang="en-US" altLang="en-US" sz="2400"/>
            </a:br>
            <a:endParaRPr lang="en-US" altLang="en-US" sz="2400"/>
          </a:p>
          <a:p>
            <a:pPr eaLnBrk="1" hangingPunct="1">
              <a:lnSpc>
                <a:spcPct val="90000"/>
              </a:lnSpc>
            </a:pPr>
            <a:r>
              <a:rPr lang="en-US" altLang="en-US" sz="2400"/>
              <a:t>C	Crank end 	suction</a:t>
            </a:r>
            <a:br>
              <a:rPr lang="en-US" altLang="en-US" sz="2400"/>
            </a:br>
            <a:r>
              <a:rPr lang="en-US" altLang="en-US" sz="2400"/>
              <a:t>       valve leakage </a:t>
            </a:r>
            <a:br>
              <a:rPr lang="en-US" altLang="en-US" sz="2400"/>
            </a:br>
            <a:endParaRPr lang="en-US" altLang="en-US" sz="2400"/>
          </a:p>
          <a:p>
            <a:pPr eaLnBrk="1" hangingPunct="1">
              <a:lnSpc>
                <a:spcPct val="90000"/>
              </a:lnSpc>
            </a:pPr>
            <a:r>
              <a:rPr lang="en-US" altLang="en-US" sz="2400"/>
              <a:t>D	Crank end </a:t>
            </a:r>
            <a:br>
              <a:rPr lang="en-US" altLang="en-US" sz="2400"/>
            </a:br>
            <a:r>
              <a:rPr lang="en-US" altLang="en-US" sz="2400"/>
              <a:t>       discharge valve</a:t>
            </a:r>
            <a:br>
              <a:rPr lang="en-US" altLang="en-US" sz="2400"/>
            </a:br>
            <a:r>
              <a:rPr lang="en-US" altLang="en-US" sz="2400"/>
              <a:t>       leakage </a:t>
            </a:r>
            <a:br>
              <a:rPr lang="en-US" altLang="en-US" sz="2400"/>
            </a:br>
            <a:endParaRPr lang="en-US" altLang="en-US" sz="2400"/>
          </a:p>
          <a:p>
            <a:pPr eaLnBrk="1" hangingPunct="1">
              <a:lnSpc>
                <a:spcPct val="90000"/>
              </a:lnSpc>
            </a:pPr>
            <a:r>
              <a:rPr lang="en-US" altLang="en-US" sz="2400"/>
              <a:t>E	Ring leakage</a:t>
            </a:r>
            <a:br>
              <a:rPr lang="en-US" altLang="en-US" sz="2400"/>
            </a:br>
            <a:endParaRPr lang="en-US" altLang="en-US" sz="2400"/>
          </a:p>
          <a:p>
            <a:pPr eaLnBrk="1" hangingPunct="1">
              <a:lnSpc>
                <a:spcPct val="90000"/>
              </a:lnSpc>
            </a:pPr>
            <a:r>
              <a:rPr lang="en-US" altLang="en-US" sz="2400"/>
              <a:t>F	None of the 	above</a:t>
            </a:r>
          </a:p>
          <a:p>
            <a:pPr eaLnBrk="1" hangingPunct="1">
              <a:lnSpc>
                <a:spcPct val="90000"/>
              </a:lnSpc>
              <a:buFontTx/>
              <a:buNone/>
            </a:pPr>
            <a:r>
              <a:rPr lang="en-US" altLang="en-US" sz="2000"/>
              <a:t>	</a:t>
            </a:r>
          </a:p>
        </p:txBody>
      </p:sp>
      <p:sp>
        <p:nvSpPr>
          <p:cNvPr id="418820" name="Rectangle 5">
            <a:extLst>
              <a:ext uri="{FF2B5EF4-FFF2-40B4-BE49-F238E27FC236}">
                <a16:creationId xmlns:a16="http://schemas.microsoft.com/office/drawing/2014/main" id="{96BA64E4-6C34-4572-A22F-574EFD83E7C0}"/>
              </a:ext>
            </a:extLst>
          </p:cNvPr>
          <p:cNvSpPr>
            <a:spLocks noChangeArrowheads="1"/>
          </p:cNvSpPr>
          <p:nvPr/>
        </p:nvSpPr>
        <p:spPr bwMode="auto">
          <a:xfrm>
            <a:off x="914400" y="4648200"/>
            <a:ext cx="3657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418821" name="Picture 6">
            <a:extLst>
              <a:ext uri="{FF2B5EF4-FFF2-40B4-BE49-F238E27FC236}">
                <a16:creationId xmlns:a16="http://schemas.microsoft.com/office/drawing/2014/main" id="{863909A6-2DCC-494D-8A63-EA1F0D4C0717}"/>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5575" y="1600200"/>
            <a:ext cx="5407025" cy="4572000"/>
          </a:xfrm>
        </p:spPr>
      </p:pic>
      <p:sp>
        <p:nvSpPr>
          <p:cNvPr id="2" name="Rectangle 1">
            <a:extLst>
              <a:ext uri="{FF2B5EF4-FFF2-40B4-BE49-F238E27FC236}">
                <a16:creationId xmlns:a16="http://schemas.microsoft.com/office/drawing/2014/main" id="{D6C67346-E60A-46A1-9D39-E4A2AF20BDA3}"/>
              </a:ext>
            </a:extLst>
          </p:cNvPr>
          <p:cNvSpPr/>
          <p:nvPr/>
        </p:nvSpPr>
        <p:spPr bwMode="auto">
          <a:xfrm>
            <a:off x="155575" y="1600200"/>
            <a:ext cx="377825" cy="762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085F6B2B-3639-41EA-909D-0431CD9EA3E0}"/>
              </a:ext>
            </a:extLst>
          </p:cNvPr>
          <p:cNvSpPr/>
          <p:nvPr/>
        </p:nvSpPr>
        <p:spPr bwMode="auto">
          <a:xfrm>
            <a:off x="5257800" y="2133600"/>
            <a:ext cx="304800" cy="3124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1247C2DF-65EE-4D95-95AA-9EAC8A77EC2B}"/>
              </a:ext>
            </a:extLst>
          </p:cNvPr>
          <p:cNvSpPr>
            <a:spLocks noGrp="1" noChangeArrowheads="1"/>
          </p:cNvSpPr>
          <p:nvPr>
            <p:ph type="title"/>
          </p:nvPr>
        </p:nvSpPr>
        <p:spPr>
          <a:xfrm>
            <a:off x="0" y="304800"/>
            <a:ext cx="6248400" cy="1143000"/>
          </a:xfrm>
        </p:spPr>
        <p:txBody>
          <a:bodyPr/>
          <a:lstStyle/>
          <a:p>
            <a:pPr eaLnBrk="1" hangingPunct="1"/>
            <a:r>
              <a:rPr lang="en-US" altLang="en-US" sz="3200">
                <a:solidFill>
                  <a:schemeClr val="tx1"/>
                </a:solidFill>
              </a:rPr>
              <a:t>Double-Acting Cylinder</a:t>
            </a:r>
            <a:br>
              <a:rPr lang="en-US" altLang="en-US" sz="3200">
                <a:solidFill>
                  <a:schemeClr val="tx1"/>
                </a:solidFill>
              </a:rPr>
            </a:br>
            <a:r>
              <a:rPr lang="en-US" altLang="en-US" sz="3200">
                <a:solidFill>
                  <a:schemeClr val="tx1"/>
                </a:solidFill>
              </a:rPr>
              <a:t>with 6 Valves per End</a:t>
            </a:r>
          </a:p>
        </p:txBody>
      </p:sp>
      <p:sp>
        <p:nvSpPr>
          <p:cNvPr id="420867" name="Rectangle 3">
            <a:extLst>
              <a:ext uri="{FF2B5EF4-FFF2-40B4-BE49-F238E27FC236}">
                <a16:creationId xmlns:a16="http://schemas.microsoft.com/office/drawing/2014/main" id="{6E7331C5-F726-4EDE-85AF-030FBB50F025}"/>
              </a:ext>
            </a:extLst>
          </p:cNvPr>
          <p:cNvSpPr>
            <a:spLocks noGrp="1" noChangeArrowheads="1"/>
          </p:cNvSpPr>
          <p:nvPr>
            <p:ph type="body" sz="half" idx="2"/>
          </p:nvPr>
        </p:nvSpPr>
        <p:spPr>
          <a:xfrm>
            <a:off x="6096000" y="838200"/>
            <a:ext cx="3048000" cy="6477000"/>
          </a:xfrm>
        </p:spPr>
        <p:txBody>
          <a:bodyPr/>
          <a:lstStyle/>
          <a:p>
            <a:pPr eaLnBrk="1" hangingPunct="1">
              <a:lnSpc>
                <a:spcPct val="80000"/>
              </a:lnSpc>
            </a:pPr>
            <a:r>
              <a:rPr lang="en-US" altLang="en-US" sz="2000" dirty="0"/>
              <a:t>A	Top valve </a:t>
            </a:r>
            <a:br>
              <a:rPr lang="en-US" altLang="en-US" sz="2000" dirty="0"/>
            </a:br>
            <a:r>
              <a:rPr lang="en-US" altLang="en-US" sz="2000" dirty="0"/>
              <a:t>        indicates</a:t>
            </a:r>
            <a:br>
              <a:rPr lang="en-US" altLang="en-US" sz="2000" dirty="0"/>
            </a:br>
            <a:r>
              <a:rPr lang="en-US" altLang="en-US" sz="2000" dirty="0"/>
              <a:t>        leakage</a:t>
            </a:r>
            <a:br>
              <a:rPr lang="en-US" altLang="en-US" sz="2000" dirty="0"/>
            </a:br>
            <a:r>
              <a:rPr lang="en-US" altLang="en-US" sz="2000" dirty="0"/>
              <a:t> </a:t>
            </a:r>
          </a:p>
          <a:p>
            <a:pPr eaLnBrk="1" hangingPunct="1">
              <a:lnSpc>
                <a:spcPct val="80000"/>
              </a:lnSpc>
            </a:pPr>
            <a:r>
              <a:rPr lang="en-US" altLang="en-US" sz="2000" dirty="0"/>
              <a:t>B	Bottom valve</a:t>
            </a:r>
            <a:br>
              <a:rPr lang="en-US" altLang="en-US" sz="2000" dirty="0"/>
            </a:br>
            <a:r>
              <a:rPr lang="en-US" altLang="en-US" sz="2000" dirty="0"/>
              <a:t>        indicates</a:t>
            </a:r>
            <a:br>
              <a:rPr lang="en-US" altLang="en-US" sz="2000" dirty="0"/>
            </a:br>
            <a:r>
              <a:rPr lang="en-US" altLang="en-US" sz="2000" dirty="0"/>
              <a:t>        insufficient lift </a:t>
            </a:r>
            <a:br>
              <a:rPr lang="en-US" altLang="en-US" sz="2000" dirty="0"/>
            </a:br>
            <a:endParaRPr lang="en-US" altLang="en-US" sz="2000" dirty="0"/>
          </a:p>
          <a:p>
            <a:pPr eaLnBrk="1" hangingPunct="1">
              <a:lnSpc>
                <a:spcPct val="80000"/>
              </a:lnSpc>
            </a:pPr>
            <a:r>
              <a:rPr lang="en-US" altLang="en-US" sz="2000" dirty="0"/>
              <a:t>C	Middle valve</a:t>
            </a:r>
            <a:br>
              <a:rPr lang="en-US" altLang="en-US" sz="2000" dirty="0"/>
            </a:br>
            <a:r>
              <a:rPr lang="en-US" altLang="en-US" sz="2000" dirty="0"/>
              <a:t>        indicates</a:t>
            </a:r>
            <a:br>
              <a:rPr lang="en-US" altLang="en-US" sz="2000" dirty="0"/>
            </a:br>
            <a:r>
              <a:rPr lang="en-US" altLang="en-US" sz="2000" dirty="0"/>
              <a:t>        restriction </a:t>
            </a:r>
            <a:br>
              <a:rPr lang="en-US" altLang="en-US" sz="2000" dirty="0"/>
            </a:br>
            <a:endParaRPr lang="en-US" altLang="en-US" sz="2000" dirty="0"/>
          </a:p>
          <a:p>
            <a:pPr eaLnBrk="1" hangingPunct="1">
              <a:lnSpc>
                <a:spcPct val="80000"/>
              </a:lnSpc>
            </a:pPr>
            <a:r>
              <a:rPr lang="en-US" altLang="en-US" sz="2000" dirty="0"/>
              <a:t>D	Bottom valve</a:t>
            </a:r>
            <a:br>
              <a:rPr lang="en-US" altLang="en-US" sz="2000" dirty="0"/>
            </a:br>
            <a:r>
              <a:rPr lang="en-US" altLang="en-US" sz="2000" dirty="0"/>
              <a:t>        indicates</a:t>
            </a:r>
            <a:br>
              <a:rPr lang="en-US" altLang="en-US" sz="2000" dirty="0"/>
            </a:br>
            <a:r>
              <a:rPr lang="en-US" altLang="en-US" sz="2000" dirty="0"/>
              <a:t>        spring damage</a:t>
            </a:r>
            <a:br>
              <a:rPr lang="en-US" altLang="en-US" sz="2000" dirty="0"/>
            </a:br>
            <a:endParaRPr lang="en-US" altLang="en-US" sz="2000" dirty="0"/>
          </a:p>
          <a:p>
            <a:pPr eaLnBrk="1" hangingPunct="1">
              <a:lnSpc>
                <a:spcPct val="80000"/>
              </a:lnSpc>
            </a:pPr>
            <a:r>
              <a:rPr lang="en-US" altLang="en-US" sz="2000" dirty="0"/>
              <a:t>E	Both A and D</a:t>
            </a:r>
            <a:br>
              <a:rPr lang="en-US" altLang="en-US" sz="2000" dirty="0"/>
            </a:br>
            <a:endParaRPr lang="en-US" altLang="en-US" sz="2000" dirty="0"/>
          </a:p>
          <a:p>
            <a:pPr eaLnBrk="1" hangingPunct="1">
              <a:lnSpc>
                <a:spcPct val="80000"/>
              </a:lnSpc>
            </a:pPr>
            <a:r>
              <a:rPr lang="en-US" altLang="en-US" sz="2000" dirty="0"/>
              <a:t>F	Both A and C</a:t>
            </a:r>
          </a:p>
          <a:p>
            <a:pPr eaLnBrk="1" hangingPunct="1">
              <a:lnSpc>
                <a:spcPct val="80000"/>
              </a:lnSpc>
              <a:buFontTx/>
              <a:buNone/>
            </a:pPr>
            <a:r>
              <a:rPr lang="en-US" altLang="en-US" sz="1800" dirty="0"/>
              <a:t>	</a:t>
            </a:r>
          </a:p>
        </p:txBody>
      </p:sp>
      <p:pic>
        <p:nvPicPr>
          <p:cNvPr id="420868" name="Picture 4">
            <a:extLst>
              <a:ext uri="{FF2B5EF4-FFF2-40B4-BE49-F238E27FC236}">
                <a16:creationId xmlns:a16="http://schemas.microsoft.com/office/drawing/2014/main" id="{B31A5807-211E-43A4-841E-CC2768401395}"/>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533400" y="1828801"/>
            <a:ext cx="5864886" cy="4267200"/>
          </a:xfrm>
        </p:spPr>
      </p:pic>
      <p:sp>
        <p:nvSpPr>
          <p:cNvPr id="4" name="Rectangle 3">
            <a:extLst>
              <a:ext uri="{FF2B5EF4-FFF2-40B4-BE49-F238E27FC236}">
                <a16:creationId xmlns:a16="http://schemas.microsoft.com/office/drawing/2014/main" id="{E55CC81D-D458-49FB-93AF-8C85B2222698}"/>
              </a:ext>
            </a:extLst>
          </p:cNvPr>
          <p:cNvSpPr/>
          <p:nvPr/>
        </p:nvSpPr>
        <p:spPr bwMode="auto">
          <a:xfrm>
            <a:off x="1219200" y="4648200"/>
            <a:ext cx="4038600" cy="609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1B7E2D61-61F0-47EB-BC30-302C7C0D945B}"/>
              </a:ext>
            </a:extLst>
          </p:cNvPr>
          <p:cNvSpPr/>
          <p:nvPr/>
        </p:nvSpPr>
        <p:spPr bwMode="auto">
          <a:xfrm>
            <a:off x="5943600" y="2133600"/>
            <a:ext cx="304800" cy="1676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A7510D03-2B52-47F5-ADDF-A4FDD1296B41}"/>
              </a:ext>
            </a:extLst>
          </p:cNvPr>
          <p:cNvSpPr/>
          <p:nvPr/>
        </p:nvSpPr>
        <p:spPr bwMode="auto">
          <a:xfrm>
            <a:off x="533400" y="1828800"/>
            <a:ext cx="381000"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D7ECEFB4-2C07-423E-A65B-4E6FAA04A46C}"/>
              </a:ext>
            </a:extLst>
          </p:cNvPr>
          <p:cNvSpPr>
            <a:spLocks noGrp="1" noChangeArrowheads="1"/>
          </p:cNvSpPr>
          <p:nvPr>
            <p:ph type="title"/>
          </p:nvPr>
        </p:nvSpPr>
        <p:spPr>
          <a:xfrm>
            <a:off x="0" y="304800"/>
            <a:ext cx="6248400" cy="1143000"/>
          </a:xfrm>
        </p:spPr>
        <p:txBody>
          <a:bodyPr/>
          <a:lstStyle/>
          <a:p>
            <a:pPr eaLnBrk="1" hangingPunct="1"/>
            <a:r>
              <a:rPr lang="en-US" altLang="en-US" sz="3200" dirty="0">
                <a:solidFill>
                  <a:schemeClr val="tx1"/>
                </a:solidFill>
              </a:rPr>
              <a:t>2 Valves per End</a:t>
            </a:r>
          </a:p>
        </p:txBody>
      </p:sp>
      <p:sp>
        <p:nvSpPr>
          <p:cNvPr id="422915" name="Rectangle 3">
            <a:extLst>
              <a:ext uri="{FF2B5EF4-FFF2-40B4-BE49-F238E27FC236}">
                <a16:creationId xmlns:a16="http://schemas.microsoft.com/office/drawing/2014/main" id="{14B133B4-D6E1-4091-840C-6DC267ECECC1}"/>
              </a:ext>
            </a:extLst>
          </p:cNvPr>
          <p:cNvSpPr>
            <a:spLocks noGrp="1" noChangeArrowheads="1"/>
          </p:cNvSpPr>
          <p:nvPr>
            <p:ph type="body" sz="half" idx="2"/>
          </p:nvPr>
        </p:nvSpPr>
        <p:spPr>
          <a:xfrm>
            <a:off x="6096000" y="228600"/>
            <a:ext cx="3048000" cy="6324600"/>
          </a:xfrm>
        </p:spPr>
        <p:txBody>
          <a:bodyPr/>
          <a:lstStyle/>
          <a:p>
            <a:pPr eaLnBrk="1" hangingPunct="1">
              <a:lnSpc>
                <a:spcPct val="90000"/>
              </a:lnSpc>
            </a:pPr>
            <a:r>
              <a:rPr lang="en-US" altLang="en-US" sz="2400"/>
              <a:t>A	Top valve is a </a:t>
            </a:r>
            <a:br>
              <a:rPr lang="en-US" altLang="en-US" sz="2400"/>
            </a:br>
            <a:r>
              <a:rPr lang="en-US" altLang="en-US" sz="2400"/>
              <a:t>       leaking </a:t>
            </a:r>
            <a:br>
              <a:rPr lang="en-US" altLang="en-US" sz="2400"/>
            </a:br>
            <a:r>
              <a:rPr lang="en-US" altLang="en-US" sz="2400"/>
              <a:t>       suction valve</a:t>
            </a:r>
            <a:br>
              <a:rPr lang="en-US" altLang="en-US" sz="2400"/>
            </a:br>
            <a:endParaRPr lang="en-US" altLang="en-US" sz="2400"/>
          </a:p>
          <a:p>
            <a:pPr eaLnBrk="1" hangingPunct="1">
              <a:lnSpc>
                <a:spcPct val="90000"/>
              </a:lnSpc>
            </a:pPr>
            <a:r>
              <a:rPr lang="en-US" altLang="en-US" sz="2400"/>
              <a:t>B	Top valve is </a:t>
            </a:r>
            <a:br>
              <a:rPr lang="en-US" altLang="en-US" sz="2400"/>
            </a:br>
            <a:r>
              <a:rPr lang="en-US" altLang="en-US" sz="2400"/>
              <a:t>       a leaking</a:t>
            </a:r>
            <a:br>
              <a:rPr lang="en-US" altLang="en-US" sz="2400"/>
            </a:br>
            <a:r>
              <a:rPr lang="en-US" altLang="en-US" sz="2400"/>
              <a:t>       discharge</a:t>
            </a:r>
            <a:br>
              <a:rPr lang="en-US" altLang="en-US" sz="2400"/>
            </a:br>
            <a:r>
              <a:rPr lang="en-US" altLang="en-US" sz="2400"/>
              <a:t>       valve </a:t>
            </a:r>
            <a:br>
              <a:rPr lang="en-US" altLang="en-US" sz="2400"/>
            </a:br>
            <a:endParaRPr lang="en-US" altLang="en-US" sz="2400"/>
          </a:p>
          <a:p>
            <a:pPr eaLnBrk="1" hangingPunct="1">
              <a:lnSpc>
                <a:spcPct val="90000"/>
              </a:lnSpc>
            </a:pPr>
            <a:r>
              <a:rPr lang="en-US" altLang="en-US" sz="2400"/>
              <a:t>C	Top valve is</a:t>
            </a:r>
            <a:br>
              <a:rPr lang="en-US" altLang="en-US" sz="2400"/>
            </a:br>
            <a:r>
              <a:rPr lang="en-US" altLang="en-US" sz="2400"/>
              <a:t>       a suction</a:t>
            </a:r>
            <a:br>
              <a:rPr lang="en-US" altLang="en-US" sz="2400"/>
            </a:br>
            <a:r>
              <a:rPr lang="en-US" altLang="en-US" sz="2400"/>
              <a:t>       valve with a</a:t>
            </a:r>
            <a:br>
              <a:rPr lang="en-US" altLang="en-US" sz="2400"/>
            </a:br>
            <a:r>
              <a:rPr lang="en-US" altLang="en-US" sz="2400"/>
              <a:t>       sticking</a:t>
            </a:r>
            <a:br>
              <a:rPr lang="en-US" altLang="en-US" sz="2400"/>
            </a:br>
            <a:r>
              <a:rPr lang="en-US" altLang="en-US" sz="2400"/>
              <a:t>       component </a:t>
            </a:r>
            <a:br>
              <a:rPr lang="en-US" altLang="en-US" sz="2400"/>
            </a:br>
            <a:endParaRPr lang="en-US" altLang="en-US" sz="2400"/>
          </a:p>
          <a:p>
            <a:pPr eaLnBrk="1" hangingPunct="1">
              <a:lnSpc>
                <a:spcPct val="90000"/>
              </a:lnSpc>
            </a:pPr>
            <a:r>
              <a:rPr lang="en-US" altLang="en-US" sz="2400"/>
              <a:t>D	Both A and C</a:t>
            </a:r>
            <a:br>
              <a:rPr lang="en-US" altLang="en-US" sz="2400"/>
            </a:br>
            <a:endParaRPr lang="en-US" altLang="en-US" sz="2400"/>
          </a:p>
          <a:p>
            <a:pPr eaLnBrk="1" hangingPunct="1">
              <a:lnSpc>
                <a:spcPct val="90000"/>
              </a:lnSpc>
            </a:pPr>
            <a:r>
              <a:rPr lang="en-US" altLang="en-US" sz="2400"/>
              <a:t>E	None of the </a:t>
            </a:r>
            <a:br>
              <a:rPr lang="en-US" altLang="en-US" sz="2400"/>
            </a:br>
            <a:r>
              <a:rPr lang="en-US" altLang="en-US" sz="2400"/>
              <a:t>       above</a:t>
            </a:r>
          </a:p>
          <a:p>
            <a:pPr eaLnBrk="1" hangingPunct="1">
              <a:lnSpc>
                <a:spcPct val="90000"/>
              </a:lnSpc>
              <a:buFontTx/>
              <a:buNone/>
            </a:pPr>
            <a:r>
              <a:rPr lang="en-US" altLang="en-US" sz="2000"/>
              <a:t>	</a:t>
            </a:r>
          </a:p>
        </p:txBody>
      </p:sp>
      <p:pic>
        <p:nvPicPr>
          <p:cNvPr id="422916" name="Picture 4">
            <a:extLst>
              <a:ext uri="{FF2B5EF4-FFF2-40B4-BE49-F238E27FC236}">
                <a16:creationId xmlns:a16="http://schemas.microsoft.com/office/drawing/2014/main" id="{32BDD8BB-77CC-40B4-A7AE-3F99753FB73B}"/>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62948" y="1551954"/>
            <a:ext cx="6019800" cy="4379912"/>
          </a:xfrm>
        </p:spPr>
      </p:pic>
      <p:sp>
        <p:nvSpPr>
          <p:cNvPr id="2" name="Rectangle 1">
            <a:extLst>
              <a:ext uri="{FF2B5EF4-FFF2-40B4-BE49-F238E27FC236}">
                <a16:creationId xmlns:a16="http://schemas.microsoft.com/office/drawing/2014/main" id="{C979FF70-9567-4025-A363-89ABB27C7E16}"/>
              </a:ext>
            </a:extLst>
          </p:cNvPr>
          <p:cNvSpPr/>
          <p:nvPr/>
        </p:nvSpPr>
        <p:spPr bwMode="auto">
          <a:xfrm>
            <a:off x="762000" y="4419600"/>
            <a:ext cx="3200400" cy="533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D281F1DA-F518-494C-8D60-AC42A41FCB0F}"/>
              </a:ext>
            </a:extLst>
          </p:cNvPr>
          <p:cNvSpPr/>
          <p:nvPr/>
        </p:nvSpPr>
        <p:spPr bwMode="auto">
          <a:xfrm>
            <a:off x="152400" y="1524000"/>
            <a:ext cx="457200" cy="609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5ACF5499-A1A6-42A7-99AA-838D9FD16A36}"/>
              </a:ext>
            </a:extLst>
          </p:cNvPr>
          <p:cNvSpPr/>
          <p:nvPr/>
        </p:nvSpPr>
        <p:spPr bwMode="auto">
          <a:xfrm>
            <a:off x="5410200" y="1828800"/>
            <a:ext cx="533400" cy="2362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4962" name="Rectangle 2">
            <a:extLst>
              <a:ext uri="{FF2B5EF4-FFF2-40B4-BE49-F238E27FC236}">
                <a16:creationId xmlns:a16="http://schemas.microsoft.com/office/drawing/2014/main" id="{995E41B5-BEC3-4B90-893D-5495300A37E5}"/>
              </a:ext>
            </a:extLst>
          </p:cNvPr>
          <p:cNvSpPr>
            <a:spLocks noGrp="1" noChangeArrowheads="1"/>
          </p:cNvSpPr>
          <p:nvPr>
            <p:ph type="title"/>
          </p:nvPr>
        </p:nvSpPr>
        <p:spPr>
          <a:xfrm>
            <a:off x="0" y="304800"/>
            <a:ext cx="6172200" cy="1143000"/>
          </a:xfrm>
        </p:spPr>
        <p:txBody>
          <a:bodyPr/>
          <a:lstStyle/>
          <a:p>
            <a:pPr eaLnBrk="1" hangingPunct="1"/>
            <a:r>
              <a:rPr lang="en-US" altLang="en-US" sz="3200">
                <a:solidFill>
                  <a:schemeClr val="tx1"/>
                </a:solidFill>
              </a:rPr>
              <a:t>Double-Acting Cylinder</a:t>
            </a:r>
            <a:br>
              <a:rPr lang="en-US" altLang="en-US" sz="3200">
                <a:solidFill>
                  <a:schemeClr val="tx1"/>
                </a:solidFill>
              </a:rPr>
            </a:br>
            <a:r>
              <a:rPr lang="en-US" altLang="en-US" sz="3200">
                <a:solidFill>
                  <a:schemeClr val="tx1"/>
                </a:solidFill>
              </a:rPr>
              <a:t>with 6 Valves per End</a:t>
            </a:r>
          </a:p>
        </p:txBody>
      </p:sp>
      <p:sp>
        <p:nvSpPr>
          <p:cNvPr id="424963" name="Rectangle 3">
            <a:extLst>
              <a:ext uri="{FF2B5EF4-FFF2-40B4-BE49-F238E27FC236}">
                <a16:creationId xmlns:a16="http://schemas.microsoft.com/office/drawing/2014/main" id="{8CCE5CD1-0FBC-4120-8BB2-91831FF3EB44}"/>
              </a:ext>
            </a:extLst>
          </p:cNvPr>
          <p:cNvSpPr>
            <a:spLocks noGrp="1" noChangeArrowheads="1"/>
          </p:cNvSpPr>
          <p:nvPr>
            <p:ph type="body" sz="half" idx="2"/>
          </p:nvPr>
        </p:nvSpPr>
        <p:spPr>
          <a:xfrm>
            <a:off x="6096000" y="152400"/>
            <a:ext cx="3048000" cy="6324600"/>
          </a:xfrm>
        </p:spPr>
        <p:txBody>
          <a:bodyPr/>
          <a:lstStyle/>
          <a:p>
            <a:pPr eaLnBrk="1" hangingPunct="1">
              <a:lnSpc>
                <a:spcPct val="90000"/>
              </a:lnSpc>
            </a:pPr>
            <a:r>
              <a:rPr lang="en-US" altLang="en-US" sz="2000"/>
              <a:t>A	Cylinder has </a:t>
            </a:r>
            <a:br>
              <a:rPr lang="en-US" altLang="en-US" sz="2000"/>
            </a:br>
            <a:r>
              <a:rPr lang="en-US" altLang="en-US" sz="2000"/>
              <a:t>        slight discharge</a:t>
            </a:r>
            <a:br>
              <a:rPr lang="en-US" altLang="en-US" sz="2000"/>
            </a:br>
            <a:r>
              <a:rPr lang="en-US" altLang="en-US" sz="2000"/>
              <a:t>        valve leakage</a:t>
            </a:r>
            <a:br>
              <a:rPr lang="en-US" altLang="en-US" sz="2000"/>
            </a:br>
            <a:r>
              <a:rPr lang="en-US" altLang="en-US" sz="2000"/>
              <a:t> </a:t>
            </a:r>
          </a:p>
          <a:p>
            <a:pPr eaLnBrk="1" hangingPunct="1">
              <a:lnSpc>
                <a:spcPct val="90000"/>
              </a:lnSpc>
            </a:pPr>
            <a:r>
              <a:rPr lang="en-US" altLang="en-US" sz="2000"/>
              <a:t>B	Cylinder has</a:t>
            </a:r>
            <a:br>
              <a:rPr lang="en-US" altLang="en-US" sz="2000"/>
            </a:br>
            <a:r>
              <a:rPr lang="en-US" altLang="en-US" sz="2000"/>
              <a:t>        moderate</a:t>
            </a:r>
            <a:br>
              <a:rPr lang="en-US" altLang="en-US" sz="2000"/>
            </a:br>
            <a:r>
              <a:rPr lang="en-US" altLang="en-US" sz="2000"/>
              <a:t>        discharge valve</a:t>
            </a:r>
            <a:br>
              <a:rPr lang="en-US" altLang="en-US" sz="2000"/>
            </a:br>
            <a:r>
              <a:rPr lang="en-US" altLang="en-US" sz="2000"/>
              <a:t>        leakage</a:t>
            </a:r>
            <a:br>
              <a:rPr lang="en-US" altLang="en-US" sz="2000"/>
            </a:br>
            <a:endParaRPr lang="en-US" altLang="en-US" sz="2000"/>
          </a:p>
          <a:p>
            <a:pPr eaLnBrk="1" hangingPunct="1">
              <a:lnSpc>
                <a:spcPct val="90000"/>
              </a:lnSpc>
            </a:pPr>
            <a:r>
              <a:rPr lang="en-US" altLang="en-US" sz="2000"/>
              <a:t>C	Cylinder has </a:t>
            </a:r>
            <a:br>
              <a:rPr lang="en-US" altLang="en-US" sz="2000"/>
            </a:br>
            <a:r>
              <a:rPr lang="en-US" altLang="en-US" sz="2000"/>
              <a:t>        moderate suction</a:t>
            </a:r>
            <a:br>
              <a:rPr lang="en-US" altLang="en-US" sz="2000"/>
            </a:br>
            <a:r>
              <a:rPr lang="en-US" altLang="en-US" sz="2000"/>
              <a:t>        valve leakage </a:t>
            </a:r>
            <a:br>
              <a:rPr lang="en-US" altLang="en-US" sz="2000"/>
            </a:br>
            <a:endParaRPr lang="en-US" altLang="en-US" sz="2000"/>
          </a:p>
          <a:p>
            <a:pPr eaLnBrk="1" hangingPunct="1">
              <a:lnSpc>
                <a:spcPct val="90000"/>
              </a:lnSpc>
            </a:pPr>
            <a:r>
              <a:rPr lang="en-US" altLang="en-US" sz="2000"/>
              <a:t>D	Cylinder has</a:t>
            </a:r>
            <a:br>
              <a:rPr lang="en-US" altLang="en-US" sz="2000"/>
            </a:br>
            <a:r>
              <a:rPr lang="en-US" altLang="en-US" sz="2000"/>
              <a:t>        slight suction</a:t>
            </a:r>
            <a:br>
              <a:rPr lang="en-US" altLang="en-US" sz="2000"/>
            </a:br>
            <a:r>
              <a:rPr lang="en-US" altLang="en-US" sz="2000"/>
              <a:t>        valve leakage</a:t>
            </a:r>
            <a:br>
              <a:rPr lang="en-US" altLang="en-US" sz="2000"/>
            </a:br>
            <a:endParaRPr lang="en-US" altLang="en-US" sz="2000"/>
          </a:p>
          <a:p>
            <a:pPr eaLnBrk="1" hangingPunct="1">
              <a:lnSpc>
                <a:spcPct val="90000"/>
              </a:lnSpc>
            </a:pPr>
            <a:r>
              <a:rPr lang="en-US" altLang="en-US" sz="2000"/>
              <a:t>E	Top two valve</a:t>
            </a:r>
            <a:br>
              <a:rPr lang="en-US" altLang="en-US" sz="2000"/>
            </a:br>
            <a:r>
              <a:rPr lang="en-US" altLang="en-US" sz="2000"/>
              <a:t>        traces indicate</a:t>
            </a:r>
            <a:br>
              <a:rPr lang="en-US" altLang="en-US" sz="2000"/>
            </a:br>
            <a:r>
              <a:rPr lang="en-US" altLang="en-US" sz="2000"/>
              <a:t>        leakage</a:t>
            </a:r>
            <a:br>
              <a:rPr lang="en-US" altLang="en-US" sz="2000"/>
            </a:br>
            <a:endParaRPr lang="en-US" altLang="en-US" sz="2000"/>
          </a:p>
          <a:p>
            <a:pPr eaLnBrk="1" hangingPunct="1">
              <a:lnSpc>
                <a:spcPct val="90000"/>
              </a:lnSpc>
            </a:pPr>
            <a:r>
              <a:rPr lang="en-US" altLang="en-US" sz="2000"/>
              <a:t>F	Both C and E</a:t>
            </a:r>
          </a:p>
          <a:p>
            <a:pPr eaLnBrk="1" hangingPunct="1">
              <a:lnSpc>
                <a:spcPct val="90000"/>
              </a:lnSpc>
              <a:buFontTx/>
              <a:buNone/>
            </a:pPr>
            <a:r>
              <a:rPr lang="en-US" altLang="en-US" sz="2000"/>
              <a:t>	</a:t>
            </a:r>
          </a:p>
        </p:txBody>
      </p:sp>
      <p:pic>
        <p:nvPicPr>
          <p:cNvPr id="424964" name="Picture 5">
            <a:extLst>
              <a:ext uri="{FF2B5EF4-FFF2-40B4-BE49-F238E27FC236}">
                <a16:creationId xmlns:a16="http://schemas.microsoft.com/office/drawing/2014/main" id="{CE37734A-68F8-4491-B2D4-C92A887BEAA9}"/>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52400" y="1981200"/>
            <a:ext cx="6000750" cy="4038600"/>
          </a:xfrm>
        </p:spPr>
      </p:pic>
      <p:sp>
        <p:nvSpPr>
          <p:cNvPr id="2" name="Rectangle 1">
            <a:extLst>
              <a:ext uri="{FF2B5EF4-FFF2-40B4-BE49-F238E27FC236}">
                <a16:creationId xmlns:a16="http://schemas.microsoft.com/office/drawing/2014/main" id="{A200EEE9-5569-4B1E-83C7-AFB3C9EA034D}"/>
              </a:ext>
            </a:extLst>
          </p:cNvPr>
          <p:cNvSpPr/>
          <p:nvPr/>
        </p:nvSpPr>
        <p:spPr bwMode="auto">
          <a:xfrm>
            <a:off x="5715000" y="2286000"/>
            <a:ext cx="381000" cy="3048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B7C1B52D-F906-481F-931F-1276296D4C50}"/>
              </a:ext>
            </a:extLst>
          </p:cNvPr>
          <p:cNvSpPr/>
          <p:nvPr/>
        </p:nvSpPr>
        <p:spPr bwMode="auto">
          <a:xfrm>
            <a:off x="152400" y="2133600"/>
            <a:ext cx="3810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0F6EC415-2D80-4B4F-BCB8-EBCCF9278A5E}"/>
              </a:ext>
            </a:extLst>
          </p:cNvPr>
          <p:cNvSpPr>
            <a:spLocks noGrp="1" noChangeArrowheads="1"/>
          </p:cNvSpPr>
          <p:nvPr>
            <p:ph type="title"/>
          </p:nvPr>
        </p:nvSpPr>
        <p:spPr>
          <a:xfrm>
            <a:off x="304800" y="152400"/>
            <a:ext cx="7162800" cy="1143000"/>
          </a:xfrm>
        </p:spPr>
        <p:txBody>
          <a:bodyPr/>
          <a:lstStyle/>
          <a:p>
            <a:pPr eaLnBrk="1" hangingPunct="1"/>
            <a:r>
              <a:rPr lang="en-US" altLang="en-US" sz="3600" dirty="0">
                <a:solidFill>
                  <a:schemeClr val="tx1"/>
                </a:solidFill>
              </a:rPr>
              <a:t>De-activated Head End Cylinder</a:t>
            </a:r>
          </a:p>
        </p:txBody>
      </p:sp>
      <p:sp>
        <p:nvSpPr>
          <p:cNvPr id="427011" name="Rectangle 3">
            <a:extLst>
              <a:ext uri="{FF2B5EF4-FFF2-40B4-BE49-F238E27FC236}">
                <a16:creationId xmlns:a16="http://schemas.microsoft.com/office/drawing/2014/main" id="{B23377BE-5E04-4336-A59A-FBB08DA3819F}"/>
              </a:ext>
            </a:extLst>
          </p:cNvPr>
          <p:cNvSpPr>
            <a:spLocks noGrp="1" noChangeArrowheads="1"/>
          </p:cNvSpPr>
          <p:nvPr>
            <p:ph type="body" sz="half" idx="2"/>
          </p:nvPr>
        </p:nvSpPr>
        <p:spPr>
          <a:xfrm>
            <a:off x="6096000" y="1447800"/>
            <a:ext cx="2895600" cy="5105400"/>
          </a:xfrm>
        </p:spPr>
        <p:txBody>
          <a:bodyPr/>
          <a:lstStyle/>
          <a:p>
            <a:pPr eaLnBrk="1" hangingPunct="1">
              <a:lnSpc>
                <a:spcPct val="90000"/>
              </a:lnSpc>
            </a:pPr>
            <a:r>
              <a:rPr lang="en-US" altLang="en-US" sz="2400"/>
              <a:t>A	Loose piston </a:t>
            </a:r>
            <a:br>
              <a:rPr lang="en-US" altLang="en-US" sz="2400"/>
            </a:br>
            <a:r>
              <a:rPr lang="en-US" altLang="en-US" sz="2400"/>
              <a:t>       on rod </a:t>
            </a:r>
            <a:br>
              <a:rPr lang="en-US" altLang="en-US" sz="2400"/>
            </a:br>
            <a:endParaRPr lang="en-US" altLang="en-US" sz="2400"/>
          </a:p>
          <a:p>
            <a:pPr eaLnBrk="1" hangingPunct="1">
              <a:lnSpc>
                <a:spcPct val="90000"/>
              </a:lnSpc>
            </a:pPr>
            <a:r>
              <a:rPr lang="en-US" altLang="en-US" sz="2400"/>
              <a:t>B	Piston hitting</a:t>
            </a:r>
            <a:br>
              <a:rPr lang="en-US" altLang="en-US" sz="2400"/>
            </a:br>
            <a:r>
              <a:rPr lang="en-US" altLang="en-US" sz="2400"/>
              <a:t>       crank end</a:t>
            </a:r>
            <a:br>
              <a:rPr lang="en-US" altLang="en-US" sz="2400"/>
            </a:br>
            <a:r>
              <a:rPr lang="en-US" altLang="en-US" sz="2400"/>
              <a:t>       head</a:t>
            </a:r>
            <a:br>
              <a:rPr lang="en-US" altLang="en-US" sz="2400"/>
            </a:br>
            <a:endParaRPr lang="en-US" altLang="en-US" sz="2400"/>
          </a:p>
          <a:p>
            <a:pPr eaLnBrk="1" hangingPunct="1">
              <a:lnSpc>
                <a:spcPct val="90000"/>
              </a:lnSpc>
            </a:pPr>
            <a:r>
              <a:rPr lang="en-US" altLang="en-US" sz="2400"/>
              <a:t>C	Piston hitting</a:t>
            </a:r>
            <a:br>
              <a:rPr lang="en-US" altLang="en-US" sz="2400"/>
            </a:br>
            <a:r>
              <a:rPr lang="en-US" altLang="en-US" sz="2400"/>
              <a:t>       head end</a:t>
            </a:r>
            <a:br>
              <a:rPr lang="en-US" altLang="en-US" sz="2400"/>
            </a:br>
            <a:r>
              <a:rPr lang="en-US" altLang="en-US" sz="2400"/>
              <a:t>       head</a:t>
            </a:r>
            <a:br>
              <a:rPr lang="en-US" altLang="en-US" sz="2400"/>
            </a:br>
            <a:endParaRPr lang="en-US" altLang="en-US" sz="2400"/>
          </a:p>
          <a:p>
            <a:pPr eaLnBrk="1" hangingPunct="1">
              <a:lnSpc>
                <a:spcPct val="90000"/>
              </a:lnSpc>
            </a:pPr>
            <a:r>
              <a:rPr lang="en-US" altLang="en-US" sz="2400"/>
              <a:t>D	None of the </a:t>
            </a:r>
            <a:br>
              <a:rPr lang="en-US" altLang="en-US" sz="2400"/>
            </a:br>
            <a:r>
              <a:rPr lang="en-US" altLang="en-US" sz="2400"/>
              <a:t>       above</a:t>
            </a:r>
          </a:p>
          <a:p>
            <a:pPr eaLnBrk="1" hangingPunct="1">
              <a:lnSpc>
                <a:spcPct val="90000"/>
              </a:lnSpc>
              <a:buFontTx/>
              <a:buNone/>
            </a:pPr>
            <a:r>
              <a:rPr lang="en-US" altLang="en-US" sz="2400"/>
              <a:t>	</a:t>
            </a:r>
          </a:p>
        </p:txBody>
      </p:sp>
      <p:sp>
        <p:nvSpPr>
          <p:cNvPr id="427012" name="Rectangle 4">
            <a:extLst>
              <a:ext uri="{FF2B5EF4-FFF2-40B4-BE49-F238E27FC236}">
                <a16:creationId xmlns:a16="http://schemas.microsoft.com/office/drawing/2014/main" id="{4B2F50F2-1D3A-48FE-8878-8B3D45038D40}"/>
              </a:ext>
            </a:extLst>
          </p:cNvPr>
          <p:cNvSpPr>
            <a:spLocks noChangeArrowheads="1"/>
          </p:cNvSpPr>
          <p:nvPr/>
        </p:nvSpPr>
        <p:spPr bwMode="auto">
          <a:xfrm>
            <a:off x="3352800" y="4572000"/>
            <a:ext cx="609600" cy="304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27013" name="Rectangle 5">
            <a:extLst>
              <a:ext uri="{FF2B5EF4-FFF2-40B4-BE49-F238E27FC236}">
                <a16:creationId xmlns:a16="http://schemas.microsoft.com/office/drawing/2014/main" id="{99AF2124-98DC-400E-8310-19756F4A08A6}"/>
              </a:ext>
            </a:extLst>
          </p:cNvPr>
          <p:cNvSpPr>
            <a:spLocks noChangeArrowheads="1"/>
          </p:cNvSpPr>
          <p:nvPr/>
        </p:nvSpPr>
        <p:spPr bwMode="auto">
          <a:xfrm>
            <a:off x="685800" y="4495800"/>
            <a:ext cx="533400" cy="304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427014" name="Picture 7">
            <a:extLst>
              <a:ext uri="{FF2B5EF4-FFF2-40B4-BE49-F238E27FC236}">
                <a16:creationId xmlns:a16="http://schemas.microsoft.com/office/drawing/2014/main" id="{237BCE22-8AAA-46ED-878B-388051BC7934}"/>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457200" y="1397000"/>
            <a:ext cx="5621338" cy="4851400"/>
          </a:xfrm>
        </p:spPr>
      </p:pic>
      <p:sp>
        <p:nvSpPr>
          <p:cNvPr id="2" name="Rectangle 1">
            <a:extLst>
              <a:ext uri="{FF2B5EF4-FFF2-40B4-BE49-F238E27FC236}">
                <a16:creationId xmlns:a16="http://schemas.microsoft.com/office/drawing/2014/main" id="{1B69D4FC-DE45-4EAD-84F0-82D1D6B362D4}"/>
              </a:ext>
            </a:extLst>
          </p:cNvPr>
          <p:cNvSpPr/>
          <p:nvPr/>
        </p:nvSpPr>
        <p:spPr bwMode="auto">
          <a:xfrm>
            <a:off x="1066800" y="5638800"/>
            <a:ext cx="13716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8F41EE96-DEF9-4A2A-91CF-9448DED49A37}"/>
              </a:ext>
            </a:extLst>
          </p:cNvPr>
          <p:cNvSpPr>
            <a:spLocks noGrp="1" noChangeArrowheads="1"/>
          </p:cNvSpPr>
          <p:nvPr>
            <p:ph type="title"/>
          </p:nvPr>
        </p:nvSpPr>
        <p:spPr/>
        <p:txBody>
          <a:bodyPr/>
          <a:lstStyle/>
          <a:p>
            <a:pPr eaLnBrk="1" hangingPunct="1"/>
            <a:r>
              <a:rPr lang="en-US" altLang="en-US" sz="3600">
                <a:solidFill>
                  <a:schemeClr val="tx1"/>
                </a:solidFill>
              </a:rPr>
              <a:t>Atmospheric Pressure</a:t>
            </a:r>
          </a:p>
        </p:txBody>
      </p:sp>
      <p:sp>
        <p:nvSpPr>
          <p:cNvPr id="429059" name="Text Box 4">
            <a:extLst>
              <a:ext uri="{FF2B5EF4-FFF2-40B4-BE49-F238E27FC236}">
                <a16:creationId xmlns:a16="http://schemas.microsoft.com/office/drawing/2014/main" id="{27FA24D4-CAB7-433D-A157-0A3D13BEE7D3}"/>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29060" name="Text Box 5">
            <a:extLst>
              <a:ext uri="{FF2B5EF4-FFF2-40B4-BE49-F238E27FC236}">
                <a16:creationId xmlns:a16="http://schemas.microsoft.com/office/drawing/2014/main" id="{A5EC0F0C-8ACC-4737-A604-102D074A2E81}"/>
              </a:ext>
            </a:extLst>
          </p:cNvPr>
          <p:cNvSpPr txBox="1">
            <a:spLocks noChangeArrowheads="1"/>
          </p:cNvSpPr>
          <p:nvPr/>
        </p:nvSpPr>
        <p:spPr bwMode="auto">
          <a:xfrm>
            <a:off x="533400" y="1870075"/>
            <a:ext cx="807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The pressure of the atmosphere at your current location corrected to sea level.</a:t>
            </a:r>
          </a:p>
        </p:txBody>
      </p:sp>
      <p:sp>
        <p:nvSpPr>
          <p:cNvPr id="429061" name="Text Box 6">
            <a:extLst>
              <a:ext uri="{FF2B5EF4-FFF2-40B4-BE49-F238E27FC236}">
                <a16:creationId xmlns:a16="http://schemas.microsoft.com/office/drawing/2014/main" id="{C71F45E1-A0C7-4D10-9457-5E1F1835F46A}"/>
              </a:ext>
            </a:extLst>
          </p:cNvPr>
          <p:cNvSpPr txBox="1">
            <a:spLocks noChangeArrowheads="1"/>
          </p:cNvSpPr>
          <p:nvPr/>
        </p:nvSpPr>
        <p:spPr bwMode="auto">
          <a:xfrm>
            <a:off x="4419600" y="40386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a:t>True or False?  ______</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0817E0C8-D300-4539-880F-E0F275A831CB}"/>
              </a:ext>
            </a:extLst>
          </p:cNvPr>
          <p:cNvSpPr>
            <a:spLocks noGrp="1" noChangeArrowheads="1"/>
          </p:cNvSpPr>
          <p:nvPr>
            <p:ph type="title"/>
          </p:nvPr>
        </p:nvSpPr>
        <p:spPr/>
        <p:txBody>
          <a:bodyPr/>
          <a:lstStyle/>
          <a:p>
            <a:pPr eaLnBrk="1" hangingPunct="1"/>
            <a:r>
              <a:rPr lang="en-US" altLang="en-US" sz="3600">
                <a:solidFill>
                  <a:schemeClr val="tx1"/>
                </a:solidFill>
              </a:rPr>
              <a:t>Standard Pressure</a:t>
            </a:r>
          </a:p>
        </p:txBody>
      </p:sp>
      <p:sp>
        <p:nvSpPr>
          <p:cNvPr id="431107" name="Text Box 4">
            <a:extLst>
              <a:ext uri="{FF2B5EF4-FFF2-40B4-BE49-F238E27FC236}">
                <a16:creationId xmlns:a16="http://schemas.microsoft.com/office/drawing/2014/main" id="{E6A68FE4-4EDC-4E13-B520-E24B1F87A806}"/>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31108" name="Text Box 5">
            <a:extLst>
              <a:ext uri="{FF2B5EF4-FFF2-40B4-BE49-F238E27FC236}">
                <a16:creationId xmlns:a16="http://schemas.microsoft.com/office/drawing/2014/main" id="{FEEE3319-E2C3-48B2-9382-0CBCF0A26F57}"/>
              </a:ext>
            </a:extLst>
          </p:cNvPr>
          <p:cNvSpPr txBox="1">
            <a:spLocks noChangeArrowheads="1"/>
          </p:cNvSpPr>
          <p:nvPr/>
        </p:nvSpPr>
        <p:spPr bwMode="auto">
          <a:xfrm>
            <a:off x="533400" y="1870075"/>
            <a:ext cx="807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The pressure of the atmosphere at sea level and is the same for every company at all locations.</a:t>
            </a:r>
          </a:p>
        </p:txBody>
      </p:sp>
      <p:sp>
        <p:nvSpPr>
          <p:cNvPr id="431109" name="Text Box 6">
            <a:extLst>
              <a:ext uri="{FF2B5EF4-FFF2-40B4-BE49-F238E27FC236}">
                <a16:creationId xmlns:a16="http://schemas.microsoft.com/office/drawing/2014/main" id="{6BF72923-573B-42F9-9B5B-747E54304EEB}"/>
              </a:ext>
            </a:extLst>
          </p:cNvPr>
          <p:cNvSpPr txBox="1">
            <a:spLocks noChangeArrowheads="1"/>
          </p:cNvSpPr>
          <p:nvPr/>
        </p:nvSpPr>
        <p:spPr bwMode="auto">
          <a:xfrm>
            <a:off x="4419600" y="40386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a:t>True or False?  ______</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64282330-3464-415F-B25A-4E4C2A6D7894}"/>
              </a:ext>
            </a:extLst>
          </p:cNvPr>
          <p:cNvSpPr>
            <a:spLocks noGrp="1" noChangeArrowheads="1"/>
          </p:cNvSpPr>
          <p:nvPr>
            <p:ph type="title"/>
          </p:nvPr>
        </p:nvSpPr>
        <p:spPr>
          <a:xfrm>
            <a:off x="762000" y="474663"/>
            <a:ext cx="7772400" cy="754062"/>
          </a:xfrm>
        </p:spPr>
        <p:txBody>
          <a:bodyPr/>
          <a:lstStyle/>
          <a:p>
            <a:pPr eaLnBrk="1" hangingPunct="1"/>
            <a:r>
              <a:rPr lang="en-US" altLang="en-US" sz="3600">
                <a:solidFill>
                  <a:schemeClr val="tx1"/>
                </a:solidFill>
              </a:rPr>
              <a:t>Compression Temperature</a:t>
            </a:r>
          </a:p>
        </p:txBody>
      </p:sp>
      <p:sp>
        <p:nvSpPr>
          <p:cNvPr id="433155" name="Text Box 4">
            <a:extLst>
              <a:ext uri="{FF2B5EF4-FFF2-40B4-BE49-F238E27FC236}">
                <a16:creationId xmlns:a16="http://schemas.microsoft.com/office/drawing/2014/main" id="{591FBCF3-CE05-4B18-9A5C-CE12060463C6}"/>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33156" name="Text Box 5">
            <a:extLst>
              <a:ext uri="{FF2B5EF4-FFF2-40B4-BE49-F238E27FC236}">
                <a16:creationId xmlns:a16="http://schemas.microsoft.com/office/drawing/2014/main" id="{E5CE4101-BB21-4067-9CA3-F2E52C230EF7}"/>
              </a:ext>
            </a:extLst>
          </p:cNvPr>
          <p:cNvSpPr txBox="1">
            <a:spLocks noChangeArrowheads="1"/>
          </p:cNvSpPr>
          <p:nvPr/>
        </p:nvSpPr>
        <p:spPr bwMode="auto">
          <a:xfrm>
            <a:off x="533400" y="1863725"/>
            <a:ext cx="80772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Which of the following pure gases will get the hottest when compressed to an identical compression ratio? </a:t>
            </a:r>
          </a:p>
          <a:p>
            <a:pPr>
              <a:spcBef>
                <a:spcPct val="0"/>
              </a:spcBef>
              <a:buFontTx/>
              <a:buNone/>
            </a:pPr>
            <a:endParaRPr lang="en-US" altLang="en-US" sz="2400"/>
          </a:p>
          <a:p>
            <a:pPr>
              <a:spcBef>
                <a:spcPct val="0"/>
              </a:spcBef>
              <a:buFontTx/>
              <a:buNone/>
            </a:pPr>
            <a:r>
              <a:rPr lang="en-US" altLang="en-US" sz="2400"/>
              <a:t>	</a:t>
            </a:r>
          </a:p>
          <a:p>
            <a:pPr>
              <a:spcBef>
                <a:spcPct val="0"/>
              </a:spcBef>
              <a:buFontTx/>
              <a:buNone/>
            </a:pPr>
            <a:r>
              <a:rPr lang="en-US" altLang="en-US" sz="2400"/>
              <a:t>	Methane			______</a:t>
            </a:r>
          </a:p>
          <a:p>
            <a:pPr>
              <a:spcBef>
                <a:spcPct val="0"/>
              </a:spcBef>
              <a:buFontTx/>
              <a:buNone/>
            </a:pPr>
            <a:r>
              <a:rPr lang="en-US" altLang="en-US" sz="2400"/>
              <a:t>	Nitrogen 			______</a:t>
            </a:r>
          </a:p>
          <a:p>
            <a:pPr>
              <a:spcBef>
                <a:spcPct val="0"/>
              </a:spcBef>
              <a:buFontTx/>
              <a:buNone/>
            </a:pPr>
            <a:r>
              <a:rPr lang="en-US" altLang="en-US" sz="2400"/>
              <a:t>					</a:t>
            </a:r>
          </a:p>
          <a:p>
            <a:pPr>
              <a:spcBef>
                <a:spcPct val="0"/>
              </a:spcBef>
              <a:buFontTx/>
              <a:buNone/>
            </a:pPr>
            <a:endParaRPr lang="en-US" altLang="en-US" sz="240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8C1D0605-8FEB-4A03-BCEE-3582860E3F58}"/>
              </a:ext>
            </a:extLst>
          </p:cNvPr>
          <p:cNvSpPr>
            <a:spLocks noGrp="1" noChangeArrowheads="1"/>
          </p:cNvSpPr>
          <p:nvPr>
            <p:ph type="title"/>
          </p:nvPr>
        </p:nvSpPr>
        <p:spPr>
          <a:xfrm>
            <a:off x="685800" y="347663"/>
            <a:ext cx="7772400" cy="944562"/>
          </a:xfrm>
        </p:spPr>
        <p:txBody>
          <a:bodyPr/>
          <a:lstStyle/>
          <a:p>
            <a:pPr eaLnBrk="1" hangingPunct="1"/>
            <a:r>
              <a:rPr lang="en-US" altLang="en-US" sz="3600">
                <a:solidFill>
                  <a:schemeClr val="tx1"/>
                </a:solidFill>
              </a:rPr>
              <a:t>Packing Leakage</a:t>
            </a:r>
          </a:p>
        </p:txBody>
      </p:sp>
      <p:sp>
        <p:nvSpPr>
          <p:cNvPr id="435203" name="Text Box 4">
            <a:extLst>
              <a:ext uri="{FF2B5EF4-FFF2-40B4-BE49-F238E27FC236}">
                <a16:creationId xmlns:a16="http://schemas.microsoft.com/office/drawing/2014/main" id="{B8E8F481-D78B-4AA1-8BF5-CA19DEF73EC9}"/>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35204" name="Text Box 5">
            <a:extLst>
              <a:ext uri="{FF2B5EF4-FFF2-40B4-BE49-F238E27FC236}">
                <a16:creationId xmlns:a16="http://schemas.microsoft.com/office/drawing/2014/main" id="{C31D94DA-17B0-4397-90A6-D724D2847B3C}"/>
              </a:ext>
            </a:extLst>
          </p:cNvPr>
          <p:cNvSpPr txBox="1">
            <a:spLocks noChangeArrowheads="1"/>
          </p:cNvSpPr>
          <p:nvPr/>
        </p:nvSpPr>
        <p:spPr bwMode="auto">
          <a:xfrm>
            <a:off x="533400" y="1879600"/>
            <a:ext cx="8077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Packing leakage severe enough to show up in the PV trace looks similar to what other crank-end defect?  Check all that apply.</a:t>
            </a:r>
          </a:p>
          <a:p>
            <a:pPr>
              <a:spcBef>
                <a:spcPct val="0"/>
              </a:spcBef>
              <a:buFontTx/>
              <a:buNone/>
            </a:pPr>
            <a:endParaRPr lang="en-US" altLang="en-US" sz="2400"/>
          </a:p>
          <a:p>
            <a:pPr>
              <a:spcBef>
                <a:spcPct val="0"/>
              </a:spcBef>
              <a:buFontTx/>
              <a:buNone/>
            </a:pPr>
            <a:r>
              <a:rPr lang="en-US" altLang="en-US" sz="2400"/>
              <a:t>	Ring leakage			______</a:t>
            </a:r>
          </a:p>
          <a:p>
            <a:pPr>
              <a:spcBef>
                <a:spcPct val="0"/>
              </a:spcBef>
              <a:buFontTx/>
              <a:buNone/>
            </a:pPr>
            <a:r>
              <a:rPr lang="en-US" altLang="en-US" sz="2400"/>
              <a:t>	Suction valve leakage	______</a:t>
            </a:r>
          </a:p>
          <a:p>
            <a:pPr>
              <a:spcBef>
                <a:spcPct val="0"/>
              </a:spcBef>
              <a:buFontTx/>
              <a:buNone/>
            </a:pPr>
            <a:r>
              <a:rPr lang="en-US" altLang="en-US" sz="2400"/>
              <a:t>	Discharge valve leakage	______</a:t>
            </a:r>
            <a:r>
              <a:rPr lang="en-US" altLang="en-US" sz="2400">
                <a:latin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A5F0312C-DA6D-4CA9-8C4F-CD2A989F5D0F}"/>
              </a:ext>
            </a:extLst>
          </p:cNvPr>
          <p:cNvSpPr>
            <a:spLocks noGrp="1" noChangeArrowheads="1"/>
          </p:cNvSpPr>
          <p:nvPr>
            <p:ph type="title"/>
          </p:nvPr>
        </p:nvSpPr>
        <p:spPr>
          <a:xfrm>
            <a:off x="762000" y="285750"/>
            <a:ext cx="7772400" cy="942975"/>
          </a:xfrm>
        </p:spPr>
        <p:txBody>
          <a:bodyPr/>
          <a:lstStyle/>
          <a:p>
            <a:pPr eaLnBrk="1" hangingPunct="1"/>
            <a:r>
              <a:rPr lang="en-US" altLang="en-US" sz="3600">
                <a:solidFill>
                  <a:schemeClr val="tx1"/>
                </a:solidFill>
              </a:rPr>
              <a:t>Unloader Leakage</a:t>
            </a:r>
          </a:p>
        </p:txBody>
      </p:sp>
      <p:sp>
        <p:nvSpPr>
          <p:cNvPr id="437251" name="Text Box 4">
            <a:extLst>
              <a:ext uri="{FF2B5EF4-FFF2-40B4-BE49-F238E27FC236}">
                <a16:creationId xmlns:a16="http://schemas.microsoft.com/office/drawing/2014/main" id="{88400839-036E-4BF2-BAD4-5913DE0DC1B5}"/>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37252" name="Text Box 5">
            <a:extLst>
              <a:ext uri="{FF2B5EF4-FFF2-40B4-BE49-F238E27FC236}">
                <a16:creationId xmlns:a16="http://schemas.microsoft.com/office/drawing/2014/main" id="{26268D47-B391-4892-9772-EFBF57FC8F13}"/>
              </a:ext>
            </a:extLst>
          </p:cNvPr>
          <p:cNvSpPr txBox="1">
            <a:spLocks noChangeArrowheads="1"/>
          </p:cNvSpPr>
          <p:nvPr/>
        </p:nvSpPr>
        <p:spPr bwMode="auto">
          <a:xfrm>
            <a:off x="533400" y="2032000"/>
            <a:ext cx="8077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Finger or plug unloader leakage severe enough to show up in the PV trace looks similar to what other cylinder defect?  Check all that apply.</a:t>
            </a:r>
          </a:p>
          <a:p>
            <a:pPr>
              <a:spcBef>
                <a:spcPct val="0"/>
              </a:spcBef>
              <a:buFontTx/>
              <a:buNone/>
            </a:pPr>
            <a:endParaRPr lang="en-US" altLang="en-US" sz="2400"/>
          </a:p>
          <a:p>
            <a:pPr>
              <a:spcBef>
                <a:spcPct val="0"/>
              </a:spcBef>
              <a:buFontTx/>
              <a:buNone/>
            </a:pPr>
            <a:r>
              <a:rPr lang="en-US" altLang="en-US" sz="2400"/>
              <a:t>	Ring leakage			______</a:t>
            </a:r>
          </a:p>
          <a:p>
            <a:pPr>
              <a:spcBef>
                <a:spcPct val="0"/>
              </a:spcBef>
              <a:buFontTx/>
              <a:buNone/>
            </a:pPr>
            <a:r>
              <a:rPr lang="en-US" altLang="en-US" sz="2400"/>
              <a:t>	Suction valve leakage	______</a:t>
            </a:r>
          </a:p>
          <a:p>
            <a:pPr>
              <a:spcBef>
                <a:spcPct val="0"/>
              </a:spcBef>
              <a:buFontTx/>
              <a:buNone/>
            </a:pPr>
            <a:r>
              <a:rPr lang="en-US" altLang="en-US" sz="2400"/>
              <a:t>	Discharge valve leakage	______ 				</a:t>
            </a:r>
          </a:p>
          <a:p>
            <a:pPr>
              <a:spcBef>
                <a:spcPct val="0"/>
              </a:spcBef>
              <a:buFontTx/>
              <a:buNone/>
            </a:pPr>
            <a:endParaRPr lang="en-US" altLang="en-US"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08DAE04-E88B-44D6-BE81-E2F1DA5C47C7}"/>
              </a:ext>
            </a:extLst>
          </p:cNvPr>
          <p:cNvSpPr>
            <a:spLocks noGrp="1" noChangeArrowheads="1"/>
          </p:cNvSpPr>
          <p:nvPr>
            <p:ph type="title"/>
          </p:nvPr>
        </p:nvSpPr>
        <p:spPr>
          <a:xfrm>
            <a:off x="685800" y="457200"/>
            <a:ext cx="7772400" cy="685800"/>
          </a:xfrm>
        </p:spPr>
        <p:txBody>
          <a:bodyPr/>
          <a:lstStyle/>
          <a:p>
            <a:pPr eaLnBrk="1" hangingPunct="1"/>
            <a:r>
              <a:rPr lang="en-US" altLang="en-US" sz="3600" dirty="0">
                <a:solidFill>
                  <a:schemeClr val="tx1"/>
                </a:solidFill>
              </a:rPr>
              <a:t>Definitions</a:t>
            </a:r>
          </a:p>
        </p:txBody>
      </p:sp>
      <p:sp>
        <p:nvSpPr>
          <p:cNvPr id="41987" name="Rectangle 3">
            <a:extLst>
              <a:ext uri="{FF2B5EF4-FFF2-40B4-BE49-F238E27FC236}">
                <a16:creationId xmlns:a16="http://schemas.microsoft.com/office/drawing/2014/main" id="{9622CB4C-6CA1-4F38-B32E-60A027AF28E0}"/>
              </a:ext>
            </a:extLst>
          </p:cNvPr>
          <p:cNvSpPr>
            <a:spLocks noGrp="1" noChangeArrowheads="1"/>
          </p:cNvSpPr>
          <p:nvPr>
            <p:ph type="body" sz="half" idx="2"/>
          </p:nvPr>
        </p:nvSpPr>
        <p:spPr>
          <a:xfrm>
            <a:off x="152400" y="2082800"/>
            <a:ext cx="8839200" cy="1371600"/>
          </a:xfrm>
          <a:ln>
            <a:noFill/>
            <a:miter lim="800000"/>
            <a:headEnd/>
            <a:tailEnd/>
          </a:ln>
        </p:spPr>
        <p:txBody>
          <a:bodyPr/>
          <a:lstStyle/>
          <a:p>
            <a:pPr eaLnBrk="1" hangingPunct="1">
              <a:lnSpc>
                <a:spcPct val="80000"/>
              </a:lnSpc>
              <a:buClr>
                <a:schemeClr val="tx1"/>
              </a:buClr>
              <a:buFontTx/>
              <a:buNone/>
            </a:pPr>
            <a:r>
              <a:rPr lang="en-US" altLang="en-US" sz="2000" dirty="0"/>
              <a:t>	</a:t>
            </a:r>
            <a:r>
              <a:rPr lang="en-US" altLang="en-US" sz="2400" dirty="0"/>
              <a:t>Displaced Volume – The volume the piston displaces as it move from Top Dead Center (TDC) to Bottom Dead Center (BDC) of the cylinder.</a:t>
            </a:r>
          </a:p>
        </p:txBody>
      </p:sp>
      <p:sp>
        <p:nvSpPr>
          <p:cNvPr id="2386948" name="Rectangle 4">
            <a:extLst>
              <a:ext uri="{FF2B5EF4-FFF2-40B4-BE49-F238E27FC236}">
                <a16:creationId xmlns:a16="http://schemas.microsoft.com/office/drawing/2014/main" id="{0E32D820-3E2E-4C10-BB80-5FB47C1A74A3}"/>
              </a:ext>
            </a:extLst>
          </p:cNvPr>
          <p:cNvSpPr>
            <a:spLocks noChangeArrowheads="1"/>
          </p:cNvSpPr>
          <p:nvPr/>
        </p:nvSpPr>
        <p:spPr bwMode="auto">
          <a:xfrm>
            <a:off x="152400" y="4152900"/>
            <a:ext cx="8839200"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Clr>
                <a:schemeClr val="tx1"/>
              </a:buClr>
              <a:buFontTx/>
              <a:buNone/>
            </a:pPr>
            <a:r>
              <a:rPr lang="en-US" altLang="en-US" sz="2000" dirty="0"/>
              <a:t>	</a:t>
            </a:r>
            <a:r>
              <a:rPr lang="en-US" altLang="en-US" sz="2400" dirty="0"/>
              <a:t>Clearance Volume – The volume remaining in the cylinder when the piston reaches Top Dead Center (TDC).</a:t>
            </a:r>
          </a:p>
          <a:p>
            <a:pPr eaLnBrk="1" hangingPunct="1">
              <a:lnSpc>
                <a:spcPct val="80000"/>
              </a:lnSpc>
              <a:buClr>
                <a:schemeClr val="tx1"/>
              </a:buClr>
              <a:buFontTx/>
              <a:buNone/>
            </a:pPr>
            <a:r>
              <a:rPr lang="en-US" altLang="en-US" sz="2400" dirty="0"/>
              <a:t>	= Total Volume – Displaced Volume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86948">
                                            <p:txEl>
                                              <p:pRg st="0" end="0"/>
                                            </p:txEl>
                                          </p:spTgt>
                                        </p:tgtEl>
                                        <p:attrNameLst>
                                          <p:attrName>style.visibility</p:attrName>
                                        </p:attrNameLst>
                                      </p:cBhvr>
                                      <p:to>
                                        <p:strVal val="visible"/>
                                      </p:to>
                                    </p:set>
                                    <p:anim calcmode="lin" valueType="num">
                                      <p:cBhvr additive="base">
                                        <p:cTn id="7" dur="500" fill="hold"/>
                                        <p:tgtEl>
                                          <p:spTgt spid="238694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8694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386948">
                                            <p:txEl>
                                              <p:pRg st="1" end="1"/>
                                            </p:txEl>
                                          </p:spTgt>
                                        </p:tgtEl>
                                        <p:attrNameLst>
                                          <p:attrName>style.visibility</p:attrName>
                                        </p:attrNameLst>
                                      </p:cBhvr>
                                      <p:to>
                                        <p:strVal val="visible"/>
                                      </p:to>
                                    </p:set>
                                    <p:anim calcmode="lin" valueType="num">
                                      <p:cBhvr additive="base">
                                        <p:cTn id="12" dur="500" fill="hold"/>
                                        <p:tgtEl>
                                          <p:spTgt spid="238694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8694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948" grpId="0" build="p" autoUpdateAnimBg="0" advAuto="1000"/>
    </p:bld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106E2759-FCB6-4D79-BED7-AF9112049535}"/>
              </a:ext>
            </a:extLst>
          </p:cNvPr>
          <p:cNvSpPr>
            <a:spLocks noGrp="1" noChangeArrowheads="1"/>
          </p:cNvSpPr>
          <p:nvPr>
            <p:ph type="title"/>
          </p:nvPr>
        </p:nvSpPr>
        <p:spPr>
          <a:xfrm>
            <a:off x="685800" y="285750"/>
            <a:ext cx="7772400" cy="942975"/>
          </a:xfrm>
        </p:spPr>
        <p:txBody>
          <a:bodyPr/>
          <a:lstStyle/>
          <a:p>
            <a:pPr eaLnBrk="1" hangingPunct="1"/>
            <a:r>
              <a:rPr lang="en-US" altLang="en-US" sz="3600">
                <a:solidFill>
                  <a:schemeClr val="tx1"/>
                </a:solidFill>
              </a:rPr>
              <a:t>Suction Valve Leakage</a:t>
            </a:r>
          </a:p>
        </p:txBody>
      </p:sp>
      <p:sp>
        <p:nvSpPr>
          <p:cNvPr id="439299" name="Text Box 4">
            <a:extLst>
              <a:ext uri="{FF2B5EF4-FFF2-40B4-BE49-F238E27FC236}">
                <a16:creationId xmlns:a16="http://schemas.microsoft.com/office/drawing/2014/main" id="{C0AFCAF0-143C-43D8-9368-384E37140775}"/>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39300" name="Text Box 5">
            <a:extLst>
              <a:ext uri="{FF2B5EF4-FFF2-40B4-BE49-F238E27FC236}">
                <a16:creationId xmlns:a16="http://schemas.microsoft.com/office/drawing/2014/main" id="{5F5938A8-0CF8-49B5-AE2E-D6F42FA77197}"/>
              </a:ext>
            </a:extLst>
          </p:cNvPr>
          <p:cNvSpPr txBox="1">
            <a:spLocks noChangeArrowheads="1"/>
          </p:cNvSpPr>
          <p:nvPr/>
        </p:nvSpPr>
        <p:spPr bwMode="auto">
          <a:xfrm>
            <a:off x="304800" y="1851025"/>
            <a:ext cx="86106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Suction valve leakage severe enough to show up in the PV trace has what characteristics?  Check all that apply.</a:t>
            </a:r>
          </a:p>
          <a:p>
            <a:pPr>
              <a:spcBef>
                <a:spcPct val="0"/>
              </a:spcBef>
              <a:buFontTx/>
              <a:buNone/>
            </a:pPr>
            <a:endParaRPr lang="en-US" altLang="en-US" sz="2400"/>
          </a:p>
          <a:p>
            <a:pPr>
              <a:spcBef>
                <a:spcPct val="0"/>
              </a:spcBef>
              <a:buFontTx/>
              <a:buNone/>
            </a:pPr>
            <a:r>
              <a:rPr lang="en-US" altLang="en-US" sz="2400"/>
              <a:t>	Flow balance less than 1			______</a:t>
            </a:r>
          </a:p>
          <a:p>
            <a:pPr>
              <a:spcBef>
                <a:spcPct val="0"/>
              </a:spcBef>
              <a:buFontTx/>
              <a:buNone/>
            </a:pPr>
            <a:r>
              <a:rPr lang="en-US" altLang="en-US" sz="2400"/>
              <a:t>	Suction cavity significant temp increase 	______</a:t>
            </a:r>
          </a:p>
          <a:p>
            <a:pPr>
              <a:spcBef>
                <a:spcPct val="0"/>
              </a:spcBef>
              <a:buFontTx/>
              <a:buNone/>
            </a:pPr>
            <a:r>
              <a:rPr lang="en-US" altLang="en-US" sz="2400"/>
              <a:t>	Discharge temperature increase 		______ </a:t>
            </a:r>
          </a:p>
          <a:p>
            <a:pPr>
              <a:spcBef>
                <a:spcPct val="0"/>
              </a:spcBef>
              <a:buFontTx/>
              <a:buNone/>
            </a:pPr>
            <a:r>
              <a:rPr lang="en-US" altLang="en-US" sz="2400"/>
              <a:t>	Discharge VE increase			______</a:t>
            </a:r>
          </a:p>
          <a:p>
            <a:pPr>
              <a:spcBef>
                <a:spcPct val="0"/>
              </a:spcBef>
              <a:buFontTx/>
              <a:buNone/>
            </a:pPr>
            <a:r>
              <a:rPr lang="en-US" altLang="en-US" sz="2400"/>
              <a:t>	Calculated suction flow rate increase	______</a:t>
            </a:r>
          </a:p>
          <a:p>
            <a:pPr>
              <a:spcBef>
                <a:spcPct val="0"/>
              </a:spcBef>
              <a:buFontTx/>
              <a:buNone/>
            </a:pPr>
            <a:r>
              <a:rPr lang="en-US" altLang="en-US" sz="2400"/>
              <a:t>	Discharge delta temperature increase	______</a:t>
            </a:r>
          </a:p>
          <a:p>
            <a:pPr>
              <a:spcBef>
                <a:spcPct val="0"/>
              </a:spcBef>
              <a:buFontTx/>
              <a:buNone/>
            </a:pPr>
            <a:endParaRPr lang="en-US" altLang="en-US" sz="2400"/>
          </a:p>
          <a:p>
            <a:pPr>
              <a:spcBef>
                <a:spcPct val="0"/>
              </a:spcBef>
              <a:buFontTx/>
              <a:buNone/>
            </a:pPr>
            <a:r>
              <a:rPr lang="en-US" altLang="en-US" sz="2400">
                <a:latin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37BCE43A-3DFB-4248-B8C6-36B6E4090109}"/>
              </a:ext>
            </a:extLst>
          </p:cNvPr>
          <p:cNvSpPr>
            <a:spLocks noGrp="1" noChangeArrowheads="1"/>
          </p:cNvSpPr>
          <p:nvPr>
            <p:ph type="title"/>
          </p:nvPr>
        </p:nvSpPr>
        <p:spPr>
          <a:xfrm>
            <a:off x="762000" y="347663"/>
            <a:ext cx="7772400" cy="755650"/>
          </a:xfrm>
        </p:spPr>
        <p:txBody>
          <a:bodyPr/>
          <a:lstStyle/>
          <a:p>
            <a:pPr eaLnBrk="1" hangingPunct="1"/>
            <a:r>
              <a:rPr lang="en-US" altLang="en-US" sz="3600">
                <a:solidFill>
                  <a:schemeClr val="tx1"/>
                </a:solidFill>
              </a:rPr>
              <a:t>Discharge Valve Leakage</a:t>
            </a:r>
          </a:p>
        </p:txBody>
      </p:sp>
      <p:sp>
        <p:nvSpPr>
          <p:cNvPr id="441347" name="Text Box 4">
            <a:extLst>
              <a:ext uri="{FF2B5EF4-FFF2-40B4-BE49-F238E27FC236}">
                <a16:creationId xmlns:a16="http://schemas.microsoft.com/office/drawing/2014/main" id="{BED71CBC-EE25-4AD2-9252-65A9423B17EC}"/>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41348" name="Text Box 5">
            <a:extLst>
              <a:ext uri="{FF2B5EF4-FFF2-40B4-BE49-F238E27FC236}">
                <a16:creationId xmlns:a16="http://schemas.microsoft.com/office/drawing/2014/main" id="{1986693B-8350-4C2F-B4EE-0ADEAA7CD9E8}"/>
              </a:ext>
            </a:extLst>
          </p:cNvPr>
          <p:cNvSpPr txBox="1">
            <a:spLocks noChangeArrowheads="1"/>
          </p:cNvSpPr>
          <p:nvPr/>
        </p:nvSpPr>
        <p:spPr bwMode="auto">
          <a:xfrm>
            <a:off x="304800" y="1676400"/>
            <a:ext cx="86106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Discharge valve leakage severe enough to show up in the PV trace has what characteristics?  Check all that apply.</a:t>
            </a:r>
          </a:p>
          <a:p>
            <a:pPr>
              <a:spcBef>
                <a:spcPct val="0"/>
              </a:spcBef>
              <a:buFontTx/>
              <a:buNone/>
            </a:pPr>
            <a:endParaRPr lang="en-US" altLang="en-US" sz="2400"/>
          </a:p>
          <a:p>
            <a:pPr>
              <a:spcBef>
                <a:spcPct val="0"/>
              </a:spcBef>
              <a:buFontTx/>
              <a:buNone/>
            </a:pPr>
            <a:r>
              <a:rPr lang="en-US" altLang="en-US" sz="2400"/>
              <a:t>	Flow balance less than 1			______</a:t>
            </a:r>
          </a:p>
          <a:p>
            <a:pPr>
              <a:spcBef>
                <a:spcPct val="0"/>
              </a:spcBef>
              <a:buFontTx/>
              <a:buNone/>
            </a:pPr>
            <a:r>
              <a:rPr lang="en-US" altLang="en-US" sz="2400"/>
              <a:t>	Suction cavity significant temp increase 	______</a:t>
            </a:r>
          </a:p>
          <a:p>
            <a:pPr>
              <a:spcBef>
                <a:spcPct val="0"/>
              </a:spcBef>
              <a:buFontTx/>
              <a:buNone/>
            </a:pPr>
            <a:r>
              <a:rPr lang="en-US" altLang="en-US" sz="2400"/>
              <a:t>	Discharge temperature increase 		______ </a:t>
            </a:r>
          </a:p>
          <a:p>
            <a:pPr>
              <a:spcBef>
                <a:spcPct val="0"/>
              </a:spcBef>
              <a:buFontTx/>
              <a:buNone/>
            </a:pPr>
            <a:r>
              <a:rPr lang="en-US" altLang="en-US" sz="2400"/>
              <a:t>	Discharge VE increase			______</a:t>
            </a:r>
          </a:p>
          <a:p>
            <a:pPr>
              <a:spcBef>
                <a:spcPct val="0"/>
              </a:spcBef>
              <a:buFontTx/>
              <a:buNone/>
            </a:pPr>
            <a:r>
              <a:rPr lang="en-US" altLang="en-US" sz="2400"/>
              <a:t>	Calculated suction flow rate increase	______</a:t>
            </a:r>
          </a:p>
          <a:p>
            <a:pPr>
              <a:spcBef>
                <a:spcPct val="0"/>
              </a:spcBef>
              <a:buFontTx/>
              <a:buNone/>
            </a:pPr>
            <a:r>
              <a:rPr lang="en-US" altLang="en-US" sz="2400"/>
              <a:t>	Discharge delta temperature increase	______</a:t>
            </a:r>
          </a:p>
          <a:p>
            <a:pPr>
              <a:spcBef>
                <a:spcPct val="0"/>
              </a:spcBef>
              <a:buFontTx/>
              <a:buNone/>
            </a:pPr>
            <a:endParaRPr lang="en-US" altLang="en-US" sz="2400"/>
          </a:p>
          <a:p>
            <a:pPr>
              <a:spcBef>
                <a:spcPct val="0"/>
              </a:spcBef>
              <a:buFontTx/>
              <a:buNone/>
            </a:pPr>
            <a:r>
              <a:rPr lang="en-US" altLang="en-US" sz="2400">
                <a:latin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3394" name="Rectangle 2">
            <a:extLst>
              <a:ext uri="{FF2B5EF4-FFF2-40B4-BE49-F238E27FC236}">
                <a16:creationId xmlns:a16="http://schemas.microsoft.com/office/drawing/2014/main" id="{09D7D8B3-9818-4CDD-8323-568D489BF9B2}"/>
              </a:ext>
            </a:extLst>
          </p:cNvPr>
          <p:cNvSpPr>
            <a:spLocks noGrp="1" noChangeArrowheads="1"/>
          </p:cNvSpPr>
          <p:nvPr>
            <p:ph type="title"/>
          </p:nvPr>
        </p:nvSpPr>
        <p:spPr>
          <a:xfrm>
            <a:off x="685800" y="411163"/>
            <a:ext cx="7772400" cy="566737"/>
          </a:xfrm>
        </p:spPr>
        <p:txBody>
          <a:bodyPr/>
          <a:lstStyle/>
          <a:p>
            <a:pPr eaLnBrk="1" hangingPunct="1"/>
            <a:r>
              <a:rPr lang="en-US" altLang="en-US" sz="3600">
                <a:solidFill>
                  <a:schemeClr val="tx1"/>
                </a:solidFill>
              </a:rPr>
              <a:t>Ring Leakage</a:t>
            </a:r>
          </a:p>
        </p:txBody>
      </p:sp>
      <p:sp>
        <p:nvSpPr>
          <p:cNvPr id="443395" name="Text Box 4">
            <a:extLst>
              <a:ext uri="{FF2B5EF4-FFF2-40B4-BE49-F238E27FC236}">
                <a16:creationId xmlns:a16="http://schemas.microsoft.com/office/drawing/2014/main" id="{23DDC0E0-9548-4142-A664-500D24A20ECB}"/>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43396" name="Text Box 5">
            <a:extLst>
              <a:ext uri="{FF2B5EF4-FFF2-40B4-BE49-F238E27FC236}">
                <a16:creationId xmlns:a16="http://schemas.microsoft.com/office/drawing/2014/main" id="{65653DBE-809C-4569-8F0B-B496EE170B4D}"/>
              </a:ext>
            </a:extLst>
          </p:cNvPr>
          <p:cNvSpPr txBox="1">
            <a:spLocks noChangeArrowheads="1"/>
          </p:cNvSpPr>
          <p:nvPr/>
        </p:nvSpPr>
        <p:spPr bwMode="auto">
          <a:xfrm>
            <a:off x="304800" y="1676400"/>
            <a:ext cx="8610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Ring leakage severe enough to show up in the PV trace has what characteristics?  Check all that apply.</a:t>
            </a:r>
          </a:p>
          <a:p>
            <a:pPr>
              <a:spcBef>
                <a:spcPct val="0"/>
              </a:spcBef>
              <a:buFontTx/>
              <a:buNone/>
            </a:pPr>
            <a:endParaRPr lang="en-US" altLang="en-US" sz="2400"/>
          </a:p>
          <a:p>
            <a:pPr>
              <a:spcBef>
                <a:spcPct val="0"/>
              </a:spcBef>
              <a:buFontTx/>
              <a:buNone/>
            </a:pPr>
            <a:r>
              <a:rPr lang="en-US" altLang="en-US" sz="2400"/>
              <a:t>	Flow balance greater than 1		______</a:t>
            </a:r>
          </a:p>
          <a:p>
            <a:pPr>
              <a:spcBef>
                <a:spcPct val="0"/>
              </a:spcBef>
              <a:buFontTx/>
              <a:buNone/>
            </a:pPr>
            <a:r>
              <a:rPr lang="en-US" altLang="en-US" sz="2400"/>
              <a:t>	Suction cavity significant temp increase 	______</a:t>
            </a:r>
          </a:p>
          <a:p>
            <a:pPr>
              <a:spcBef>
                <a:spcPct val="0"/>
              </a:spcBef>
              <a:buFontTx/>
              <a:buNone/>
            </a:pPr>
            <a:r>
              <a:rPr lang="en-US" altLang="en-US" sz="2400"/>
              <a:t>	Discharge temperature increase 		______ </a:t>
            </a:r>
          </a:p>
          <a:p>
            <a:pPr>
              <a:spcBef>
                <a:spcPct val="0"/>
              </a:spcBef>
              <a:buFontTx/>
              <a:buNone/>
            </a:pPr>
            <a:r>
              <a:rPr lang="en-US" altLang="en-US" sz="2400"/>
              <a:t>	Calculated average flow rate increase	______</a:t>
            </a:r>
          </a:p>
          <a:p>
            <a:pPr>
              <a:spcBef>
                <a:spcPct val="0"/>
              </a:spcBef>
              <a:buFontTx/>
              <a:buNone/>
            </a:pPr>
            <a:r>
              <a:rPr lang="en-US" altLang="en-US" sz="2400"/>
              <a:t>	Discharge delta temperature increase	______</a:t>
            </a:r>
          </a:p>
          <a:p>
            <a:pPr>
              <a:spcBef>
                <a:spcPct val="0"/>
              </a:spcBef>
              <a:buFontTx/>
              <a:buNone/>
            </a:pPr>
            <a:endParaRPr lang="en-US" altLang="en-US" sz="2400"/>
          </a:p>
          <a:p>
            <a:pPr>
              <a:spcBef>
                <a:spcPct val="0"/>
              </a:spcBef>
              <a:buFontTx/>
              <a:buNone/>
            </a:pPr>
            <a:r>
              <a:rPr lang="en-US" altLang="en-US" sz="2400">
                <a:latin typeface="Times New Roman" panose="02020603050405020304" pitchFamily="18" charset="0"/>
              </a:rPr>
              <a:t>				</a:t>
            </a:r>
          </a:p>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03405C22-8DEA-42D6-8B55-EB045F94D036}"/>
              </a:ext>
            </a:extLst>
          </p:cNvPr>
          <p:cNvSpPr>
            <a:spLocks noGrp="1" noChangeArrowheads="1"/>
          </p:cNvSpPr>
          <p:nvPr>
            <p:ph type="title"/>
          </p:nvPr>
        </p:nvSpPr>
        <p:spPr>
          <a:xfrm>
            <a:off x="685800" y="474663"/>
            <a:ext cx="7772400" cy="503237"/>
          </a:xfrm>
        </p:spPr>
        <p:txBody>
          <a:bodyPr/>
          <a:lstStyle/>
          <a:p>
            <a:pPr eaLnBrk="1" hangingPunct="1"/>
            <a:r>
              <a:rPr lang="en-US" altLang="en-US" sz="3600">
                <a:solidFill>
                  <a:schemeClr val="tx1"/>
                </a:solidFill>
              </a:rPr>
              <a:t>TDC Offset</a:t>
            </a:r>
          </a:p>
        </p:txBody>
      </p:sp>
      <p:sp>
        <p:nvSpPr>
          <p:cNvPr id="445443" name="Text Box 4">
            <a:extLst>
              <a:ext uri="{FF2B5EF4-FFF2-40B4-BE49-F238E27FC236}">
                <a16:creationId xmlns:a16="http://schemas.microsoft.com/office/drawing/2014/main" id="{7738B547-95EE-48B9-908B-F28AC4817098}"/>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45444" name="Text Box 5">
            <a:extLst>
              <a:ext uri="{FF2B5EF4-FFF2-40B4-BE49-F238E27FC236}">
                <a16:creationId xmlns:a16="http://schemas.microsoft.com/office/drawing/2014/main" id="{6AA09DC7-0F0C-4158-8A90-D1C658339648}"/>
              </a:ext>
            </a:extLst>
          </p:cNvPr>
          <p:cNvSpPr txBox="1">
            <a:spLocks noChangeArrowheads="1"/>
          </p:cNvSpPr>
          <p:nvPr/>
        </p:nvSpPr>
        <p:spPr bwMode="auto">
          <a:xfrm>
            <a:off x="228600" y="1676400"/>
            <a:ext cx="86868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Shifting the pressure trace to the right will result in ?  Check all that apply.</a:t>
            </a:r>
          </a:p>
          <a:p>
            <a:pPr>
              <a:spcBef>
                <a:spcPct val="0"/>
              </a:spcBef>
              <a:buFontTx/>
              <a:buNone/>
            </a:pPr>
            <a:endParaRPr lang="en-US" altLang="en-US" sz="2400"/>
          </a:p>
          <a:p>
            <a:pPr>
              <a:spcBef>
                <a:spcPct val="0"/>
              </a:spcBef>
              <a:buFontTx/>
              <a:buNone/>
            </a:pPr>
            <a:r>
              <a:rPr lang="en-US" altLang="en-US" sz="2400"/>
              <a:t>	Lower compressor IHP			______</a:t>
            </a:r>
          </a:p>
          <a:p>
            <a:pPr>
              <a:spcBef>
                <a:spcPct val="0"/>
              </a:spcBef>
              <a:buFontTx/>
              <a:buNone/>
            </a:pPr>
            <a:r>
              <a:rPr lang="en-US" altLang="en-US" sz="2400"/>
              <a:t>	Lower power cylinder IHP 			______</a:t>
            </a:r>
          </a:p>
          <a:p>
            <a:pPr>
              <a:spcBef>
                <a:spcPct val="0"/>
              </a:spcBef>
              <a:buFontTx/>
              <a:buNone/>
            </a:pPr>
            <a:r>
              <a:rPr lang="en-US" altLang="en-US" sz="2400"/>
              <a:t>	A rise in the apparent mech engine eff% ______ </a:t>
            </a:r>
          </a:p>
          <a:p>
            <a:pPr>
              <a:spcBef>
                <a:spcPct val="0"/>
              </a:spcBef>
              <a:buFontTx/>
              <a:buNone/>
            </a:pPr>
            <a:r>
              <a:rPr lang="en-US" altLang="en-US" sz="2400"/>
              <a:t>	Higher calculated average flow rate	______</a:t>
            </a:r>
          </a:p>
          <a:p>
            <a:pPr>
              <a:spcBef>
                <a:spcPct val="0"/>
              </a:spcBef>
              <a:buFontTx/>
              <a:buNone/>
            </a:pPr>
            <a:r>
              <a:rPr lang="en-US" altLang="en-US" sz="2400"/>
              <a:t>			</a:t>
            </a:r>
          </a:p>
          <a:p>
            <a:pPr>
              <a:spcBef>
                <a:spcPct val="0"/>
              </a:spcBef>
              <a:buFontTx/>
              <a:buNone/>
            </a:pPr>
            <a:endParaRPr lang="en-US" altLang="en-US" sz="240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4ED56FA3-4DC7-4677-9619-0154238BA58F}"/>
              </a:ext>
            </a:extLst>
          </p:cNvPr>
          <p:cNvSpPr>
            <a:spLocks noGrp="1" noChangeArrowheads="1"/>
          </p:cNvSpPr>
          <p:nvPr>
            <p:ph type="title"/>
          </p:nvPr>
        </p:nvSpPr>
        <p:spPr>
          <a:xfrm>
            <a:off x="685800" y="474663"/>
            <a:ext cx="7772400" cy="439737"/>
          </a:xfrm>
        </p:spPr>
        <p:txBody>
          <a:bodyPr/>
          <a:lstStyle/>
          <a:p>
            <a:pPr eaLnBrk="1" hangingPunct="1"/>
            <a:r>
              <a:rPr lang="en-US" altLang="en-US" sz="3600">
                <a:solidFill>
                  <a:schemeClr val="tx1"/>
                </a:solidFill>
              </a:rPr>
              <a:t>IHP Measurement</a:t>
            </a:r>
          </a:p>
        </p:txBody>
      </p:sp>
      <p:sp>
        <p:nvSpPr>
          <p:cNvPr id="447491" name="Text Box 4">
            <a:extLst>
              <a:ext uri="{FF2B5EF4-FFF2-40B4-BE49-F238E27FC236}">
                <a16:creationId xmlns:a16="http://schemas.microsoft.com/office/drawing/2014/main" id="{5F56F36C-74F2-45F0-92A0-4EB989F09BA2}"/>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47492" name="Text Box 5">
            <a:extLst>
              <a:ext uri="{FF2B5EF4-FFF2-40B4-BE49-F238E27FC236}">
                <a16:creationId xmlns:a16="http://schemas.microsoft.com/office/drawing/2014/main" id="{FC2AF9E9-520D-4F0F-AE23-BE02A3ABC591}"/>
              </a:ext>
            </a:extLst>
          </p:cNvPr>
          <p:cNvSpPr txBox="1">
            <a:spLocks noChangeArrowheads="1"/>
          </p:cNvSpPr>
          <p:nvPr/>
        </p:nvSpPr>
        <p:spPr bwMode="auto">
          <a:xfrm>
            <a:off x="533400" y="1371600"/>
            <a:ext cx="8077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Which of the following have an effect on the IHP measurement? Check all that apply.</a:t>
            </a:r>
          </a:p>
          <a:p>
            <a:pPr>
              <a:spcBef>
                <a:spcPct val="0"/>
              </a:spcBef>
              <a:buFontTx/>
              <a:buNone/>
            </a:pPr>
            <a:endParaRPr lang="en-US" altLang="en-US" sz="2400"/>
          </a:p>
          <a:p>
            <a:pPr>
              <a:spcBef>
                <a:spcPct val="0"/>
              </a:spcBef>
              <a:buFontTx/>
              <a:buNone/>
            </a:pPr>
            <a:r>
              <a:rPr lang="en-US" altLang="en-US" sz="2400"/>
              <a:t>	Bore					______</a:t>
            </a:r>
          </a:p>
          <a:p>
            <a:pPr>
              <a:spcBef>
                <a:spcPct val="0"/>
              </a:spcBef>
              <a:buFontTx/>
              <a:buNone/>
            </a:pPr>
            <a:r>
              <a:rPr lang="en-US" altLang="en-US" sz="2400"/>
              <a:t>	Stroke					______</a:t>
            </a:r>
          </a:p>
          <a:p>
            <a:pPr>
              <a:spcBef>
                <a:spcPct val="0"/>
              </a:spcBef>
              <a:buFontTx/>
              <a:buNone/>
            </a:pPr>
            <a:r>
              <a:rPr lang="en-US" altLang="en-US" sz="2400"/>
              <a:t>	Connecting Rod length		______</a:t>
            </a:r>
          </a:p>
          <a:p>
            <a:pPr>
              <a:spcBef>
                <a:spcPct val="0"/>
              </a:spcBef>
              <a:buFontTx/>
              <a:buNone/>
            </a:pPr>
            <a:r>
              <a:rPr lang="en-US" altLang="en-US" sz="2400"/>
              <a:t>	K-value				______</a:t>
            </a:r>
          </a:p>
          <a:p>
            <a:pPr>
              <a:spcBef>
                <a:spcPct val="0"/>
              </a:spcBef>
              <a:buFontTx/>
              <a:buNone/>
            </a:pPr>
            <a:r>
              <a:rPr lang="en-US" altLang="en-US" sz="2400"/>
              <a:t>	Compressibility			______</a:t>
            </a:r>
          </a:p>
          <a:p>
            <a:pPr>
              <a:spcBef>
                <a:spcPct val="0"/>
              </a:spcBef>
              <a:buFontTx/>
              <a:buNone/>
            </a:pPr>
            <a:r>
              <a:rPr lang="en-US" altLang="en-US" sz="2400"/>
              <a:t>	Measured RPM			______</a:t>
            </a:r>
          </a:p>
          <a:p>
            <a:pPr>
              <a:spcBef>
                <a:spcPct val="0"/>
              </a:spcBef>
              <a:buFontTx/>
              <a:buNone/>
            </a:pPr>
            <a:r>
              <a:rPr lang="en-US" altLang="en-US" sz="2400"/>
              <a:t>	Transducer 0 offset			______</a:t>
            </a:r>
          </a:p>
          <a:p>
            <a:pPr>
              <a:spcBef>
                <a:spcPct val="0"/>
              </a:spcBef>
              <a:buFontTx/>
              <a:buNone/>
            </a:pPr>
            <a:r>
              <a:rPr lang="en-US" altLang="en-US" sz="2400"/>
              <a:t>	Transducer linearity			______</a:t>
            </a:r>
          </a:p>
          <a:p>
            <a:pPr>
              <a:spcBef>
                <a:spcPct val="0"/>
              </a:spcBef>
              <a:buFontTx/>
              <a:buNone/>
            </a:pPr>
            <a:endParaRPr lang="en-US" altLang="en-US" sz="2400"/>
          </a:p>
          <a:p>
            <a:pPr>
              <a:spcBef>
                <a:spcPct val="0"/>
              </a:spcBef>
              <a:buFontTx/>
              <a:buNone/>
            </a:pPr>
            <a:endParaRPr lang="en-US" altLang="en-US" sz="240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5264A980-A3E1-4DC3-93F0-9D1601B58BD5}"/>
              </a:ext>
            </a:extLst>
          </p:cNvPr>
          <p:cNvSpPr>
            <a:spLocks noGrp="1" noChangeArrowheads="1"/>
          </p:cNvSpPr>
          <p:nvPr>
            <p:ph type="title"/>
          </p:nvPr>
        </p:nvSpPr>
        <p:spPr>
          <a:xfrm>
            <a:off x="685800" y="411163"/>
            <a:ext cx="7772400" cy="566737"/>
          </a:xfrm>
        </p:spPr>
        <p:txBody>
          <a:bodyPr/>
          <a:lstStyle/>
          <a:p>
            <a:pPr eaLnBrk="1" hangingPunct="1"/>
            <a:r>
              <a:rPr lang="en-US" altLang="en-US" sz="3600">
                <a:solidFill>
                  <a:schemeClr val="tx1"/>
                </a:solidFill>
              </a:rPr>
              <a:t>Flow Measurement</a:t>
            </a:r>
          </a:p>
        </p:txBody>
      </p:sp>
      <p:sp>
        <p:nvSpPr>
          <p:cNvPr id="449539" name="Text Box 4">
            <a:extLst>
              <a:ext uri="{FF2B5EF4-FFF2-40B4-BE49-F238E27FC236}">
                <a16:creationId xmlns:a16="http://schemas.microsoft.com/office/drawing/2014/main" id="{0F374EE3-A552-4BC2-B301-F45743FF09D0}"/>
              </a:ext>
            </a:extLst>
          </p:cNvPr>
          <p:cNvSpPr txBox="1">
            <a:spLocks noChangeArrowheads="1"/>
          </p:cNvSpPr>
          <p:nvPr/>
        </p:nvSpPr>
        <p:spPr bwMode="auto">
          <a:xfrm>
            <a:off x="669925" y="194627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49540" name="Text Box 5">
            <a:extLst>
              <a:ext uri="{FF2B5EF4-FFF2-40B4-BE49-F238E27FC236}">
                <a16:creationId xmlns:a16="http://schemas.microsoft.com/office/drawing/2014/main" id="{2D3B0B51-6CF5-405E-A850-DCD64BFCDCD0}"/>
              </a:ext>
            </a:extLst>
          </p:cNvPr>
          <p:cNvSpPr txBox="1">
            <a:spLocks noChangeArrowheads="1"/>
          </p:cNvSpPr>
          <p:nvPr/>
        </p:nvSpPr>
        <p:spPr bwMode="auto">
          <a:xfrm>
            <a:off x="533400" y="1371600"/>
            <a:ext cx="8077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t>Which of the following have an effect on the calculated flow rate? Check all that apply.</a:t>
            </a:r>
          </a:p>
          <a:p>
            <a:pPr>
              <a:spcBef>
                <a:spcPct val="0"/>
              </a:spcBef>
              <a:buFontTx/>
              <a:buNone/>
            </a:pPr>
            <a:endParaRPr lang="en-US" altLang="en-US" sz="2400"/>
          </a:p>
          <a:p>
            <a:pPr>
              <a:spcBef>
                <a:spcPct val="0"/>
              </a:spcBef>
              <a:buFontTx/>
              <a:buNone/>
            </a:pPr>
            <a:r>
              <a:rPr lang="en-US" altLang="en-US" sz="2400"/>
              <a:t>	Bore					______</a:t>
            </a:r>
          </a:p>
          <a:p>
            <a:pPr>
              <a:spcBef>
                <a:spcPct val="0"/>
              </a:spcBef>
              <a:buFontTx/>
              <a:buNone/>
            </a:pPr>
            <a:r>
              <a:rPr lang="en-US" altLang="en-US" sz="2400"/>
              <a:t>	Stroke					______</a:t>
            </a:r>
          </a:p>
          <a:p>
            <a:pPr>
              <a:spcBef>
                <a:spcPct val="0"/>
              </a:spcBef>
              <a:buFontTx/>
              <a:buNone/>
            </a:pPr>
            <a:r>
              <a:rPr lang="en-US" altLang="en-US" sz="2400"/>
              <a:t>	Connecting Rod length		______</a:t>
            </a:r>
          </a:p>
          <a:p>
            <a:pPr>
              <a:spcBef>
                <a:spcPct val="0"/>
              </a:spcBef>
              <a:buFontTx/>
              <a:buNone/>
            </a:pPr>
            <a:r>
              <a:rPr lang="en-US" altLang="en-US" sz="2400"/>
              <a:t>	K-value				______</a:t>
            </a:r>
          </a:p>
          <a:p>
            <a:pPr>
              <a:spcBef>
                <a:spcPct val="0"/>
              </a:spcBef>
              <a:buFontTx/>
              <a:buNone/>
            </a:pPr>
            <a:r>
              <a:rPr lang="en-US" altLang="en-US" sz="2400"/>
              <a:t>	Compressibility			______</a:t>
            </a:r>
          </a:p>
          <a:p>
            <a:pPr>
              <a:spcBef>
                <a:spcPct val="0"/>
              </a:spcBef>
              <a:buFontTx/>
              <a:buNone/>
            </a:pPr>
            <a:r>
              <a:rPr lang="en-US" altLang="en-US" sz="2400"/>
              <a:t>	Measured RPM			______</a:t>
            </a:r>
          </a:p>
          <a:p>
            <a:pPr>
              <a:spcBef>
                <a:spcPct val="0"/>
              </a:spcBef>
              <a:buFontTx/>
              <a:buNone/>
            </a:pPr>
            <a:r>
              <a:rPr lang="en-US" altLang="en-US" sz="2400"/>
              <a:t>	Transducer 0 offset			______</a:t>
            </a:r>
          </a:p>
          <a:p>
            <a:pPr>
              <a:spcBef>
                <a:spcPct val="0"/>
              </a:spcBef>
              <a:buFontTx/>
              <a:buNone/>
            </a:pPr>
            <a:r>
              <a:rPr lang="en-US" altLang="en-US" sz="2400"/>
              <a:t>	Transducer linearity			______</a:t>
            </a:r>
          </a:p>
          <a:p>
            <a:pPr>
              <a:spcBef>
                <a:spcPct val="0"/>
              </a:spcBef>
              <a:buFontTx/>
              <a:buNone/>
            </a:pPr>
            <a:endParaRPr lang="en-US" altLang="en-US" sz="2400"/>
          </a:p>
          <a:p>
            <a:pPr>
              <a:spcBef>
                <a:spcPct val="0"/>
              </a:spcBef>
              <a:buFontTx/>
              <a:buNone/>
            </a:pPr>
            <a:endParaRPr lang="en-US" altLang="en-US" sz="240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28E5D7-3751-461E-9778-A77AAA432265}"/>
              </a:ext>
            </a:extLst>
          </p:cNvPr>
          <p:cNvSpPr/>
          <p:nvPr/>
        </p:nvSpPr>
        <p:spPr>
          <a:xfrm>
            <a:off x="381000" y="914400"/>
            <a:ext cx="8382000" cy="4370388"/>
          </a:xfrm>
          <a:prstGeom prst="rect">
            <a:avLst/>
          </a:prstGeom>
        </p:spPr>
        <p:txBody>
          <a:bodyPr>
            <a:spAutoFit/>
          </a:bodyPr>
          <a:lstStyle/>
          <a:p>
            <a:pPr marL="2286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The following information is required to properly determine minimum rod reversal degrees: Check all that apply.										 </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Bore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Stroke				_________ </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Rod diameter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Connecting Rod length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RPM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Mass of piston assembly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Mass of crosshead assembly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1/3 of connecting rod weight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Gas specific gravity			_________</a:t>
            </a:r>
          </a:p>
          <a:p>
            <a:pPr indent="457200">
              <a:spcBef>
                <a:spcPts val="0"/>
              </a:spcBef>
              <a:spcAft>
                <a:spcPts val="0"/>
              </a:spcAft>
              <a:defRPr/>
            </a:pPr>
            <a:r>
              <a:rPr lang="en-US" sz="2000" dirty="0">
                <a:solidFill>
                  <a:srgbClr val="000000"/>
                </a:solidFill>
                <a:latin typeface="Times New Roman" panose="02020603050405020304" pitchFamily="18" charset="0"/>
                <a:ea typeface="Times New Roman" panose="02020603050405020304" pitchFamily="18" charset="0"/>
              </a:rPr>
              <a:t>Pressure per degree			_________</a:t>
            </a:r>
          </a:p>
          <a:p>
            <a:pPr indent="457200">
              <a:spcBef>
                <a:spcPts val="0"/>
              </a:spcBef>
              <a:spcAft>
                <a:spcPts val="0"/>
              </a:spcAft>
              <a:defRPr/>
            </a:pPr>
            <a:r>
              <a:rPr lang="en-US" dirty="0">
                <a:solidFill>
                  <a:srgbClr val="000000"/>
                </a:solidFill>
                <a:latin typeface="Times New Roman" panose="02020603050405020304" pitchFamily="18" charset="0"/>
                <a:ea typeface="Times New Roman" panose="02020603050405020304" pitchFamily="18" charset="0"/>
              </a:rPr>
              <a:t>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1">
            <a:extLst>
              <a:ext uri="{FF2B5EF4-FFF2-40B4-BE49-F238E27FC236}">
                <a16:creationId xmlns:a16="http://schemas.microsoft.com/office/drawing/2014/main" id="{B4611B57-339C-4304-98C6-42EBEA2CF87C}"/>
              </a:ext>
            </a:extLst>
          </p:cNvPr>
          <p:cNvSpPr>
            <a:spLocks noChangeArrowheads="1"/>
          </p:cNvSpPr>
          <p:nvPr/>
        </p:nvSpPr>
        <p:spPr bwMode="auto">
          <a:xfrm>
            <a:off x="381000" y="914400"/>
            <a:ext cx="83820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a:t>The following information is required to properly determine the compressor reciprocating inertial forces at the crosshead pin and bushing: Check all that apply.				</a:t>
            </a:r>
          </a:p>
          <a:p>
            <a:pPr>
              <a:spcBef>
                <a:spcPct val="0"/>
              </a:spcBef>
              <a:buFontTx/>
              <a:buNone/>
            </a:pPr>
            <a:r>
              <a:rPr lang="en-US" altLang="en-US" sz="2000"/>
              <a:t> </a:t>
            </a:r>
          </a:p>
          <a:p>
            <a:pPr>
              <a:spcBef>
                <a:spcPct val="0"/>
              </a:spcBef>
              <a:buFontTx/>
              <a:buNone/>
            </a:pPr>
            <a:r>
              <a:rPr lang="en-US" altLang="en-US" sz="2000"/>
              <a:t>Bore					_________</a:t>
            </a:r>
          </a:p>
          <a:p>
            <a:pPr>
              <a:spcBef>
                <a:spcPct val="0"/>
              </a:spcBef>
              <a:buFontTx/>
              <a:buNone/>
            </a:pPr>
            <a:r>
              <a:rPr lang="en-US" altLang="en-US" sz="2000"/>
              <a:t>Stroke					_________ </a:t>
            </a:r>
          </a:p>
          <a:p>
            <a:pPr>
              <a:spcBef>
                <a:spcPct val="0"/>
              </a:spcBef>
              <a:buFontTx/>
              <a:buNone/>
            </a:pPr>
            <a:r>
              <a:rPr lang="en-US" altLang="en-US" sz="2000"/>
              <a:t>Rod diameter				_________</a:t>
            </a:r>
          </a:p>
          <a:p>
            <a:pPr>
              <a:spcBef>
                <a:spcPct val="0"/>
              </a:spcBef>
              <a:buFontTx/>
              <a:buNone/>
            </a:pPr>
            <a:r>
              <a:rPr lang="en-US" altLang="en-US" sz="2000"/>
              <a:t>Connecting Rod length			_________</a:t>
            </a:r>
          </a:p>
          <a:p>
            <a:pPr>
              <a:spcBef>
                <a:spcPct val="0"/>
              </a:spcBef>
              <a:buFontTx/>
              <a:buNone/>
            </a:pPr>
            <a:r>
              <a:rPr lang="en-US" altLang="en-US" sz="2000"/>
              <a:t>RPM					_________</a:t>
            </a:r>
          </a:p>
          <a:p>
            <a:pPr>
              <a:spcBef>
                <a:spcPct val="0"/>
              </a:spcBef>
              <a:buFontTx/>
              <a:buNone/>
            </a:pPr>
            <a:r>
              <a:rPr lang="en-US" altLang="en-US" sz="2000"/>
              <a:t>Mass of piston assembly		_________</a:t>
            </a:r>
          </a:p>
          <a:p>
            <a:pPr>
              <a:spcBef>
                <a:spcPct val="0"/>
              </a:spcBef>
              <a:buFontTx/>
              <a:buNone/>
            </a:pPr>
            <a:r>
              <a:rPr lang="en-US" altLang="en-US" sz="2000"/>
              <a:t>Mass of crosshead assembly		_________</a:t>
            </a:r>
          </a:p>
          <a:p>
            <a:pPr>
              <a:spcBef>
                <a:spcPct val="0"/>
              </a:spcBef>
              <a:buFontTx/>
              <a:buNone/>
            </a:pPr>
            <a:r>
              <a:rPr lang="en-US" altLang="en-US" sz="2000"/>
              <a:t>1/3 of connecting rod weight		_________</a:t>
            </a:r>
          </a:p>
          <a:p>
            <a:pPr>
              <a:spcBef>
                <a:spcPct val="0"/>
              </a:spcBef>
              <a:buFontTx/>
              <a:buNone/>
            </a:pPr>
            <a:r>
              <a:rPr lang="en-US" altLang="en-US" sz="2000"/>
              <a:t>Gas specific gravity			_________</a:t>
            </a:r>
          </a:p>
          <a:p>
            <a:pPr>
              <a:spcBef>
                <a:spcPct val="0"/>
              </a:spcBef>
              <a:buFontTx/>
              <a:buNone/>
            </a:pPr>
            <a:r>
              <a:rPr lang="en-US" altLang="en-US" sz="2000"/>
              <a:t>Pressure per degree			_________</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1">
            <a:extLst>
              <a:ext uri="{FF2B5EF4-FFF2-40B4-BE49-F238E27FC236}">
                <a16:creationId xmlns:a16="http://schemas.microsoft.com/office/drawing/2014/main" id="{D52D3876-FA47-4A94-9D57-DF4BD981817D}"/>
              </a:ext>
            </a:extLst>
          </p:cNvPr>
          <p:cNvSpPr>
            <a:spLocks noChangeArrowheads="1"/>
          </p:cNvSpPr>
          <p:nvPr/>
        </p:nvSpPr>
        <p:spPr bwMode="auto">
          <a:xfrm>
            <a:off x="381000" y="914400"/>
            <a:ext cx="83820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a:t>The following information is required to properly determine compressor gas load forces: Check all that apply.											</a:t>
            </a:r>
          </a:p>
          <a:p>
            <a:pPr>
              <a:spcBef>
                <a:spcPct val="0"/>
              </a:spcBef>
              <a:buFontTx/>
              <a:buNone/>
            </a:pPr>
            <a:r>
              <a:rPr lang="en-US" altLang="en-US" sz="2000"/>
              <a:t> </a:t>
            </a:r>
          </a:p>
          <a:p>
            <a:pPr>
              <a:spcBef>
                <a:spcPct val="0"/>
              </a:spcBef>
              <a:buFontTx/>
              <a:buNone/>
            </a:pPr>
            <a:r>
              <a:rPr lang="en-US" altLang="en-US" sz="2000"/>
              <a:t>Bore					_________</a:t>
            </a:r>
          </a:p>
          <a:p>
            <a:pPr>
              <a:spcBef>
                <a:spcPct val="0"/>
              </a:spcBef>
              <a:buFontTx/>
              <a:buNone/>
            </a:pPr>
            <a:r>
              <a:rPr lang="en-US" altLang="en-US" sz="2000"/>
              <a:t>Stroke					_________ </a:t>
            </a:r>
          </a:p>
          <a:p>
            <a:pPr>
              <a:spcBef>
                <a:spcPct val="0"/>
              </a:spcBef>
              <a:buFontTx/>
              <a:buNone/>
            </a:pPr>
            <a:r>
              <a:rPr lang="en-US" altLang="en-US" sz="2000"/>
              <a:t>Rod diameter				_________</a:t>
            </a:r>
          </a:p>
          <a:p>
            <a:pPr>
              <a:spcBef>
                <a:spcPct val="0"/>
              </a:spcBef>
              <a:buFontTx/>
              <a:buNone/>
            </a:pPr>
            <a:r>
              <a:rPr lang="en-US" altLang="en-US" sz="2000"/>
              <a:t>Connecting Rod length			_________</a:t>
            </a:r>
          </a:p>
          <a:p>
            <a:pPr>
              <a:spcBef>
                <a:spcPct val="0"/>
              </a:spcBef>
              <a:buFontTx/>
              <a:buNone/>
            </a:pPr>
            <a:r>
              <a:rPr lang="en-US" altLang="en-US" sz="2000"/>
              <a:t>Speed					_________</a:t>
            </a:r>
          </a:p>
          <a:p>
            <a:pPr>
              <a:spcBef>
                <a:spcPct val="0"/>
              </a:spcBef>
              <a:buFontTx/>
              <a:buNone/>
            </a:pPr>
            <a:r>
              <a:rPr lang="en-US" altLang="en-US" sz="2000"/>
              <a:t>Mass of piston assembly		_________</a:t>
            </a:r>
          </a:p>
          <a:p>
            <a:pPr>
              <a:spcBef>
                <a:spcPct val="0"/>
              </a:spcBef>
              <a:buFontTx/>
              <a:buNone/>
            </a:pPr>
            <a:r>
              <a:rPr lang="en-US" altLang="en-US" sz="2000"/>
              <a:t>Mass of crosshead assembly		_________</a:t>
            </a:r>
          </a:p>
          <a:p>
            <a:pPr>
              <a:spcBef>
                <a:spcPct val="0"/>
              </a:spcBef>
              <a:buFontTx/>
              <a:buNone/>
            </a:pPr>
            <a:r>
              <a:rPr lang="en-US" altLang="en-US" sz="2000"/>
              <a:t>1/3 of connecting rod weight		_________</a:t>
            </a:r>
          </a:p>
          <a:p>
            <a:pPr>
              <a:spcBef>
                <a:spcPct val="0"/>
              </a:spcBef>
              <a:buFontTx/>
              <a:buNone/>
            </a:pPr>
            <a:r>
              <a:rPr lang="en-US" altLang="en-US" sz="2000"/>
              <a:t>Gas specific gravity			_________</a:t>
            </a:r>
          </a:p>
          <a:p>
            <a:pPr>
              <a:spcBef>
                <a:spcPct val="0"/>
              </a:spcBef>
              <a:buFontTx/>
              <a:buNone/>
            </a:pPr>
            <a:r>
              <a:rPr lang="en-US" altLang="en-US" sz="2000"/>
              <a:t>Pressure per degree			_________</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AE05322-DB74-418D-9678-9CC7443FFA1F}"/>
              </a:ext>
            </a:extLst>
          </p:cNvPr>
          <p:cNvSpPr>
            <a:spLocks noGrp="1" noChangeArrowheads="1"/>
          </p:cNvSpPr>
          <p:nvPr>
            <p:ph type="title"/>
          </p:nvPr>
        </p:nvSpPr>
        <p:spPr>
          <a:xfrm>
            <a:off x="685800" y="76200"/>
            <a:ext cx="7772400" cy="685800"/>
          </a:xfrm>
        </p:spPr>
        <p:txBody>
          <a:bodyPr/>
          <a:lstStyle/>
          <a:p>
            <a:pPr eaLnBrk="1" hangingPunct="1"/>
            <a:r>
              <a:rPr lang="en-US" altLang="en-US" sz="3600" dirty="0">
                <a:solidFill>
                  <a:schemeClr val="tx1"/>
                </a:solidFill>
              </a:rPr>
              <a:t>Relationships</a:t>
            </a:r>
          </a:p>
        </p:txBody>
      </p:sp>
      <p:sp>
        <p:nvSpPr>
          <p:cNvPr id="44035" name="Rectangle 3">
            <a:extLst>
              <a:ext uri="{FF2B5EF4-FFF2-40B4-BE49-F238E27FC236}">
                <a16:creationId xmlns:a16="http://schemas.microsoft.com/office/drawing/2014/main" id="{228D67C0-6C33-4DA2-817E-7002E95D88AE}"/>
              </a:ext>
            </a:extLst>
          </p:cNvPr>
          <p:cNvSpPr>
            <a:spLocks noGrp="1" noChangeArrowheads="1"/>
          </p:cNvSpPr>
          <p:nvPr>
            <p:ph type="body" sz="half" idx="2"/>
          </p:nvPr>
        </p:nvSpPr>
        <p:spPr>
          <a:xfrm>
            <a:off x="152400" y="914400"/>
            <a:ext cx="8839200" cy="762000"/>
          </a:xfrm>
          <a:ln>
            <a:noFill/>
            <a:miter lim="800000"/>
            <a:headEnd/>
            <a:tailEnd/>
          </a:ln>
        </p:spPr>
        <p:txBody>
          <a:bodyPr/>
          <a:lstStyle/>
          <a:p>
            <a:pPr eaLnBrk="1" hangingPunct="1">
              <a:lnSpc>
                <a:spcPct val="90000"/>
              </a:lnSpc>
              <a:buClr>
                <a:schemeClr val="tx1"/>
              </a:buClr>
              <a:buFontTx/>
              <a:buNone/>
            </a:pPr>
            <a:r>
              <a:rPr lang="en-US" altLang="en-US" sz="2000"/>
              <a:t>Force = Pressure * Area</a:t>
            </a:r>
          </a:p>
        </p:txBody>
      </p:sp>
      <p:sp>
        <p:nvSpPr>
          <p:cNvPr id="2388996" name="Rectangle 4">
            <a:extLst>
              <a:ext uri="{FF2B5EF4-FFF2-40B4-BE49-F238E27FC236}">
                <a16:creationId xmlns:a16="http://schemas.microsoft.com/office/drawing/2014/main" id="{F4778EE6-3E31-4140-9EF0-D3896886DA25}"/>
              </a:ext>
            </a:extLst>
          </p:cNvPr>
          <p:cNvSpPr>
            <a:spLocks noChangeArrowheads="1"/>
          </p:cNvSpPr>
          <p:nvPr/>
        </p:nvSpPr>
        <p:spPr bwMode="auto">
          <a:xfrm>
            <a:off x="152400" y="1752600"/>
            <a:ext cx="8839200" cy="914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Clr>
                <a:schemeClr val="tx1"/>
              </a:buClr>
              <a:buFontTx/>
              <a:buNone/>
            </a:pPr>
            <a:r>
              <a:rPr lang="en-US" altLang="en-US" sz="2000"/>
              <a:t>Work = Force * Distance (stroke)</a:t>
            </a:r>
          </a:p>
        </p:txBody>
      </p:sp>
      <p:sp>
        <p:nvSpPr>
          <p:cNvPr id="2388997" name="Rectangle 5">
            <a:extLst>
              <a:ext uri="{FF2B5EF4-FFF2-40B4-BE49-F238E27FC236}">
                <a16:creationId xmlns:a16="http://schemas.microsoft.com/office/drawing/2014/main" id="{FA0EE387-54F5-402D-87D0-EC9B0D3D6BB4}"/>
              </a:ext>
            </a:extLst>
          </p:cNvPr>
          <p:cNvSpPr>
            <a:spLocks noChangeArrowheads="1"/>
          </p:cNvSpPr>
          <p:nvPr/>
        </p:nvSpPr>
        <p:spPr bwMode="auto">
          <a:xfrm>
            <a:off x="152400" y="2743200"/>
            <a:ext cx="8839200" cy="685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Clr>
                <a:schemeClr val="tx1"/>
              </a:buClr>
              <a:buFontTx/>
              <a:buNone/>
            </a:pPr>
            <a:r>
              <a:rPr lang="en-US" altLang="en-US" sz="2000"/>
              <a:t>Power = Work/Time</a:t>
            </a:r>
          </a:p>
          <a:p>
            <a:pPr lvl="1" eaLnBrk="1" hangingPunct="1">
              <a:lnSpc>
                <a:spcPct val="80000"/>
              </a:lnSpc>
              <a:buClr>
                <a:schemeClr val="tx1"/>
              </a:buClr>
              <a:buFontTx/>
              <a:buNone/>
            </a:pPr>
            <a:r>
              <a:rPr lang="en-US" altLang="en-US" sz="1600"/>
              <a:t> </a:t>
            </a:r>
          </a:p>
          <a:p>
            <a:pPr lvl="1" eaLnBrk="1" hangingPunct="1">
              <a:lnSpc>
                <a:spcPct val="80000"/>
              </a:lnSpc>
              <a:buClr>
                <a:schemeClr val="tx1"/>
              </a:buClr>
              <a:buFontTx/>
              <a:buChar char="•"/>
            </a:pPr>
            <a:endParaRPr lang="en-US" altLang="en-US" sz="1600"/>
          </a:p>
        </p:txBody>
      </p:sp>
      <p:sp>
        <p:nvSpPr>
          <p:cNvPr id="2388998" name="Rectangle 6">
            <a:extLst>
              <a:ext uri="{FF2B5EF4-FFF2-40B4-BE49-F238E27FC236}">
                <a16:creationId xmlns:a16="http://schemas.microsoft.com/office/drawing/2014/main" id="{3B35E5F0-C940-47D3-BB4B-832DF20686C6}"/>
              </a:ext>
            </a:extLst>
          </p:cNvPr>
          <p:cNvSpPr>
            <a:spLocks noChangeArrowheads="1"/>
          </p:cNvSpPr>
          <p:nvPr/>
        </p:nvSpPr>
        <p:spPr bwMode="auto">
          <a:xfrm>
            <a:off x="152400" y="3505200"/>
            <a:ext cx="8839200"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Clr>
                <a:schemeClr val="tx1"/>
              </a:buClr>
              <a:buFontTx/>
              <a:buNone/>
            </a:pPr>
            <a:r>
              <a:rPr lang="en-US" altLang="en-US" sz="2000" dirty="0"/>
              <a:t>Compressor Cylinder Horsepower Relationships</a:t>
            </a:r>
          </a:p>
          <a:p>
            <a:pPr eaLnBrk="1" hangingPunct="1">
              <a:lnSpc>
                <a:spcPct val="80000"/>
              </a:lnSpc>
              <a:buClr>
                <a:schemeClr val="tx1"/>
              </a:buClr>
            </a:pPr>
            <a:endParaRPr lang="en-US" altLang="en-US" sz="2000" dirty="0"/>
          </a:p>
          <a:p>
            <a:pPr lvl="1" eaLnBrk="1" hangingPunct="1">
              <a:lnSpc>
                <a:spcPct val="80000"/>
              </a:lnSpc>
              <a:buClr>
                <a:schemeClr val="tx1"/>
              </a:buClr>
              <a:buFontTx/>
              <a:buNone/>
            </a:pPr>
            <a:r>
              <a:rPr lang="en-US" altLang="en-US" sz="1600" dirty="0"/>
              <a:t>Brake Horsepower = Indicated Horsepower  + Friction Horsepower</a:t>
            </a:r>
          </a:p>
          <a:p>
            <a:pPr lvl="1" eaLnBrk="1" hangingPunct="1">
              <a:lnSpc>
                <a:spcPct val="80000"/>
              </a:lnSpc>
              <a:buClr>
                <a:schemeClr val="tx1"/>
              </a:buClr>
              <a:buFontTx/>
              <a:buNone/>
            </a:pPr>
            <a:r>
              <a:rPr lang="en-US" altLang="en-US" sz="1600" dirty="0"/>
              <a:t>Brake Horsepower = Indicated Horsepower / compressor mechanical efficiency</a:t>
            </a:r>
          </a:p>
          <a:p>
            <a:pPr lvl="1" eaLnBrk="1" hangingPunct="1">
              <a:lnSpc>
                <a:spcPct val="80000"/>
              </a:lnSpc>
              <a:buClr>
                <a:schemeClr val="tx1"/>
              </a:buClr>
              <a:buFontTx/>
              <a:buNone/>
            </a:pPr>
            <a:endParaRPr lang="en-US" altLang="en-US" sz="1600" dirty="0"/>
          </a:p>
          <a:p>
            <a:pPr lvl="1" eaLnBrk="1" hangingPunct="1">
              <a:lnSpc>
                <a:spcPct val="80000"/>
              </a:lnSpc>
              <a:buClr>
                <a:schemeClr val="tx1"/>
              </a:buClr>
              <a:buFontTx/>
              <a:buChar char="•"/>
            </a:pPr>
            <a:endParaRPr lang="en-US" altLang="en-US" sz="1800" dirty="0"/>
          </a:p>
        </p:txBody>
      </p:sp>
      <p:sp>
        <p:nvSpPr>
          <p:cNvPr id="2388999" name="Rectangle 7">
            <a:extLst>
              <a:ext uri="{FF2B5EF4-FFF2-40B4-BE49-F238E27FC236}">
                <a16:creationId xmlns:a16="http://schemas.microsoft.com/office/drawing/2014/main" id="{873DF80D-26B2-41BC-A73E-D96FFA6C8FEE}"/>
              </a:ext>
            </a:extLst>
          </p:cNvPr>
          <p:cNvSpPr>
            <a:spLocks noChangeArrowheads="1"/>
          </p:cNvSpPr>
          <p:nvPr/>
        </p:nvSpPr>
        <p:spPr bwMode="auto">
          <a:xfrm>
            <a:off x="152400" y="5029200"/>
            <a:ext cx="8839200"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Clr>
                <a:schemeClr val="tx1"/>
              </a:buClr>
              <a:buFontTx/>
              <a:buNone/>
            </a:pPr>
            <a:r>
              <a:rPr lang="en-US" altLang="en-US" sz="2000" dirty="0"/>
              <a:t>Friction Horsepower</a:t>
            </a:r>
          </a:p>
          <a:p>
            <a:pPr lvl="1" eaLnBrk="1" hangingPunct="1">
              <a:lnSpc>
                <a:spcPct val="80000"/>
              </a:lnSpc>
              <a:buClr>
                <a:schemeClr val="tx1"/>
              </a:buClr>
              <a:buFontTx/>
              <a:buNone/>
            </a:pPr>
            <a:r>
              <a:rPr lang="en-US" altLang="en-US" sz="1600" dirty="0"/>
              <a:t>Ring/Liner friction</a:t>
            </a:r>
          </a:p>
          <a:p>
            <a:pPr lvl="1" eaLnBrk="1" hangingPunct="1">
              <a:lnSpc>
                <a:spcPct val="80000"/>
              </a:lnSpc>
              <a:buClr>
                <a:schemeClr val="tx1"/>
              </a:buClr>
              <a:buFontTx/>
              <a:buNone/>
            </a:pPr>
            <a:r>
              <a:rPr lang="en-US" altLang="en-US" sz="1600" dirty="0"/>
              <a:t>Wrist pin/Bushing friction</a:t>
            </a:r>
          </a:p>
          <a:p>
            <a:pPr lvl="1" eaLnBrk="1" hangingPunct="1">
              <a:lnSpc>
                <a:spcPct val="80000"/>
              </a:lnSpc>
              <a:buClr>
                <a:schemeClr val="tx1"/>
              </a:buClr>
              <a:buFontTx/>
              <a:buNone/>
            </a:pPr>
            <a:r>
              <a:rPr lang="en-US" altLang="en-US" sz="1600" dirty="0"/>
              <a:t>Connecting rod bearing/ crankshaft friction</a:t>
            </a:r>
          </a:p>
          <a:p>
            <a:pPr lvl="1" eaLnBrk="1" hangingPunct="1">
              <a:lnSpc>
                <a:spcPct val="80000"/>
              </a:lnSpc>
              <a:buClr>
                <a:schemeClr val="tx1"/>
              </a:buClr>
              <a:buFontTx/>
              <a:buChar char="•"/>
            </a:pPr>
            <a:endParaRPr lang="en-US"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88996">
                                            <p:txEl>
                                              <p:pRg st="0" end="0"/>
                                            </p:txEl>
                                          </p:spTgt>
                                        </p:tgtEl>
                                        <p:attrNameLst>
                                          <p:attrName>style.visibility</p:attrName>
                                        </p:attrNameLst>
                                      </p:cBhvr>
                                      <p:to>
                                        <p:strVal val="visible"/>
                                      </p:to>
                                    </p:set>
                                    <p:anim calcmode="lin" valueType="num">
                                      <p:cBhvr additive="base">
                                        <p:cTn id="7" dur="500" fill="hold"/>
                                        <p:tgtEl>
                                          <p:spTgt spid="238899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8899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388997">
                                            <p:txEl>
                                              <p:pRg st="0" end="0"/>
                                            </p:txEl>
                                          </p:spTgt>
                                        </p:tgtEl>
                                        <p:attrNameLst>
                                          <p:attrName>style.visibility</p:attrName>
                                        </p:attrNameLst>
                                      </p:cBhvr>
                                      <p:to>
                                        <p:strVal val="visible"/>
                                      </p:to>
                                    </p:set>
                                    <p:anim calcmode="lin" valueType="num">
                                      <p:cBhvr additive="base">
                                        <p:cTn id="12" dur="500" fill="hold"/>
                                        <p:tgtEl>
                                          <p:spTgt spid="238899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8899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000"/>
                                  </p:stCondLst>
                                  <p:childTnLst>
                                    <p:set>
                                      <p:cBhvr>
                                        <p:cTn id="15" dur="1" fill="hold">
                                          <p:stCondLst>
                                            <p:cond delay="0"/>
                                          </p:stCondLst>
                                        </p:cTn>
                                        <p:tgtEl>
                                          <p:spTgt spid="2388997">
                                            <p:txEl>
                                              <p:pRg st="1" end="1"/>
                                            </p:txEl>
                                          </p:spTgt>
                                        </p:tgtEl>
                                        <p:attrNameLst>
                                          <p:attrName>style.visibility</p:attrName>
                                        </p:attrNameLst>
                                      </p:cBhvr>
                                      <p:to>
                                        <p:strVal val="visible"/>
                                      </p:to>
                                    </p:set>
                                    <p:anim calcmode="lin" valueType="num">
                                      <p:cBhvr additive="base">
                                        <p:cTn id="16" dur="500" fill="hold"/>
                                        <p:tgtEl>
                                          <p:spTgt spid="2388997">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388997">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2" presetClass="entr" presetSubtype="8" fill="hold" grpId="0" nodeType="afterEffect">
                                  <p:stCondLst>
                                    <p:cond delay="1000"/>
                                  </p:stCondLst>
                                  <p:childTnLst>
                                    <p:set>
                                      <p:cBhvr>
                                        <p:cTn id="20" dur="1" fill="hold">
                                          <p:stCondLst>
                                            <p:cond delay="0"/>
                                          </p:stCondLst>
                                        </p:cTn>
                                        <p:tgtEl>
                                          <p:spTgt spid="2388998">
                                            <p:txEl>
                                              <p:pRg st="0" end="0"/>
                                            </p:txEl>
                                          </p:spTgt>
                                        </p:tgtEl>
                                        <p:attrNameLst>
                                          <p:attrName>style.visibility</p:attrName>
                                        </p:attrNameLst>
                                      </p:cBhvr>
                                      <p:to>
                                        <p:strVal val="visible"/>
                                      </p:to>
                                    </p:set>
                                    <p:anim calcmode="lin" valueType="num">
                                      <p:cBhvr additive="base">
                                        <p:cTn id="21" dur="500" fill="hold"/>
                                        <p:tgtEl>
                                          <p:spTgt spid="2388998">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388998">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1000"/>
                                  </p:stCondLst>
                                  <p:childTnLst>
                                    <p:set>
                                      <p:cBhvr>
                                        <p:cTn id="24" dur="1" fill="hold">
                                          <p:stCondLst>
                                            <p:cond delay="0"/>
                                          </p:stCondLst>
                                        </p:cTn>
                                        <p:tgtEl>
                                          <p:spTgt spid="2388998">
                                            <p:txEl>
                                              <p:pRg st="2" end="2"/>
                                            </p:txEl>
                                          </p:spTgt>
                                        </p:tgtEl>
                                        <p:attrNameLst>
                                          <p:attrName>style.visibility</p:attrName>
                                        </p:attrNameLst>
                                      </p:cBhvr>
                                      <p:to>
                                        <p:strVal val="visible"/>
                                      </p:to>
                                    </p:set>
                                    <p:anim calcmode="lin" valueType="num">
                                      <p:cBhvr additive="base">
                                        <p:cTn id="25" dur="500" fill="hold"/>
                                        <p:tgtEl>
                                          <p:spTgt spid="238899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88998">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1000"/>
                                  </p:stCondLst>
                                  <p:childTnLst>
                                    <p:set>
                                      <p:cBhvr>
                                        <p:cTn id="28" dur="1" fill="hold">
                                          <p:stCondLst>
                                            <p:cond delay="0"/>
                                          </p:stCondLst>
                                        </p:cTn>
                                        <p:tgtEl>
                                          <p:spTgt spid="2388998">
                                            <p:txEl>
                                              <p:pRg st="3" end="3"/>
                                            </p:txEl>
                                          </p:spTgt>
                                        </p:tgtEl>
                                        <p:attrNameLst>
                                          <p:attrName>style.visibility</p:attrName>
                                        </p:attrNameLst>
                                      </p:cBhvr>
                                      <p:to>
                                        <p:strVal val="visible"/>
                                      </p:to>
                                    </p:set>
                                    <p:anim calcmode="lin" valueType="num">
                                      <p:cBhvr additive="base">
                                        <p:cTn id="29" dur="500" fill="hold"/>
                                        <p:tgtEl>
                                          <p:spTgt spid="238899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388998">
                                            <p:txEl>
                                              <p:pRg st="3" end="3"/>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4500"/>
                            </p:stCondLst>
                            <p:childTnLst>
                              <p:par>
                                <p:cTn id="32" presetID="2" presetClass="entr" presetSubtype="8" fill="hold" grpId="0" nodeType="afterEffect">
                                  <p:stCondLst>
                                    <p:cond delay="1000"/>
                                  </p:stCondLst>
                                  <p:childTnLst>
                                    <p:set>
                                      <p:cBhvr>
                                        <p:cTn id="33" dur="1" fill="hold">
                                          <p:stCondLst>
                                            <p:cond delay="0"/>
                                          </p:stCondLst>
                                        </p:cTn>
                                        <p:tgtEl>
                                          <p:spTgt spid="2388999">
                                            <p:txEl>
                                              <p:pRg st="0" end="0"/>
                                            </p:txEl>
                                          </p:spTgt>
                                        </p:tgtEl>
                                        <p:attrNameLst>
                                          <p:attrName>style.visibility</p:attrName>
                                        </p:attrNameLst>
                                      </p:cBhvr>
                                      <p:to>
                                        <p:strVal val="visible"/>
                                      </p:to>
                                    </p:set>
                                    <p:anim calcmode="lin" valueType="num">
                                      <p:cBhvr additive="base">
                                        <p:cTn id="34" dur="500" fill="hold"/>
                                        <p:tgtEl>
                                          <p:spTgt spid="2388999">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388999">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1000"/>
                                  </p:stCondLst>
                                  <p:childTnLst>
                                    <p:set>
                                      <p:cBhvr>
                                        <p:cTn id="37" dur="1" fill="hold">
                                          <p:stCondLst>
                                            <p:cond delay="0"/>
                                          </p:stCondLst>
                                        </p:cTn>
                                        <p:tgtEl>
                                          <p:spTgt spid="2388999">
                                            <p:txEl>
                                              <p:pRg st="1" end="1"/>
                                            </p:txEl>
                                          </p:spTgt>
                                        </p:tgtEl>
                                        <p:attrNameLst>
                                          <p:attrName>style.visibility</p:attrName>
                                        </p:attrNameLst>
                                      </p:cBhvr>
                                      <p:to>
                                        <p:strVal val="visible"/>
                                      </p:to>
                                    </p:set>
                                    <p:anim calcmode="lin" valueType="num">
                                      <p:cBhvr additive="base">
                                        <p:cTn id="38" dur="500" fill="hold"/>
                                        <p:tgtEl>
                                          <p:spTgt spid="2388999">
                                            <p:txEl>
                                              <p:pRg st="1" end="1"/>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388999">
                                            <p:txEl>
                                              <p:pRg st="1" end="1"/>
                                            </p:txEl>
                                          </p:spTgt>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1000"/>
                                  </p:stCondLst>
                                  <p:childTnLst>
                                    <p:set>
                                      <p:cBhvr>
                                        <p:cTn id="41" dur="1" fill="hold">
                                          <p:stCondLst>
                                            <p:cond delay="0"/>
                                          </p:stCondLst>
                                        </p:cTn>
                                        <p:tgtEl>
                                          <p:spTgt spid="2388999">
                                            <p:txEl>
                                              <p:pRg st="2" end="2"/>
                                            </p:txEl>
                                          </p:spTgt>
                                        </p:tgtEl>
                                        <p:attrNameLst>
                                          <p:attrName>style.visibility</p:attrName>
                                        </p:attrNameLst>
                                      </p:cBhvr>
                                      <p:to>
                                        <p:strVal val="visible"/>
                                      </p:to>
                                    </p:set>
                                    <p:anim calcmode="lin" valueType="num">
                                      <p:cBhvr additive="base">
                                        <p:cTn id="42" dur="500" fill="hold"/>
                                        <p:tgtEl>
                                          <p:spTgt spid="2388999">
                                            <p:txEl>
                                              <p:pRg st="2" end="2"/>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388999">
                                            <p:txEl>
                                              <p:pRg st="2" end="2"/>
                                            </p:tx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1000"/>
                                  </p:stCondLst>
                                  <p:childTnLst>
                                    <p:set>
                                      <p:cBhvr>
                                        <p:cTn id="45" dur="1" fill="hold">
                                          <p:stCondLst>
                                            <p:cond delay="0"/>
                                          </p:stCondLst>
                                        </p:cTn>
                                        <p:tgtEl>
                                          <p:spTgt spid="2388999">
                                            <p:txEl>
                                              <p:pRg st="3" end="3"/>
                                            </p:txEl>
                                          </p:spTgt>
                                        </p:tgtEl>
                                        <p:attrNameLst>
                                          <p:attrName>style.visibility</p:attrName>
                                        </p:attrNameLst>
                                      </p:cBhvr>
                                      <p:to>
                                        <p:strVal val="visible"/>
                                      </p:to>
                                    </p:set>
                                    <p:anim calcmode="lin" valueType="num">
                                      <p:cBhvr additive="base">
                                        <p:cTn id="46" dur="500" fill="hold"/>
                                        <p:tgtEl>
                                          <p:spTgt spid="2388999">
                                            <p:txEl>
                                              <p:pRg st="3" end="3"/>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3889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8996" grpId="0" build="p" autoUpdateAnimBg="0" advAuto="1000"/>
      <p:bldP spid="2388997" grpId="0" build="p" autoUpdateAnimBg="0" advAuto="1000"/>
      <p:bldP spid="2388998" grpId="0" build="p" autoUpdateAnimBg="0" advAuto="1000"/>
      <p:bldP spid="2388999" grpId="0" build="p" autoUpdateAnimBg="0" advAuto="100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1042" name="Rectangle 2">
            <a:extLst>
              <a:ext uri="{FF2B5EF4-FFF2-40B4-BE49-F238E27FC236}">
                <a16:creationId xmlns:a16="http://schemas.microsoft.com/office/drawing/2014/main" id="{8F426AF8-1044-457C-B14D-6BBC532A8CB5}"/>
              </a:ext>
            </a:extLst>
          </p:cNvPr>
          <p:cNvSpPr>
            <a:spLocks noGrp="1" noChangeArrowheads="1"/>
          </p:cNvSpPr>
          <p:nvPr>
            <p:ph type="title"/>
          </p:nvPr>
        </p:nvSpPr>
        <p:spPr>
          <a:xfrm>
            <a:off x="381000" y="228600"/>
            <a:ext cx="8458200" cy="762000"/>
          </a:xfrm>
        </p:spPr>
        <p:txBody>
          <a:bodyPr/>
          <a:lstStyle/>
          <a:p>
            <a:pPr eaLnBrk="1" hangingPunct="1"/>
            <a:r>
              <a:rPr lang="en-US" altLang="en-US" sz="3600" dirty="0">
                <a:solidFill>
                  <a:schemeClr val="tx1"/>
                </a:solidFill>
              </a:rPr>
              <a:t>Indicated Horsepower</a:t>
            </a:r>
          </a:p>
        </p:txBody>
      </p:sp>
      <p:sp>
        <p:nvSpPr>
          <p:cNvPr id="2391043" name="Rectangle 3">
            <a:extLst>
              <a:ext uri="{FF2B5EF4-FFF2-40B4-BE49-F238E27FC236}">
                <a16:creationId xmlns:a16="http://schemas.microsoft.com/office/drawing/2014/main" id="{90B5F4C7-5E9B-48E0-A2A0-48A4D1352B7B}"/>
              </a:ext>
            </a:extLst>
          </p:cNvPr>
          <p:cNvSpPr>
            <a:spLocks noGrp="1" noChangeArrowheads="1"/>
          </p:cNvSpPr>
          <p:nvPr>
            <p:ph type="body" sz="half" idx="2"/>
          </p:nvPr>
        </p:nvSpPr>
        <p:spPr>
          <a:xfrm>
            <a:off x="228600" y="1295400"/>
            <a:ext cx="8686800" cy="5181600"/>
          </a:xfrm>
        </p:spPr>
        <p:txBody>
          <a:bodyPr/>
          <a:lstStyle/>
          <a:p>
            <a:pPr eaLnBrk="1" hangingPunct="1">
              <a:buClr>
                <a:schemeClr val="tx1"/>
              </a:buClr>
            </a:pPr>
            <a:r>
              <a:rPr lang="en-US" altLang="en-US" sz="2400" dirty="0"/>
              <a:t>The horsepower measured at the compressor piston face with an indicating device (e.g. 100 IHP).</a:t>
            </a:r>
            <a:br>
              <a:rPr lang="en-US" altLang="en-US" sz="2400" dirty="0"/>
            </a:br>
            <a:endParaRPr lang="en-US" altLang="en-US" sz="2400" dirty="0"/>
          </a:p>
          <a:p>
            <a:pPr eaLnBrk="1" hangingPunct="1">
              <a:buClr>
                <a:schemeClr val="tx1"/>
              </a:buClr>
            </a:pPr>
            <a:r>
              <a:rPr lang="en-US" altLang="en-US" sz="2400" dirty="0"/>
              <a:t>Includes all thermodynamic losses</a:t>
            </a:r>
          </a:p>
          <a:p>
            <a:pPr lvl="1" eaLnBrk="1" hangingPunct="1">
              <a:buClr>
                <a:schemeClr val="tx1"/>
              </a:buClr>
            </a:pPr>
            <a:r>
              <a:rPr lang="en-US" altLang="en-US" sz="2000" dirty="0"/>
              <a:t>Flow restriction and pulsation</a:t>
            </a:r>
            <a:br>
              <a:rPr lang="en-US" altLang="en-US" sz="2000" dirty="0"/>
            </a:br>
            <a:endParaRPr lang="en-US" altLang="en-US" sz="2000" dirty="0"/>
          </a:p>
          <a:p>
            <a:pPr eaLnBrk="1" hangingPunct="1">
              <a:buClr>
                <a:schemeClr val="tx1"/>
              </a:buClr>
            </a:pPr>
            <a:r>
              <a:rPr lang="en-US" altLang="en-US" sz="2400" dirty="0"/>
              <a:t>Thermodynamic losses (e.g. 15) are equal to the indicated horsepower (e.g. 100) minus the theoretical horsepower (e.g. 85)</a:t>
            </a:r>
            <a:br>
              <a:rPr lang="en-US" altLang="en-US" sz="2400" dirty="0"/>
            </a:br>
            <a:endParaRPr lang="en-US" altLang="en-US" sz="2400" dirty="0"/>
          </a:p>
          <a:p>
            <a:pPr eaLnBrk="1" hangingPunct="1">
              <a:buClr>
                <a:schemeClr val="tx1"/>
              </a:buClr>
            </a:pPr>
            <a:r>
              <a:rPr lang="en-US" altLang="en-US" sz="2400" dirty="0"/>
              <a:t>Thermodynamic or compression efficiency equals theoretical horsepower (e.g. 85) divided by the indicated horsepower (e.g. 100). [ 85/100 = 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2391042"/>
                                        </p:tgtEl>
                                        <p:attrNameLst>
                                          <p:attrName>style.visibility</p:attrName>
                                        </p:attrNameLst>
                                      </p:cBhvr>
                                      <p:to>
                                        <p:strVal val="visible"/>
                                      </p:to>
                                    </p:set>
                                    <p:anim calcmode="lin" valueType="num">
                                      <p:cBhvr additive="base">
                                        <p:cTn id="7" dur="500" fill="hold"/>
                                        <p:tgtEl>
                                          <p:spTgt spid="2391042"/>
                                        </p:tgtEl>
                                        <p:attrNameLst>
                                          <p:attrName>ppt_x</p:attrName>
                                        </p:attrNameLst>
                                      </p:cBhvr>
                                      <p:tavLst>
                                        <p:tav tm="0">
                                          <p:val>
                                            <p:strVal val="#ppt_x"/>
                                          </p:val>
                                        </p:tav>
                                        <p:tav tm="100000">
                                          <p:val>
                                            <p:strVal val="#ppt_x"/>
                                          </p:val>
                                        </p:tav>
                                      </p:tavLst>
                                    </p:anim>
                                    <p:anim calcmode="lin" valueType="num">
                                      <p:cBhvr additive="base">
                                        <p:cTn id="8" dur="500" fill="hold"/>
                                        <p:tgtEl>
                                          <p:spTgt spid="239104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391043">
                                            <p:txEl>
                                              <p:pRg st="0" end="0"/>
                                            </p:txEl>
                                          </p:spTgt>
                                        </p:tgtEl>
                                        <p:attrNameLst>
                                          <p:attrName>style.visibility</p:attrName>
                                        </p:attrNameLst>
                                      </p:cBhvr>
                                      <p:to>
                                        <p:strVal val="visible"/>
                                      </p:to>
                                    </p:set>
                                    <p:anim calcmode="lin" valueType="num">
                                      <p:cBhvr additive="base">
                                        <p:cTn id="12" dur="500" fill="hold"/>
                                        <p:tgtEl>
                                          <p:spTgt spid="23910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9104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391043">
                                            <p:txEl>
                                              <p:pRg st="1" end="1"/>
                                            </p:txEl>
                                          </p:spTgt>
                                        </p:tgtEl>
                                        <p:attrNameLst>
                                          <p:attrName>style.visibility</p:attrName>
                                        </p:attrNameLst>
                                      </p:cBhvr>
                                      <p:to>
                                        <p:strVal val="visible"/>
                                      </p:to>
                                    </p:set>
                                    <p:anim calcmode="lin" valueType="num">
                                      <p:cBhvr additive="base">
                                        <p:cTn id="17" dur="500" fill="hold"/>
                                        <p:tgtEl>
                                          <p:spTgt spid="239104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39104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000"/>
                                  </p:stCondLst>
                                  <p:childTnLst>
                                    <p:set>
                                      <p:cBhvr>
                                        <p:cTn id="20" dur="1" fill="hold">
                                          <p:stCondLst>
                                            <p:cond delay="0"/>
                                          </p:stCondLst>
                                        </p:cTn>
                                        <p:tgtEl>
                                          <p:spTgt spid="2391043">
                                            <p:txEl>
                                              <p:pRg st="2" end="2"/>
                                            </p:txEl>
                                          </p:spTgt>
                                        </p:tgtEl>
                                        <p:attrNameLst>
                                          <p:attrName>style.visibility</p:attrName>
                                        </p:attrNameLst>
                                      </p:cBhvr>
                                      <p:to>
                                        <p:strVal val="visible"/>
                                      </p:to>
                                    </p:set>
                                    <p:anim calcmode="lin" valueType="num">
                                      <p:cBhvr additive="base">
                                        <p:cTn id="21" dur="500" fill="hold"/>
                                        <p:tgtEl>
                                          <p:spTgt spid="239104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391043">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500"/>
                            </p:stCondLst>
                            <p:childTnLst>
                              <p:par>
                                <p:cTn id="24" presetID="2" presetClass="entr" presetSubtype="8" fill="hold" grpId="0" nodeType="afterEffect">
                                  <p:stCondLst>
                                    <p:cond delay="2000"/>
                                  </p:stCondLst>
                                  <p:childTnLst>
                                    <p:set>
                                      <p:cBhvr>
                                        <p:cTn id="25" dur="1" fill="hold">
                                          <p:stCondLst>
                                            <p:cond delay="0"/>
                                          </p:stCondLst>
                                        </p:cTn>
                                        <p:tgtEl>
                                          <p:spTgt spid="2391043">
                                            <p:txEl>
                                              <p:pRg st="3" end="3"/>
                                            </p:txEl>
                                          </p:spTgt>
                                        </p:tgtEl>
                                        <p:attrNameLst>
                                          <p:attrName>style.visibility</p:attrName>
                                        </p:attrNameLst>
                                      </p:cBhvr>
                                      <p:to>
                                        <p:strVal val="visible"/>
                                      </p:to>
                                    </p:set>
                                    <p:anim calcmode="lin" valueType="num">
                                      <p:cBhvr additive="base">
                                        <p:cTn id="26" dur="500" fill="hold"/>
                                        <p:tgtEl>
                                          <p:spTgt spid="2391043">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391043">
                                            <p:txEl>
                                              <p:pRg st="3" end="3"/>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8000"/>
                            </p:stCondLst>
                            <p:childTnLst>
                              <p:par>
                                <p:cTn id="29" presetID="2" presetClass="entr" presetSubtype="8" fill="hold" grpId="0" nodeType="afterEffect">
                                  <p:stCondLst>
                                    <p:cond delay="1000"/>
                                  </p:stCondLst>
                                  <p:childTnLst>
                                    <p:set>
                                      <p:cBhvr>
                                        <p:cTn id="30" dur="1" fill="hold">
                                          <p:stCondLst>
                                            <p:cond delay="0"/>
                                          </p:stCondLst>
                                        </p:cTn>
                                        <p:tgtEl>
                                          <p:spTgt spid="2391043">
                                            <p:txEl>
                                              <p:pRg st="4" end="4"/>
                                            </p:txEl>
                                          </p:spTgt>
                                        </p:tgtEl>
                                        <p:attrNameLst>
                                          <p:attrName>style.visibility</p:attrName>
                                        </p:attrNameLst>
                                      </p:cBhvr>
                                      <p:to>
                                        <p:strVal val="visible"/>
                                      </p:to>
                                    </p:set>
                                    <p:anim calcmode="lin" valueType="num">
                                      <p:cBhvr additive="base">
                                        <p:cTn id="31" dur="500" fill="hold"/>
                                        <p:tgtEl>
                                          <p:spTgt spid="23910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910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autoUpdateAnimBg="0"/>
      <p:bldP spid="2391043" grpId="0" build="p" autoUpdateAnimBg="0" advAuto="100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8A7461D-F1B1-49BB-A9F6-E77E52870528}"/>
              </a:ext>
            </a:extLst>
          </p:cNvPr>
          <p:cNvSpPr>
            <a:spLocks noGrp="1" noChangeArrowheads="1"/>
          </p:cNvSpPr>
          <p:nvPr>
            <p:ph type="title"/>
          </p:nvPr>
        </p:nvSpPr>
        <p:spPr>
          <a:xfrm>
            <a:off x="685800" y="304800"/>
            <a:ext cx="7772400" cy="1523999"/>
          </a:xfrm>
        </p:spPr>
        <p:txBody>
          <a:bodyPr/>
          <a:lstStyle/>
          <a:p>
            <a:pPr eaLnBrk="1" hangingPunct="1"/>
            <a:r>
              <a:rPr lang="en-US" altLang="en-US" sz="3600" dirty="0">
                <a:solidFill>
                  <a:schemeClr val="tx1"/>
                </a:solidFill>
              </a:rPr>
              <a:t>Compressor Indicated Horsepower</a:t>
            </a:r>
            <a:br>
              <a:rPr lang="en-US" altLang="en-US" sz="3600" dirty="0">
                <a:solidFill>
                  <a:schemeClr val="tx1"/>
                </a:solidFill>
              </a:rPr>
            </a:br>
            <a:r>
              <a:rPr lang="en-US" altLang="en-US" sz="2800" dirty="0">
                <a:latin typeface="Times New Roman" panose="02020603050405020304" pitchFamily="18" charset="0"/>
              </a:rPr>
              <a:t>1 Horsepower = 33,000 ft-lb/minute</a:t>
            </a:r>
            <a:endParaRPr lang="en-US" altLang="en-US" sz="3600" dirty="0">
              <a:solidFill>
                <a:schemeClr val="tx1"/>
              </a:solidFill>
            </a:endParaRPr>
          </a:p>
        </p:txBody>
      </p:sp>
      <p:sp>
        <p:nvSpPr>
          <p:cNvPr id="2393092" name="Rectangle 4">
            <a:extLst>
              <a:ext uri="{FF2B5EF4-FFF2-40B4-BE49-F238E27FC236}">
                <a16:creationId xmlns:a16="http://schemas.microsoft.com/office/drawing/2014/main" id="{3E019A73-8294-42AE-9165-3F6CD1268A4E}"/>
              </a:ext>
            </a:extLst>
          </p:cNvPr>
          <p:cNvSpPr>
            <a:spLocks noChangeArrowheads="1"/>
          </p:cNvSpPr>
          <p:nvPr/>
        </p:nvSpPr>
        <p:spPr bwMode="auto">
          <a:xfrm>
            <a:off x="533400" y="2514600"/>
            <a:ext cx="8153400"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buClr>
                <a:schemeClr val="tx1"/>
              </a:buClr>
            </a:pPr>
            <a:r>
              <a:rPr lang="en-US" altLang="en-US" dirty="0">
                <a:latin typeface="Times New Roman" panose="02020603050405020304" pitchFamily="18" charset="0"/>
              </a:rPr>
              <a:t>IHP = PLAN/33,000</a:t>
            </a:r>
          </a:p>
          <a:p>
            <a:pPr eaLnBrk="1" hangingPunct="1">
              <a:lnSpc>
                <a:spcPct val="90000"/>
              </a:lnSpc>
              <a:buClr>
                <a:schemeClr val="tx1"/>
              </a:buClr>
            </a:pPr>
            <a:r>
              <a:rPr lang="en-US" altLang="en-US" dirty="0">
                <a:latin typeface="Times New Roman" panose="02020603050405020304" pitchFamily="18" charset="0"/>
              </a:rPr>
              <a:t>P = IMEP (indicated mean effective pressure)</a:t>
            </a:r>
          </a:p>
          <a:p>
            <a:pPr eaLnBrk="1" hangingPunct="1">
              <a:lnSpc>
                <a:spcPct val="90000"/>
              </a:lnSpc>
              <a:buClr>
                <a:schemeClr val="tx1"/>
              </a:buClr>
            </a:pPr>
            <a:r>
              <a:rPr lang="en-US" altLang="en-US" dirty="0">
                <a:latin typeface="Times New Roman" panose="02020603050405020304" pitchFamily="18" charset="0"/>
              </a:rPr>
              <a:t>L = STROKE ( in feet)</a:t>
            </a:r>
          </a:p>
          <a:p>
            <a:pPr eaLnBrk="1" hangingPunct="1">
              <a:lnSpc>
                <a:spcPct val="90000"/>
              </a:lnSpc>
              <a:buClr>
                <a:schemeClr val="tx1"/>
              </a:buClr>
            </a:pPr>
            <a:r>
              <a:rPr lang="en-US" altLang="en-US" dirty="0">
                <a:latin typeface="Times New Roman" panose="02020603050405020304" pitchFamily="18" charset="0"/>
              </a:rPr>
              <a:t>A = AREA (in square inches)</a:t>
            </a:r>
          </a:p>
          <a:p>
            <a:pPr eaLnBrk="1" hangingPunct="1">
              <a:lnSpc>
                <a:spcPct val="90000"/>
              </a:lnSpc>
              <a:buClr>
                <a:schemeClr val="tx1"/>
              </a:buClr>
            </a:pPr>
            <a:r>
              <a:rPr lang="en-US" altLang="en-US" dirty="0">
                <a:latin typeface="Times New Roman" panose="02020603050405020304" pitchFamily="18" charset="0"/>
              </a:rPr>
              <a:t>N = RPM (of compressor)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93092">
                                            <p:txEl>
                                              <p:pRg st="0" end="0"/>
                                            </p:txEl>
                                          </p:spTgt>
                                        </p:tgtEl>
                                        <p:attrNameLst>
                                          <p:attrName>style.visibility</p:attrName>
                                        </p:attrNameLst>
                                      </p:cBhvr>
                                      <p:to>
                                        <p:strVal val="visible"/>
                                      </p:to>
                                    </p:set>
                                    <p:anim calcmode="lin" valueType="num">
                                      <p:cBhvr additive="base">
                                        <p:cTn id="7" dur="500" fill="hold"/>
                                        <p:tgtEl>
                                          <p:spTgt spid="23930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9309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393092">
                                            <p:txEl>
                                              <p:pRg st="1" end="1"/>
                                            </p:txEl>
                                          </p:spTgt>
                                        </p:tgtEl>
                                        <p:attrNameLst>
                                          <p:attrName>style.visibility</p:attrName>
                                        </p:attrNameLst>
                                      </p:cBhvr>
                                      <p:to>
                                        <p:strVal val="visible"/>
                                      </p:to>
                                    </p:set>
                                    <p:anim calcmode="lin" valueType="num">
                                      <p:cBhvr additive="base">
                                        <p:cTn id="12" dur="500" fill="hold"/>
                                        <p:tgtEl>
                                          <p:spTgt spid="239309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9309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393092">
                                            <p:txEl>
                                              <p:pRg st="2" end="2"/>
                                            </p:txEl>
                                          </p:spTgt>
                                        </p:tgtEl>
                                        <p:attrNameLst>
                                          <p:attrName>style.visibility</p:attrName>
                                        </p:attrNameLst>
                                      </p:cBhvr>
                                      <p:to>
                                        <p:strVal val="visible"/>
                                      </p:to>
                                    </p:set>
                                    <p:anim calcmode="lin" valueType="num">
                                      <p:cBhvr additive="base">
                                        <p:cTn id="17" dur="500" fill="hold"/>
                                        <p:tgtEl>
                                          <p:spTgt spid="239309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393092">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2393092">
                                            <p:txEl>
                                              <p:pRg st="3" end="3"/>
                                            </p:txEl>
                                          </p:spTgt>
                                        </p:tgtEl>
                                        <p:attrNameLst>
                                          <p:attrName>style.visibility</p:attrName>
                                        </p:attrNameLst>
                                      </p:cBhvr>
                                      <p:to>
                                        <p:strVal val="visible"/>
                                      </p:to>
                                    </p:set>
                                    <p:anim calcmode="lin" valueType="num">
                                      <p:cBhvr additive="base">
                                        <p:cTn id="22" dur="500" fill="hold"/>
                                        <p:tgtEl>
                                          <p:spTgt spid="2393092">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39309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2393092">
                                            <p:txEl>
                                              <p:pRg st="4" end="4"/>
                                            </p:txEl>
                                          </p:spTgt>
                                        </p:tgtEl>
                                        <p:attrNameLst>
                                          <p:attrName>style.visibility</p:attrName>
                                        </p:attrNameLst>
                                      </p:cBhvr>
                                      <p:to>
                                        <p:strVal val="visible"/>
                                      </p:to>
                                    </p:set>
                                    <p:anim calcmode="lin" valueType="num">
                                      <p:cBhvr additive="base">
                                        <p:cTn id="27" dur="500" fill="hold"/>
                                        <p:tgtEl>
                                          <p:spTgt spid="239309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39309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3092" grpId="0" build="p" autoUpdateAnimBg="0" advAuto="100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1D9EFE75-D384-4277-AE05-9AF8DD548852}"/>
              </a:ext>
            </a:extLst>
          </p:cNvPr>
          <p:cNvSpPr>
            <a:spLocks noGrp="1" noChangeArrowheads="1"/>
          </p:cNvSpPr>
          <p:nvPr>
            <p:ph type="subTitle" idx="1"/>
          </p:nvPr>
        </p:nvSpPr>
        <p:spPr>
          <a:xfrm>
            <a:off x="1371600" y="2133600"/>
            <a:ext cx="6400800" cy="2400300"/>
          </a:xfrm>
        </p:spPr>
        <p:txBody>
          <a:bodyPr/>
          <a:lstStyle/>
          <a:p>
            <a:pPr eaLnBrk="1" hangingPunct="1"/>
            <a:r>
              <a:rPr lang="en-US" altLang="en-US" dirty="0"/>
              <a:t>Crank-angle Plots are</a:t>
            </a:r>
          </a:p>
          <a:p>
            <a:pPr eaLnBrk="1" hangingPunct="1"/>
            <a:r>
              <a:rPr lang="en-US" altLang="en-US" dirty="0"/>
              <a:t>Used for Performance Information and Mechanical Condition evaluation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7">
            <a:extLst>
              <a:ext uri="{FF2B5EF4-FFF2-40B4-BE49-F238E27FC236}">
                <a16:creationId xmlns:a16="http://schemas.microsoft.com/office/drawing/2014/main" id="{4446674E-33D2-4468-A2B7-7DA36D872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9" y="1276350"/>
            <a:ext cx="9144000" cy="5581650"/>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pic>
      <p:sp>
        <p:nvSpPr>
          <p:cNvPr id="52227" name="Rectangle 3">
            <a:extLst>
              <a:ext uri="{FF2B5EF4-FFF2-40B4-BE49-F238E27FC236}">
                <a16:creationId xmlns:a16="http://schemas.microsoft.com/office/drawing/2014/main" id="{277F1010-42C3-4C0B-83BA-CA605A8DC65E}"/>
              </a:ext>
            </a:extLst>
          </p:cNvPr>
          <p:cNvSpPr>
            <a:spLocks noGrp="1" noChangeArrowheads="1"/>
          </p:cNvSpPr>
          <p:nvPr>
            <p:ph type="title" idx="4294967295"/>
          </p:nvPr>
        </p:nvSpPr>
        <p:spPr>
          <a:xfrm>
            <a:off x="0" y="76200"/>
            <a:ext cx="9144000" cy="685800"/>
          </a:xfrm>
        </p:spPr>
        <p:txBody>
          <a:bodyPr/>
          <a:lstStyle/>
          <a:p>
            <a:pPr eaLnBrk="1" hangingPunct="1"/>
            <a:br>
              <a:rPr lang="en-US" altLang="en-US" sz="3200">
                <a:solidFill>
                  <a:schemeClr val="tx1"/>
                </a:solidFill>
              </a:rPr>
            </a:br>
            <a:endParaRPr lang="en-US" altLang="en-US" sz="3200">
              <a:solidFill>
                <a:schemeClr val="tx1"/>
              </a:solidFill>
            </a:endParaRPr>
          </a:p>
        </p:txBody>
      </p:sp>
      <p:sp>
        <p:nvSpPr>
          <p:cNvPr id="52228" name="Rectangle 9">
            <a:extLst>
              <a:ext uri="{FF2B5EF4-FFF2-40B4-BE49-F238E27FC236}">
                <a16:creationId xmlns:a16="http://schemas.microsoft.com/office/drawing/2014/main" id="{9F47DC63-ADAC-4BB8-BEAD-A2449C0A557B}"/>
              </a:ext>
            </a:extLst>
          </p:cNvPr>
          <p:cNvSpPr>
            <a:spLocks noChangeArrowheads="1"/>
          </p:cNvSpPr>
          <p:nvPr/>
        </p:nvSpPr>
        <p:spPr bwMode="auto">
          <a:xfrm>
            <a:off x="0" y="1524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dirty="0"/>
              <a:t>Waveforms Displayed </a:t>
            </a:r>
            <a:r>
              <a:rPr lang="en-US" altLang="en-US" dirty="0"/>
              <a:t>Vs. Crank-Angle</a:t>
            </a:r>
          </a:p>
        </p:txBody>
      </p:sp>
      <p:sp>
        <p:nvSpPr>
          <p:cNvPr id="2" name="Rectangle 1">
            <a:extLst>
              <a:ext uri="{FF2B5EF4-FFF2-40B4-BE49-F238E27FC236}">
                <a16:creationId xmlns:a16="http://schemas.microsoft.com/office/drawing/2014/main" id="{7B83C1D7-9D25-4F6A-92F0-68ADEAB4186F}"/>
              </a:ext>
            </a:extLst>
          </p:cNvPr>
          <p:cNvSpPr/>
          <p:nvPr/>
        </p:nvSpPr>
        <p:spPr bwMode="auto">
          <a:xfrm>
            <a:off x="222468" y="6294588"/>
            <a:ext cx="6629400" cy="457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TextBox 2">
            <a:extLst>
              <a:ext uri="{FF2B5EF4-FFF2-40B4-BE49-F238E27FC236}">
                <a16:creationId xmlns:a16="http://schemas.microsoft.com/office/drawing/2014/main" id="{A8E47EAC-0AAE-438E-8F9E-029F3BADBBDA}"/>
              </a:ext>
            </a:extLst>
          </p:cNvPr>
          <p:cNvSpPr txBox="1"/>
          <p:nvPr/>
        </p:nvSpPr>
        <p:spPr>
          <a:xfrm>
            <a:off x="762000" y="2133600"/>
            <a:ext cx="1467068" cy="369332"/>
          </a:xfrm>
          <a:prstGeom prst="rect">
            <a:avLst/>
          </a:prstGeom>
          <a:noFill/>
        </p:spPr>
        <p:txBody>
          <a:bodyPr wrap="none" rtlCol="0">
            <a:spAutoFit/>
          </a:bodyPr>
          <a:lstStyle/>
          <a:p>
            <a:r>
              <a:rPr lang="en-US" dirty="0"/>
              <a:t>HE pressure</a:t>
            </a:r>
          </a:p>
        </p:txBody>
      </p:sp>
      <p:sp>
        <p:nvSpPr>
          <p:cNvPr id="7" name="TextBox 6">
            <a:extLst>
              <a:ext uri="{FF2B5EF4-FFF2-40B4-BE49-F238E27FC236}">
                <a16:creationId xmlns:a16="http://schemas.microsoft.com/office/drawing/2014/main" id="{F0F76251-05D4-4825-9AA6-E53946492ECD}"/>
              </a:ext>
            </a:extLst>
          </p:cNvPr>
          <p:cNvSpPr txBox="1"/>
          <p:nvPr/>
        </p:nvSpPr>
        <p:spPr>
          <a:xfrm>
            <a:off x="5384800" y="2133600"/>
            <a:ext cx="1467068" cy="369332"/>
          </a:xfrm>
          <a:prstGeom prst="rect">
            <a:avLst/>
          </a:prstGeom>
          <a:noFill/>
        </p:spPr>
        <p:txBody>
          <a:bodyPr wrap="none" rtlCol="0">
            <a:spAutoFit/>
          </a:bodyPr>
          <a:lstStyle/>
          <a:p>
            <a:r>
              <a:rPr lang="en-US" dirty="0"/>
              <a:t>CE pressure</a:t>
            </a:r>
          </a:p>
        </p:txBody>
      </p:sp>
      <p:sp>
        <p:nvSpPr>
          <p:cNvPr id="4" name="TextBox 3">
            <a:extLst>
              <a:ext uri="{FF2B5EF4-FFF2-40B4-BE49-F238E27FC236}">
                <a16:creationId xmlns:a16="http://schemas.microsoft.com/office/drawing/2014/main" id="{41DF66FA-3AD6-4520-895A-2B37E4C47BEF}"/>
              </a:ext>
            </a:extLst>
          </p:cNvPr>
          <p:cNvSpPr txBox="1"/>
          <p:nvPr/>
        </p:nvSpPr>
        <p:spPr>
          <a:xfrm>
            <a:off x="1956944" y="4648200"/>
            <a:ext cx="3604513" cy="369332"/>
          </a:xfrm>
          <a:prstGeom prst="rect">
            <a:avLst/>
          </a:prstGeom>
          <a:noFill/>
        </p:spPr>
        <p:txBody>
          <a:bodyPr wrap="none" rtlCol="0">
            <a:spAutoFit/>
          </a:bodyPr>
          <a:lstStyle/>
          <a:p>
            <a:r>
              <a:rPr lang="en-US" dirty="0"/>
              <a:t>Cylinder enveloped vibration (g’s)</a:t>
            </a:r>
          </a:p>
        </p:txBody>
      </p:sp>
      <p:cxnSp>
        <p:nvCxnSpPr>
          <p:cNvPr id="6" name="Straight Arrow Connector 5">
            <a:extLst>
              <a:ext uri="{FF2B5EF4-FFF2-40B4-BE49-F238E27FC236}">
                <a16:creationId xmlns:a16="http://schemas.microsoft.com/office/drawing/2014/main" id="{CE021BDC-47DF-4A63-AD96-9114DA75123F}"/>
              </a:ext>
            </a:extLst>
          </p:cNvPr>
          <p:cNvCxnSpPr/>
          <p:nvPr/>
        </p:nvCxnSpPr>
        <p:spPr bwMode="auto">
          <a:xfrm flipH="1">
            <a:off x="609600" y="2502932"/>
            <a:ext cx="885934" cy="545068"/>
          </a:xfrm>
          <a:prstGeom prst="straightConnector1">
            <a:avLst/>
          </a:prstGeom>
          <a:noFill/>
          <a:ln w="127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0D4CAB60-8120-4E43-B64C-D39CFD4038B7}"/>
              </a:ext>
            </a:extLst>
          </p:cNvPr>
          <p:cNvCxnSpPr>
            <a:stCxn id="7" idx="2"/>
          </p:cNvCxnSpPr>
          <p:nvPr/>
        </p:nvCxnSpPr>
        <p:spPr bwMode="auto">
          <a:xfrm flipH="1">
            <a:off x="5105400" y="2502932"/>
            <a:ext cx="1012934" cy="392668"/>
          </a:xfrm>
          <a:prstGeom prst="straightConnector1">
            <a:avLst/>
          </a:prstGeom>
          <a:noFill/>
          <a:ln w="12700"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701A4C91-2146-4E6F-AD14-996F0F85D051}"/>
              </a:ext>
            </a:extLst>
          </p:cNvPr>
          <p:cNvCxnSpPr/>
          <p:nvPr/>
        </p:nvCxnSpPr>
        <p:spPr bwMode="auto">
          <a:xfrm flipV="1">
            <a:off x="3759201" y="3657600"/>
            <a:ext cx="126999" cy="990600"/>
          </a:xfrm>
          <a:prstGeom prst="straightConnector1">
            <a:avLst/>
          </a:prstGeom>
          <a:noFill/>
          <a:ln w="12700" cap="flat" cmpd="sng" algn="ctr">
            <a:solidFill>
              <a:schemeClr val="tx1"/>
            </a:solidFill>
            <a:prstDash val="solid"/>
            <a:round/>
            <a:headEnd type="none" w="med" len="med"/>
            <a:tailEnd type="triangle"/>
          </a:ln>
          <a:effec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227F6D5-25D0-4653-8BF3-E6DDC3968C33}"/>
              </a:ext>
            </a:extLst>
          </p:cNvPr>
          <p:cNvSpPr>
            <a:spLocks noGrp="1" noChangeArrowheads="1"/>
          </p:cNvSpPr>
          <p:nvPr>
            <p:ph type="title"/>
          </p:nvPr>
        </p:nvSpPr>
        <p:spPr>
          <a:xfrm>
            <a:off x="228600" y="152400"/>
            <a:ext cx="8686800" cy="457200"/>
          </a:xfrm>
        </p:spPr>
        <p:txBody>
          <a:bodyPr/>
          <a:lstStyle/>
          <a:p>
            <a:pPr eaLnBrk="1" hangingPunct="1"/>
            <a:r>
              <a:rPr lang="en-US" altLang="en-US" sz="3200" dirty="0"/>
              <a:t>Toe Pressures </a:t>
            </a:r>
          </a:p>
        </p:txBody>
      </p:sp>
      <p:pic>
        <p:nvPicPr>
          <p:cNvPr id="54275" name="Picture 4">
            <a:extLst>
              <a:ext uri="{FF2B5EF4-FFF2-40B4-BE49-F238E27FC236}">
                <a16:creationId xmlns:a16="http://schemas.microsoft.com/office/drawing/2014/main" id="{4C34FF8D-DCD2-46CE-8921-458FA812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854869"/>
            <a:ext cx="861060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54276" name="TextBox 4">
            <a:extLst>
              <a:ext uri="{FF2B5EF4-FFF2-40B4-BE49-F238E27FC236}">
                <a16:creationId xmlns:a16="http://schemas.microsoft.com/office/drawing/2014/main" id="{B4A724C5-D8DB-4E33-95A6-7A3C36CFE9C5}"/>
              </a:ext>
            </a:extLst>
          </p:cNvPr>
          <p:cNvSpPr txBox="1">
            <a:spLocks noChangeArrowheads="1"/>
          </p:cNvSpPr>
          <p:nvPr/>
        </p:nvSpPr>
        <p:spPr bwMode="auto">
          <a:xfrm>
            <a:off x="3124200" y="30480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Head-end Suction toe pressure</a:t>
            </a:r>
          </a:p>
        </p:txBody>
      </p:sp>
      <p:cxnSp>
        <p:nvCxnSpPr>
          <p:cNvPr id="54277" name="Straight Arrow Connector 6">
            <a:extLst>
              <a:ext uri="{FF2B5EF4-FFF2-40B4-BE49-F238E27FC236}">
                <a16:creationId xmlns:a16="http://schemas.microsoft.com/office/drawing/2014/main" id="{FD4315BA-67A9-4F3B-B1C9-3B66D80F01EB}"/>
              </a:ext>
            </a:extLst>
          </p:cNvPr>
          <p:cNvCxnSpPr>
            <a:cxnSpLocks noChangeShapeType="1"/>
          </p:cNvCxnSpPr>
          <p:nvPr/>
        </p:nvCxnSpPr>
        <p:spPr bwMode="auto">
          <a:xfrm>
            <a:off x="4191000" y="3886200"/>
            <a:ext cx="762000" cy="6096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4278" name="TextBox 7">
            <a:extLst>
              <a:ext uri="{FF2B5EF4-FFF2-40B4-BE49-F238E27FC236}">
                <a16:creationId xmlns:a16="http://schemas.microsoft.com/office/drawing/2014/main" id="{F1C857F1-1B62-4F2C-A19D-94520A70B511}"/>
              </a:ext>
            </a:extLst>
          </p:cNvPr>
          <p:cNvSpPr txBox="1">
            <a:spLocks noChangeArrowheads="1"/>
          </p:cNvSpPr>
          <p:nvPr/>
        </p:nvSpPr>
        <p:spPr bwMode="auto">
          <a:xfrm>
            <a:off x="6781800" y="30480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Crank-end Suction toe pressure</a:t>
            </a:r>
          </a:p>
        </p:txBody>
      </p:sp>
      <p:cxnSp>
        <p:nvCxnSpPr>
          <p:cNvPr id="54279" name="Straight Arrow Connector 9">
            <a:extLst>
              <a:ext uri="{FF2B5EF4-FFF2-40B4-BE49-F238E27FC236}">
                <a16:creationId xmlns:a16="http://schemas.microsoft.com/office/drawing/2014/main" id="{856B89FC-EE1D-4069-9A04-5E0CD10F2660}"/>
              </a:ext>
            </a:extLst>
          </p:cNvPr>
          <p:cNvCxnSpPr>
            <a:cxnSpLocks noChangeShapeType="1"/>
          </p:cNvCxnSpPr>
          <p:nvPr/>
        </p:nvCxnSpPr>
        <p:spPr bwMode="auto">
          <a:xfrm>
            <a:off x="7772400" y="3810000"/>
            <a:ext cx="876300" cy="6858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4280" name="TextBox 10">
            <a:extLst>
              <a:ext uri="{FF2B5EF4-FFF2-40B4-BE49-F238E27FC236}">
                <a16:creationId xmlns:a16="http://schemas.microsoft.com/office/drawing/2014/main" id="{17778FB1-F8FE-402A-89B0-37A755E54467}"/>
              </a:ext>
            </a:extLst>
          </p:cNvPr>
          <p:cNvSpPr txBox="1">
            <a:spLocks noChangeArrowheads="1"/>
          </p:cNvSpPr>
          <p:nvPr/>
        </p:nvSpPr>
        <p:spPr bwMode="auto">
          <a:xfrm>
            <a:off x="3352800" y="1382315"/>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Crank-end Discharge toe pressure</a:t>
            </a:r>
          </a:p>
        </p:txBody>
      </p:sp>
      <p:cxnSp>
        <p:nvCxnSpPr>
          <p:cNvPr id="54281" name="Straight Arrow Connector 12">
            <a:extLst>
              <a:ext uri="{FF2B5EF4-FFF2-40B4-BE49-F238E27FC236}">
                <a16:creationId xmlns:a16="http://schemas.microsoft.com/office/drawing/2014/main" id="{6A96F69A-7EA5-4A9C-9D97-8BE3B714AE38}"/>
              </a:ext>
            </a:extLst>
          </p:cNvPr>
          <p:cNvCxnSpPr>
            <a:cxnSpLocks noChangeShapeType="1"/>
          </p:cNvCxnSpPr>
          <p:nvPr/>
        </p:nvCxnSpPr>
        <p:spPr bwMode="auto">
          <a:xfrm flipV="1">
            <a:off x="4648200" y="1229915"/>
            <a:ext cx="304800" cy="3048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4282" name="TextBox 13">
            <a:extLst>
              <a:ext uri="{FF2B5EF4-FFF2-40B4-BE49-F238E27FC236}">
                <a16:creationId xmlns:a16="http://schemas.microsoft.com/office/drawing/2014/main" id="{E2F685BB-3DCA-4D12-A8D9-676791FC75BA}"/>
              </a:ext>
            </a:extLst>
          </p:cNvPr>
          <p:cNvSpPr txBox="1">
            <a:spLocks noChangeArrowheads="1"/>
          </p:cNvSpPr>
          <p:nvPr/>
        </p:nvSpPr>
        <p:spPr bwMode="auto">
          <a:xfrm>
            <a:off x="7086600" y="16002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Head-end Discharge toe pressure</a:t>
            </a:r>
          </a:p>
        </p:txBody>
      </p:sp>
      <p:cxnSp>
        <p:nvCxnSpPr>
          <p:cNvPr id="54283" name="Straight Arrow Connector 15">
            <a:extLst>
              <a:ext uri="{FF2B5EF4-FFF2-40B4-BE49-F238E27FC236}">
                <a16:creationId xmlns:a16="http://schemas.microsoft.com/office/drawing/2014/main" id="{5BEA4105-09B9-41E4-899C-9D09A1A54513}"/>
              </a:ext>
            </a:extLst>
          </p:cNvPr>
          <p:cNvCxnSpPr>
            <a:cxnSpLocks noChangeShapeType="1"/>
          </p:cNvCxnSpPr>
          <p:nvPr/>
        </p:nvCxnSpPr>
        <p:spPr bwMode="auto">
          <a:xfrm flipV="1">
            <a:off x="7924800" y="1163837"/>
            <a:ext cx="723900" cy="525065"/>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4284" name="TextBox 17">
            <a:extLst>
              <a:ext uri="{FF2B5EF4-FFF2-40B4-BE49-F238E27FC236}">
                <a16:creationId xmlns:a16="http://schemas.microsoft.com/office/drawing/2014/main" id="{E30B0971-877F-4380-B864-6562669FB136}"/>
              </a:ext>
            </a:extLst>
          </p:cNvPr>
          <p:cNvSpPr txBox="1">
            <a:spLocks noChangeArrowheads="1"/>
          </p:cNvSpPr>
          <p:nvPr/>
        </p:nvSpPr>
        <p:spPr bwMode="auto">
          <a:xfrm>
            <a:off x="4724400" y="2667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BDC</a:t>
            </a:r>
          </a:p>
        </p:txBody>
      </p:sp>
      <p:sp>
        <p:nvSpPr>
          <p:cNvPr id="54285" name="TextBox 18">
            <a:extLst>
              <a:ext uri="{FF2B5EF4-FFF2-40B4-BE49-F238E27FC236}">
                <a16:creationId xmlns:a16="http://schemas.microsoft.com/office/drawing/2014/main" id="{63E4115D-7F01-43BF-BF39-EB50C6CC6388}"/>
              </a:ext>
            </a:extLst>
          </p:cNvPr>
          <p:cNvSpPr txBox="1">
            <a:spLocks noChangeArrowheads="1"/>
          </p:cNvSpPr>
          <p:nvPr/>
        </p:nvSpPr>
        <p:spPr bwMode="auto">
          <a:xfrm>
            <a:off x="8229600" y="2667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TDC</a:t>
            </a:r>
          </a:p>
        </p:txBody>
      </p:sp>
      <p:sp>
        <p:nvSpPr>
          <p:cNvPr id="54286" name="TextBox 19">
            <a:extLst>
              <a:ext uri="{FF2B5EF4-FFF2-40B4-BE49-F238E27FC236}">
                <a16:creationId xmlns:a16="http://schemas.microsoft.com/office/drawing/2014/main" id="{19361971-0695-47CE-8D88-995BAA8946F6}"/>
              </a:ext>
            </a:extLst>
          </p:cNvPr>
          <p:cNvSpPr txBox="1">
            <a:spLocks noChangeArrowheads="1"/>
          </p:cNvSpPr>
          <p:nvPr/>
        </p:nvSpPr>
        <p:spPr bwMode="auto">
          <a:xfrm>
            <a:off x="1066800" y="2667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TDC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4098">
            <a:extLst>
              <a:ext uri="{FF2B5EF4-FFF2-40B4-BE49-F238E27FC236}">
                <a16:creationId xmlns:a16="http://schemas.microsoft.com/office/drawing/2014/main" id="{9EE2A6F0-4F0E-4F54-B833-371A4D340BC2}"/>
              </a:ext>
            </a:extLst>
          </p:cNvPr>
          <p:cNvSpPr>
            <a:spLocks noGrp="1" noChangeArrowheads="1"/>
          </p:cNvSpPr>
          <p:nvPr>
            <p:ph type="title"/>
          </p:nvPr>
        </p:nvSpPr>
        <p:spPr>
          <a:xfrm>
            <a:off x="762000" y="152400"/>
            <a:ext cx="7772400" cy="731838"/>
          </a:xfrm>
        </p:spPr>
        <p:txBody>
          <a:bodyPr/>
          <a:lstStyle/>
          <a:p>
            <a:pPr eaLnBrk="1" hangingPunct="1"/>
            <a:r>
              <a:rPr lang="en-US" altLang="en-US" sz="3600" dirty="0">
                <a:solidFill>
                  <a:schemeClr val="tx1"/>
                </a:solidFill>
              </a:rPr>
              <a:t>Percent Displaced Volume Display</a:t>
            </a:r>
          </a:p>
        </p:txBody>
      </p:sp>
      <p:pic>
        <p:nvPicPr>
          <p:cNvPr id="56323" name="Picture 4099">
            <a:extLst>
              <a:ext uri="{FF2B5EF4-FFF2-40B4-BE49-F238E27FC236}">
                <a16:creationId xmlns:a16="http://schemas.microsoft.com/office/drawing/2014/main" id="{4C757DE2-4126-4E30-9BAB-475D1571C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153400"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56324" name="Text Box 4100">
            <a:extLst>
              <a:ext uri="{FF2B5EF4-FFF2-40B4-BE49-F238E27FC236}">
                <a16:creationId xmlns:a16="http://schemas.microsoft.com/office/drawing/2014/main" id="{25337995-2AF4-495F-9D76-661815210C92}"/>
              </a:ext>
            </a:extLst>
          </p:cNvPr>
          <p:cNvSpPr txBox="1">
            <a:spLocks noChangeArrowheads="1"/>
          </p:cNvSpPr>
          <p:nvPr/>
        </p:nvSpPr>
        <p:spPr bwMode="auto">
          <a:xfrm>
            <a:off x="3657600" y="4953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kumimoji="1" lang="en-US" altLang="en-US" sz="1200" dirty="0">
                <a:latin typeface="Times New Roman" panose="02020603050405020304" pitchFamily="18" charset="0"/>
              </a:rPr>
              <a:t>PERCENT OF STROKE</a:t>
            </a:r>
          </a:p>
        </p:txBody>
      </p:sp>
      <p:sp>
        <p:nvSpPr>
          <p:cNvPr id="56325" name="Text Box 4101">
            <a:extLst>
              <a:ext uri="{FF2B5EF4-FFF2-40B4-BE49-F238E27FC236}">
                <a16:creationId xmlns:a16="http://schemas.microsoft.com/office/drawing/2014/main" id="{170266CD-4188-4035-9416-376144DB68DC}"/>
              </a:ext>
            </a:extLst>
          </p:cNvPr>
          <p:cNvSpPr txBox="1">
            <a:spLocks noChangeArrowheads="1"/>
          </p:cNvSpPr>
          <p:nvPr/>
        </p:nvSpPr>
        <p:spPr bwMode="auto">
          <a:xfrm>
            <a:off x="1295400" y="4953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1200">
                <a:latin typeface="Times New Roman" panose="02020603050405020304" pitchFamily="18" charset="0"/>
              </a:rPr>
              <a:t>TDC PISTON POSITION</a:t>
            </a:r>
          </a:p>
        </p:txBody>
      </p:sp>
      <p:sp>
        <p:nvSpPr>
          <p:cNvPr id="56326" name="Text Box 4102">
            <a:extLst>
              <a:ext uri="{FF2B5EF4-FFF2-40B4-BE49-F238E27FC236}">
                <a16:creationId xmlns:a16="http://schemas.microsoft.com/office/drawing/2014/main" id="{D3748B8F-423B-417D-8AF7-88CA68DA0E82}"/>
              </a:ext>
            </a:extLst>
          </p:cNvPr>
          <p:cNvSpPr txBox="1">
            <a:spLocks noChangeArrowheads="1"/>
          </p:cNvSpPr>
          <p:nvPr/>
        </p:nvSpPr>
        <p:spPr bwMode="auto">
          <a:xfrm>
            <a:off x="7086600" y="4953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kumimoji="1" lang="en-US" altLang="en-US" sz="1200">
                <a:latin typeface="Times New Roman" panose="02020603050405020304" pitchFamily="18" charset="0"/>
              </a:rPr>
              <a:t>BDC PISTON POSITION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17">
            <a:extLst>
              <a:ext uri="{FF2B5EF4-FFF2-40B4-BE49-F238E27FC236}">
                <a16:creationId xmlns:a16="http://schemas.microsoft.com/office/drawing/2014/main" id="{4562E76A-5938-4B15-98DC-528DDC3F7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6868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4231170" name="Rectangle 2">
            <a:extLst>
              <a:ext uri="{FF2B5EF4-FFF2-40B4-BE49-F238E27FC236}">
                <a16:creationId xmlns:a16="http://schemas.microsoft.com/office/drawing/2014/main" id="{67569963-F35E-4B7E-A835-81AE82A0151C}"/>
              </a:ext>
            </a:extLst>
          </p:cNvPr>
          <p:cNvSpPr>
            <a:spLocks noGrp="1" noChangeArrowheads="1"/>
          </p:cNvSpPr>
          <p:nvPr>
            <p:ph type="title"/>
          </p:nvPr>
        </p:nvSpPr>
        <p:spPr>
          <a:xfrm>
            <a:off x="685800" y="152400"/>
            <a:ext cx="7772400" cy="1143000"/>
          </a:xfrm>
        </p:spPr>
        <p:txBody>
          <a:bodyPr/>
          <a:lstStyle/>
          <a:p>
            <a:pPr eaLnBrk="1" hangingPunct="1"/>
            <a:r>
              <a:rPr lang="en-US" altLang="en-US" sz="3600" dirty="0">
                <a:solidFill>
                  <a:schemeClr val="tx1"/>
                </a:solidFill>
              </a:rPr>
              <a:t>Head End Pressure Vs Volume (PV)</a:t>
            </a:r>
          </a:p>
        </p:txBody>
      </p:sp>
      <p:sp>
        <p:nvSpPr>
          <p:cNvPr id="58379" name="Line 8">
            <a:extLst>
              <a:ext uri="{FF2B5EF4-FFF2-40B4-BE49-F238E27FC236}">
                <a16:creationId xmlns:a16="http://schemas.microsoft.com/office/drawing/2014/main" id="{45D3FF62-9481-44E3-9CB9-1C6A0915DD64}"/>
              </a:ext>
            </a:extLst>
          </p:cNvPr>
          <p:cNvSpPr>
            <a:spLocks noChangeShapeType="1"/>
          </p:cNvSpPr>
          <p:nvPr/>
        </p:nvSpPr>
        <p:spPr bwMode="auto">
          <a:xfrm>
            <a:off x="2590800" y="3733800"/>
            <a:ext cx="4343400" cy="0"/>
          </a:xfrm>
          <a:prstGeom prst="line">
            <a:avLst/>
          </a:prstGeom>
          <a:noFill/>
          <a:ln w="190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8377" name="Line 11">
            <a:extLst>
              <a:ext uri="{FF2B5EF4-FFF2-40B4-BE49-F238E27FC236}">
                <a16:creationId xmlns:a16="http://schemas.microsoft.com/office/drawing/2014/main" id="{449D0C63-1F2D-46EC-96AD-3EFC6A18F4F1}"/>
              </a:ext>
            </a:extLst>
          </p:cNvPr>
          <p:cNvSpPr>
            <a:spLocks noChangeShapeType="1"/>
          </p:cNvSpPr>
          <p:nvPr/>
        </p:nvSpPr>
        <p:spPr bwMode="auto">
          <a:xfrm flipH="1" flipV="1">
            <a:off x="5715000" y="2438400"/>
            <a:ext cx="1447800" cy="1143000"/>
          </a:xfrm>
          <a:prstGeom prst="line">
            <a:avLst/>
          </a:prstGeom>
          <a:noFill/>
          <a:ln w="190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 name="TextBox 4">
            <a:extLst>
              <a:ext uri="{FF2B5EF4-FFF2-40B4-BE49-F238E27FC236}">
                <a16:creationId xmlns:a16="http://schemas.microsoft.com/office/drawing/2014/main" id="{60F7A9E2-2437-4298-9529-A793E6C90E4E}"/>
              </a:ext>
            </a:extLst>
          </p:cNvPr>
          <p:cNvSpPr txBox="1"/>
          <p:nvPr/>
        </p:nvSpPr>
        <p:spPr>
          <a:xfrm>
            <a:off x="1143000" y="3733800"/>
            <a:ext cx="1236236" cy="369332"/>
          </a:xfrm>
          <a:prstGeom prst="rect">
            <a:avLst/>
          </a:prstGeom>
          <a:noFill/>
        </p:spPr>
        <p:txBody>
          <a:bodyPr wrap="none" rtlCol="0">
            <a:spAutoFit/>
          </a:bodyPr>
          <a:lstStyle/>
          <a:p>
            <a:r>
              <a:rPr lang="en-US" dirty="0"/>
              <a:t>expansion</a:t>
            </a:r>
          </a:p>
        </p:txBody>
      </p:sp>
      <p:sp>
        <p:nvSpPr>
          <p:cNvPr id="6" name="TextBox 5">
            <a:extLst>
              <a:ext uri="{FF2B5EF4-FFF2-40B4-BE49-F238E27FC236}">
                <a16:creationId xmlns:a16="http://schemas.microsoft.com/office/drawing/2014/main" id="{36ABD9C2-07CD-4CA4-920E-4FC78BF4C0B9}"/>
              </a:ext>
            </a:extLst>
          </p:cNvPr>
          <p:cNvSpPr txBox="1"/>
          <p:nvPr/>
        </p:nvSpPr>
        <p:spPr>
          <a:xfrm>
            <a:off x="4603044" y="4559856"/>
            <a:ext cx="915635" cy="369332"/>
          </a:xfrm>
          <a:prstGeom prst="rect">
            <a:avLst/>
          </a:prstGeom>
          <a:noFill/>
        </p:spPr>
        <p:txBody>
          <a:bodyPr wrap="none" rtlCol="0">
            <a:spAutoFit/>
          </a:bodyPr>
          <a:lstStyle/>
          <a:p>
            <a:r>
              <a:rPr lang="en-US" dirty="0"/>
              <a:t>suction</a:t>
            </a:r>
          </a:p>
        </p:txBody>
      </p:sp>
      <p:sp>
        <p:nvSpPr>
          <p:cNvPr id="7" name="TextBox 6">
            <a:extLst>
              <a:ext uri="{FF2B5EF4-FFF2-40B4-BE49-F238E27FC236}">
                <a16:creationId xmlns:a16="http://schemas.microsoft.com/office/drawing/2014/main" id="{0EF73E2C-EFAD-411A-88C9-0160D3DDC616}"/>
              </a:ext>
            </a:extLst>
          </p:cNvPr>
          <p:cNvSpPr txBox="1"/>
          <p:nvPr/>
        </p:nvSpPr>
        <p:spPr>
          <a:xfrm>
            <a:off x="5638800" y="3276600"/>
            <a:ext cx="1492716" cy="369332"/>
          </a:xfrm>
          <a:prstGeom prst="rect">
            <a:avLst/>
          </a:prstGeom>
          <a:noFill/>
        </p:spPr>
        <p:txBody>
          <a:bodyPr wrap="none" rtlCol="0">
            <a:spAutoFit/>
          </a:bodyPr>
          <a:lstStyle/>
          <a:p>
            <a:r>
              <a:rPr lang="en-US" dirty="0"/>
              <a:t>compression</a:t>
            </a:r>
          </a:p>
        </p:txBody>
      </p:sp>
      <p:sp>
        <p:nvSpPr>
          <p:cNvPr id="8" name="TextBox 7">
            <a:extLst>
              <a:ext uri="{FF2B5EF4-FFF2-40B4-BE49-F238E27FC236}">
                <a16:creationId xmlns:a16="http://schemas.microsoft.com/office/drawing/2014/main" id="{A1CBDE2D-276F-4CDE-AA52-C3A536019C09}"/>
              </a:ext>
            </a:extLst>
          </p:cNvPr>
          <p:cNvSpPr txBox="1"/>
          <p:nvPr/>
        </p:nvSpPr>
        <p:spPr>
          <a:xfrm>
            <a:off x="2438400" y="2667000"/>
            <a:ext cx="1184940" cy="369332"/>
          </a:xfrm>
          <a:prstGeom prst="rect">
            <a:avLst/>
          </a:prstGeom>
          <a:noFill/>
        </p:spPr>
        <p:txBody>
          <a:bodyPr wrap="none" rtlCol="0">
            <a:spAutoFit/>
          </a:bodyPr>
          <a:lstStyle/>
          <a:p>
            <a:r>
              <a:rPr lang="en-US" dirty="0"/>
              <a:t>discharge</a:t>
            </a:r>
          </a:p>
        </p:txBody>
      </p:sp>
      <p:cxnSp>
        <p:nvCxnSpPr>
          <p:cNvPr id="10" name="Straight Arrow Connector 9">
            <a:extLst>
              <a:ext uri="{FF2B5EF4-FFF2-40B4-BE49-F238E27FC236}">
                <a16:creationId xmlns:a16="http://schemas.microsoft.com/office/drawing/2014/main" id="{F0185877-7C1A-46DC-913B-C7A526AC3F77}"/>
              </a:ext>
            </a:extLst>
          </p:cNvPr>
          <p:cNvCxnSpPr/>
          <p:nvPr/>
        </p:nvCxnSpPr>
        <p:spPr bwMode="auto">
          <a:xfrm>
            <a:off x="1524000" y="4267200"/>
            <a:ext cx="685800" cy="533400"/>
          </a:xfrm>
          <a:prstGeom prst="straightConnector1">
            <a:avLst/>
          </a:prstGeom>
          <a:noFill/>
          <a:ln w="127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AAAB9866-CDE2-4CDC-9108-8AFF76A8A5EA}"/>
              </a:ext>
            </a:extLst>
          </p:cNvPr>
          <p:cNvCxnSpPr/>
          <p:nvPr/>
        </p:nvCxnSpPr>
        <p:spPr bwMode="auto">
          <a:xfrm>
            <a:off x="5867400" y="4847153"/>
            <a:ext cx="1066800" cy="0"/>
          </a:xfrm>
          <a:prstGeom prst="straightConnector1">
            <a:avLst/>
          </a:prstGeom>
          <a:noFill/>
          <a:ln w="127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DA9658E-E009-4ADB-A86D-76A67F819C93}"/>
              </a:ext>
            </a:extLst>
          </p:cNvPr>
          <p:cNvCxnSpPr/>
          <p:nvPr/>
        </p:nvCxnSpPr>
        <p:spPr bwMode="auto">
          <a:xfrm flipH="1" flipV="1">
            <a:off x="4876800" y="2743200"/>
            <a:ext cx="762000" cy="53340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5F23922-D3DA-4427-BB03-F43567FA3462}"/>
              </a:ext>
            </a:extLst>
          </p:cNvPr>
          <p:cNvCxnSpPr/>
          <p:nvPr/>
        </p:nvCxnSpPr>
        <p:spPr bwMode="auto">
          <a:xfrm flipH="1">
            <a:off x="1219200" y="2667000"/>
            <a:ext cx="1219200" cy="0"/>
          </a:xfrm>
          <a:prstGeom prst="straightConnector1">
            <a:avLst/>
          </a:prstGeom>
          <a:noFill/>
          <a:ln w="127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809A277E-CD2F-435A-ADC9-240703CD3F75}"/>
              </a:ext>
            </a:extLst>
          </p:cNvPr>
          <p:cNvSpPr txBox="1"/>
          <p:nvPr/>
        </p:nvSpPr>
        <p:spPr>
          <a:xfrm>
            <a:off x="3429000" y="3918466"/>
            <a:ext cx="1313180" cy="369332"/>
          </a:xfrm>
          <a:prstGeom prst="rect">
            <a:avLst/>
          </a:prstGeom>
          <a:noFill/>
        </p:spPr>
        <p:txBody>
          <a:bodyPr wrap="none" rtlCol="0">
            <a:spAutoFit/>
          </a:bodyPr>
          <a:lstStyle/>
          <a:p>
            <a:r>
              <a:rPr lang="en-US" dirty="0"/>
              <a:t>Loss areas</a:t>
            </a:r>
          </a:p>
        </p:txBody>
      </p:sp>
      <p:cxnSp>
        <p:nvCxnSpPr>
          <p:cNvPr id="19" name="Straight Arrow Connector 18">
            <a:extLst>
              <a:ext uri="{FF2B5EF4-FFF2-40B4-BE49-F238E27FC236}">
                <a16:creationId xmlns:a16="http://schemas.microsoft.com/office/drawing/2014/main" id="{3B943B00-F776-455F-A0F6-73CD45437F23}"/>
              </a:ext>
            </a:extLst>
          </p:cNvPr>
          <p:cNvCxnSpPr>
            <a:stCxn id="17" idx="0"/>
          </p:cNvCxnSpPr>
          <p:nvPr/>
        </p:nvCxnSpPr>
        <p:spPr bwMode="auto">
          <a:xfrm flipH="1" flipV="1">
            <a:off x="3429000" y="2286000"/>
            <a:ext cx="656590" cy="1632466"/>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86FD9D5D-B5A9-4D4F-8EEE-BBF8B0738F57}"/>
              </a:ext>
            </a:extLst>
          </p:cNvPr>
          <p:cNvCxnSpPr/>
          <p:nvPr/>
        </p:nvCxnSpPr>
        <p:spPr bwMode="auto">
          <a:xfrm flipH="1">
            <a:off x="3834904" y="4287798"/>
            <a:ext cx="302647" cy="893802"/>
          </a:xfrm>
          <a:prstGeom prst="straightConnector1">
            <a:avLst/>
          </a:prstGeom>
          <a:noFill/>
          <a:ln w="1270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231170"/>
                                        </p:tgtEl>
                                        <p:attrNameLst>
                                          <p:attrName>style.visibility</p:attrName>
                                        </p:attrNameLst>
                                      </p:cBhvr>
                                      <p:to>
                                        <p:strVal val="visible"/>
                                      </p:to>
                                    </p:set>
                                    <p:anim calcmode="lin" valueType="num">
                                      <p:cBhvr additive="base">
                                        <p:cTn id="7" dur="500" fill="hold"/>
                                        <p:tgtEl>
                                          <p:spTgt spid="4231170"/>
                                        </p:tgtEl>
                                        <p:attrNameLst>
                                          <p:attrName>ppt_x</p:attrName>
                                        </p:attrNameLst>
                                      </p:cBhvr>
                                      <p:tavLst>
                                        <p:tav tm="0">
                                          <p:val>
                                            <p:strVal val="#ppt_x"/>
                                          </p:val>
                                        </p:tav>
                                        <p:tav tm="100000">
                                          <p:val>
                                            <p:strVal val="#ppt_x"/>
                                          </p:val>
                                        </p:tav>
                                      </p:tavLst>
                                    </p:anim>
                                    <p:anim calcmode="lin" valueType="num">
                                      <p:cBhvr additive="base">
                                        <p:cTn id="8" dur="500" fill="hold"/>
                                        <p:tgtEl>
                                          <p:spTgt spid="42311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117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396E91A-F75D-4175-B5D0-72EBB3B0D01C}"/>
              </a:ext>
            </a:extLst>
          </p:cNvPr>
          <p:cNvSpPr>
            <a:spLocks noGrp="1" noChangeArrowheads="1"/>
          </p:cNvSpPr>
          <p:nvPr>
            <p:ph type="title"/>
          </p:nvPr>
        </p:nvSpPr>
        <p:spPr>
          <a:xfrm>
            <a:off x="457200" y="228600"/>
            <a:ext cx="8229600" cy="457200"/>
          </a:xfrm>
        </p:spPr>
        <p:txBody>
          <a:bodyPr/>
          <a:lstStyle/>
          <a:p>
            <a:pPr eaLnBrk="1" hangingPunct="1"/>
            <a:r>
              <a:rPr lang="en-US" altLang="en-US" sz="3600" dirty="0">
                <a:solidFill>
                  <a:schemeClr val="tx1"/>
                </a:solidFill>
              </a:rPr>
              <a:t>Course Agenda</a:t>
            </a:r>
          </a:p>
        </p:txBody>
      </p:sp>
      <p:sp>
        <p:nvSpPr>
          <p:cNvPr id="5123" name="Rectangle 3">
            <a:extLst>
              <a:ext uri="{FF2B5EF4-FFF2-40B4-BE49-F238E27FC236}">
                <a16:creationId xmlns:a16="http://schemas.microsoft.com/office/drawing/2014/main" id="{5C089D7D-E32D-4A98-B034-F684C19705A7}"/>
              </a:ext>
            </a:extLst>
          </p:cNvPr>
          <p:cNvSpPr>
            <a:spLocks noGrp="1" noChangeArrowheads="1"/>
          </p:cNvSpPr>
          <p:nvPr>
            <p:ph type="body" idx="1"/>
          </p:nvPr>
        </p:nvSpPr>
        <p:spPr>
          <a:xfrm>
            <a:off x="990600" y="1143000"/>
            <a:ext cx="7315200" cy="5562600"/>
          </a:xfrm>
        </p:spPr>
        <p:txBody>
          <a:bodyPr/>
          <a:lstStyle/>
          <a:p>
            <a:pPr eaLnBrk="1" hangingPunct="1">
              <a:buClr>
                <a:schemeClr val="tx1"/>
              </a:buClr>
            </a:pPr>
            <a:r>
              <a:rPr lang="en-US" altLang="en-US" sz="2400" dirty="0"/>
              <a:t>Compressor theory</a:t>
            </a:r>
          </a:p>
          <a:p>
            <a:pPr eaLnBrk="1" hangingPunct="1">
              <a:buClr>
                <a:schemeClr val="tx1"/>
              </a:buClr>
            </a:pPr>
            <a:r>
              <a:rPr lang="en-US" altLang="en-US" sz="2400" dirty="0"/>
              <a:t>Channel Resonance</a:t>
            </a:r>
          </a:p>
          <a:p>
            <a:pPr eaLnBrk="1" hangingPunct="1">
              <a:buClr>
                <a:schemeClr val="tx1"/>
              </a:buClr>
            </a:pPr>
            <a:r>
              <a:rPr lang="en-US" altLang="en-US" sz="2400" dirty="0"/>
              <a:t>Pressure – vibration - ultrasonic vs. crank-angle</a:t>
            </a:r>
          </a:p>
          <a:p>
            <a:pPr eaLnBrk="1" hangingPunct="1">
              <a:buClr>
                <a:schemeClr val="tx1"/>
              </a:buClr>
            </a:pPr>
            <a:r>
              <a:rPr lang="en-US" altLang="en-US" sz="2400" dirty="0"/>
              <a:t>Pressure vs. displaced volume</a:t>
            </a:r>
          </a:p>
          <a:p>
            <a:pPr eaLnBrk="1" hangingPunct="1">
              <a:buClr>
                <a:schemeClr val="tx1"/>
              </a:buClr>
            </a:pPr>
            <a:r>
              <a:rPr lang="en-US" altLang="en-US" sz="2400" dirty="0"/>
              <a:t>Theoretical pressure-volume models</a:t>
            </a:r>
          </a:p>
          <a:p>
            <a:pPr eaLnBrk="1" hangingPunct="1">
              <a:buClr>
                <a:schemeClr val="tx1"/>
              </a:buClr>
            </a:pPr>
            <a:r>
              <a:rPr lang="en-US" altLang="en-US" sz="2400" dirty="0"/>
              <a:t>Log P Vs. Log V plots</a:t>
            </a:r>
          </a:p>
          <a:p>
            <a:pPr eaLnBrk="1" hangingPunct="1">
              <a:buClr>
                <a:schemeClr val="tx1"/>
              </a:buClr>
            </a:pPr>
            <a:r>
              <a:rPr lang="en-US" altLang="en-US" sz="2400" dirty="0"/>
              <a:t>Flow profile</a:t>
            </a:r>
          </a:p>
          <a:p>
            <a:pPr eaLnBrk="1" hangingPunct="1">
              <a:buClr>
                <a:schemeClr val="tx1"/>
              </a:buClr>
            </a:pPr>
            <a:r>
              <a:rPr lang="en-US" altLang="en-US" sz="2400" dirty="0"/>
              <a:t>Rod load - rod run out - rod wear</a:t>
            </a:r>
          </a:p>
          <a:p>
            <a:pPr eaLnBrk="1" hangingPunct="1">
              <a:buClr>
                <a:schemeClr val="tx1"/>
              </a:buClr>
            </a:pPr>
            <a:r>
              <a:rPr lang="en-US" altLang="en-US" sz="2400" dirty="0"/>
              <a:t>Rod reversals</a:t>
            </a:r>
          </a:p>
          <a:p>
            <a:pPr eaLnBrk="1" hangingPunct="1">
              <a:buClr>
                <a:schemeClr val="tx1"/>
              </a:buClr>
            </a:pPr>
            <a:r>
              <a:rPr lang="en-US" altLang="en-US" sz="2400" dirty="0"/>
              <a:t>Priority and probability assignment</a:t>
            </a:r>
          </a:p>
          <a:p>
            <a:pPr eaLnBrk="1" hangingPunct="1">
              <a:lnSpc>
                <a:spcPct val="80000"/>
              </a:lnSpc>
              <a:buClr>
                <a:schemeClr val="tx1"/>
              </a:buClr>
            </a:pPr>
            <a:r>
              <a:rPr lang="en-US" altLang="en-US" sz="2400" dirty="0"/>
              <a:t>Performance information</a:t>
            </a:r>
          </a:p>
          <a:p>
            <a:pPr eaLnBrk="1" hangingPunct="1">
              <a:lnSpc>
                <a:spcPct val="80000"/>
              </a:lnSpc>
              <a:buClr>
                <a:schemeClr val="tx1"/>
              </a:buClr>
            </a:pPr>
            <a:endParaRPr lang="en-US"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17">
            <a:extLst>
              <a:ext uri="{FF2B5EF4-FFF2-40B4-BE49-F238E27FC236}">
                <a16:creationId xmlns:a16="http://schemas.microsoft.com/office/drawing/2014/main" id="{89FA2396-C701-4DF8-A5DB-F4197E98E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4233219" name="Rectangle 3">
            <a:extLst>
              <a:ext uri="{FF2B5EF4-FFF2-40B4-BE49-F238E27FC236}">
                <a16:creationId xmlns:a16="http://schemas.microsoft.com/office/drawing/2014/main" id="{C5905C98-E57D-44A2-8A7C-1645EA37C644}"/>
              </a:ext>
            </a:extLst>
          </p:cNvPr>
          <p:cNvSpPr>
            <a:spLocks noGrp="1" noChangeArrowheads="1"/>
          </p:cNvSpPr>
          <p:nvPr>
            <p:ph type="title"/>
          </p:nvPr>
        </p:nvSpPr>
        <p:spPr>
          <a:xfrm>
            <a:off x="762000" y="326157"/>
            <a:ext cx="7772400" cy="521269"/>
          </a:xfrm>
        </p:spPr>
        <p:txBody>
          <a:bodyPr/>
          <a:lstStyle/>
          <a:p>
            <a:pPr eaLnBrk="1" hangingPunct="1"/>
            <a:r>
              <a:rPr lang="en-US" altLang="en-US" sz="3600" dirty="0">
                <a:solidFill>
                  <a:schemeClr val="tx1"/>
                </a:solidFill>
              </a:rPr>
              <a:t>Crank End Pressure Vs Volume (PV)</a:t>
            </a:r>
          </a:p>
        </p:txBody>
      </p:sp>
      <p:sp>
        <p:nvSpPr>
          <p:cNvPr id="60431" name="Line 5">
            <a:extLst>
              <a:ext uri="{FF2B5EF4-FFF2-40B4-BE49-F238E27FC236}">
                <a16:creationId xmlns:a16="http://schemas.microsoft.com/office/drawing/2014/main" id="{E3E8F860-AD5A-4E4F-AD75-6E88A9744D73}"/>
              </a:ext>
            </a:extLst>
          </p:cNvPr>
          <p:cNvSpPr>
            <a:spLocks noChangeShapeType="1"/>
          </p:cNvSpPr>
          <p:nvPr/>
        </p:nvSpPr>
        <p:spPr bwMode="auto">
          <a:xfrm flipH="1">
            <a:off x="2362200" y="3810000"/>
            <a:ext cx="5029200" cy="0"/>
          </a:xfrm>
          <a:prstGeom prst="line">
            <a:avLst/>
          </a:prstGeom>
          <a:noFill/>
          <a:ln w="190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0430" name="Line 9">
            <a:extLst>
              <a:ext uri="{FF2B5EF4-FFF2-40B4-BE49-F238E27FC236}">
                <a16:creationId xmlns:a16="http://schemas.microsoft.com/office/drawing/2014/main" id="{73961AE8-520B-4DE8-ADF6-C31C1535B2C1}"/>
              </a:ext>
            </a:extLst>
          </p:cNvPr>
          <p:cNvSpPr>
            <a:spLocks noChangeShapeType="1"/>
          </p:cNvSpPr>
          <p:nvPr/>
        </p:nvSpPr>
        <p:spPr bwMode="auto">
          <a:xfrm flipH="1">
            <a:off x="7620000" y="2667000"/>
            <a:ext cx="304800" cy="1143000"/>
          </a:xfrm>
          <a:prstGeom prst="line">
            <a:avLst/>
          </a:prstGeom>
          <a:noFill/>
          <a:ln w="190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0427" name="Line 11">
            <a:extLst>
              <a:ext uri="{FF2B5EF4-FFF2-40B4-BE49-F238E27FC236}">
                <a16:creationId xmlns:a16="http://schemas.microsoft.com/office/drawing/2014/main" id="{0298A7B3-7D72-45D8-9B95-358A7E719F79}"/>
              </a:ext>
            </a:extLst>
          </p:cNvPr>
          <p:cNvSpPr>
            <a:spLocks noChangeShapeType="1"/>
          </p:cNvSpPr>
          <p:nvPr/>
        </p:nvSpPr>
        <p:spPr bwMode="auto">
          <a:xfrm flipV="1">
            <a:off x="2514600" y="2514600"/>
            <a:ext cx="1371600" cy="1143000"/>
          </a:xfrm>
          <a:prstGeom prst="line">
            <a:avLst/>
          </a:prstGeom>
          <a:noFill/>
          <a:ln w="190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 name="TextBox 5">
            <a:extLst>
              <a:ext uri="{FF2B5EF4-FFF2-40B4-BE49-F238E27FC236}">
                <a16:creationId xmlns:a16="http://schemas.microsoft.com/office/drawing/2014/main" id="{B8810946-BAC0-4869-85EB-F7F6630FC852}"/>
              </a:ext>
            </a:extLst>
          </p:cNvPr>
          <p:cNvSpPr txBox="1"/>
          <p:nvPr/>
        </p:nvSpPr>
        <p:spPr>
          <a:xfrm>
            <a:off x="7154282" y="3452799"/>
            <a:ext cx="1236236" cy="369332"/>
          </a:xfrm>
          <a:prstGeom prst="rect">
            <a:avLst/>
          </a:prstGeom>
          <a:noFill/>
        </p:spPr>
        <p:txBody>
          <a:bodyPr wrap="none" rtlCol="0">
            <a:spAutoFit/>
          </a:bodyPr>
          <a:lstStyle/>
          <a:p>
            <a:r>
              <a:rPr lang="en-US" dirty="0"/>
              <a:t>expansion</a:t>
            </a:r>
          </a:p>
        </p:txBody>
      </p:sp>
      <p:sp>
        <p:nvSpPr>
          <p:cNvPr id="7" name="TextBox 6">
            <a:extLst>
              <a:ext uri="{FF2B5EF4-FFF2-40B4-BE49-F238E27FC236}">
                <a16:creationId xmlns:a16="http://schemas.microsoft.com/office/drawing/2014/main" id="{91F5A2FA-60EB-4FBE-B3D1-7EF010EC7DD7}"/>
              </a:ext>
            </a:extLst>
          </p:cNvPr>
          <p:cNvSpPr txBox="1"/>
          <p:nvPr/>
        </p:nvSpPr>
        <p:spPr>
          <a:xfrm>
            <a:off x="4572000" y="4278869"/>
            <a:ext cx="915635" cy="369332"/>
          </a:xfrm>
          <a:prstGeom prst="rect">
            <a:avLst/>
          </a:prstGeom>
          <a:noFill/>
        </p:spPr>
        <p:txBody>
          <a:bodyPr wrap="none" rtlCol="0">
            <a:spAutoFit/>
          </a:bodyPr>
          <a:lstStyle/>
          <a:p>
            <a:r>
              <a:rPr lang="en-US" dirty="0"/>
              <a:t>suction</a:t>
            </a:r>
          </a:p>
        </p:txBody>
      </p:sp>
      <p:sp>
        <p:nvSpPr>
          <p:cNvPr id="8" name="TextBox 7">
            <a:extLst>
              <a:ext uri="{FF2B5EF4-FFF2-40B4-BE49-F238E27FC236}">
                <a16:creationId xmlns:a16="http://schemas.microsoft.com/office/drawing/2014/main" id="{396F2912-F0AE-4CCA-838E-C8C6B1E7F836}"/>
              </a:ext>
            </a:extLst>
          </p:cNvPr>
          <p:cNvSpPr txBox="1"/>
          <p:nvPr/>
        </p:nvSpPr>
        <p:spPr>
          <a:xfrm>
            <a:off x="2859202" y="3440668"/>
            <a:ext cx="1492716" cy="369332"/>
          </a:xfrm>
          <a:prstGeom prst="rect">
            <a:avLst/>
          </a:prstGeom>
          <a:noFill/>
        </p:spPr>
        <p:txBody>
          <a:bodyPr wrap="none" rtlCol="0">
            <a:spAutoFit/>
          </a:bodyPr>
          <a:lstStyle/>
          <a:p>
            <a:r>
              <a:rPr lang="en-US" dirty="0"/>
              <a:t>compression</a:t>
            </a:r>
          </a:p>
        </p:txBody>
      </p:sp>
      <p:sp>
        <p:nvSpPr>
          <p:cNvPr id="9" name="TextBox 8">
            <a:extLst>
              <a:ext uri="{FF2B5EF4-FFF2-40B4-BE49-F238E27FC236}">
                <a16:creationId xmlns:a16="http://schemas.microsoft.com/office/drawing/2014/main" id="{1010CEFE-A126-4614-8448-95D16F016A9E}"/>
              </a:ext>
            </a:extLst>
          </p:cNvPr>
          <p:cNvSpPr txBox="1"/>
          <p:nvPr/>
        </p:nvSpPr>
        <p:spPr>
          <a:xfrm>
            <a:off x="5280380" y="2291834"/>
            <a:ext cx="1184940" cy="369332"/>
          </a:xfrm>
          <a:prstGeom prst="rect">
            <a:avLst/>
          </a:prstGeom>
          <a:noFill/>
        </p:spPr>
        <p:txBody>
          <a:bodyPr wrap="none" rtlCol="0">
            <a:spAutoFit/>
          </a:bodyPr>
          <a:lstStyle/>
          <a:p>
            <a:r>
              <a:rPr lang="en-US" dirty="0"/>
              <a:t>discharge</a:t>
            </a:r>
          </a:p>
        </p:txBody>
      </p:sp>
      <p:cxnSp>
        <p:nvCxnSpPr>
          <p:cNvPr id="11" name="Straight Arrow Connector 10">
            <a:extLst>
              <a:ext uri="{FF2B5EF4-FFF2-40B4-BE49-F238E27FC236}">
                <a16:creationId xmlns:a16="http://schemas.microsoft.com/office/drawing/2014/main" id="{01BD626B-312A-45DF-84F0-95026E8DB8BC}"/>
              </a:ext>
            </a:extLst>
          </p:cNvPr>
          <p:cNvCxnSpPr/>
          <p:nvPr/>
        </p:nvCxnSpPr>
        <p:spPr bwMode="auto">
          <a:xfrm flipH="1">
            <a:off x="8153400" y="2291834"/>
            <a:ext cx="609600" cy="1137166"/>
          </a:xfrm>
          <a:prstGeom prst="straightConnector1">
            <a:avLst/>
          </a:prstGeom>
          <a:noFill/>
          <a:ln w="1270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FA5E8DFC-CDC0-440D-B16F-B6ECB81F5E30}"/>
              </a:ext>
            </a:extLst>
          </p:cNvPr>
          <p:cNvCxnSpPr/>
          <p:nvPr/>
        </p:nvCxnSpPr>
        <p:spPr bwMode="auto">
          <a:xfrm flipH="1">
            <a:off x="2209800" y="4463535"/>
            <a:ext cx="2286000" cy="0"/>
          </a:xfrm>
          <a:prstGeom prst="straightConnector1">
            <a:avLst/>
          </a:prstGeom>
          <a:noFill/>
          <a:ln w="12700"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0675CE45-0C4F-4BA9-8E63-78BB7E872B05}"/>
              </a:ext>
            </a:extLst>
          </p:cNvPr>
          <p:cNvCxnSpPr/>
          <p:nvPr/>
        </p:nvCxnSpPr>
        <p:spPr bwMode="auto">
          <a:xfrm flipV="1">
            <a:off x="1676400" y="2860417"/>
            <a:ext cx="1600200" cy="1178183"/>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CD147AF4-8ABE-4E9B-A261-69AC070F94C2}"/>
              </a:ext>
            </a:extLst>
          </p:cNvPr>
          <p:cNvCxnSpPr/>
          <p:nvPr/>
        </p:nvCxnSpPr>
        <p:spPr bwMode="auto">
          <a:xfrm>
            <a:off x="4953000" y="2291834"/>
            <a:ext cx="2105720" cy="0"/>
          </a:xfrm>
          <a:prstGeom prst="straightConnector1">
            <a:avLst/>
          </a:prstGeom>
          <a:noFill/>
          <a:ln w="12700"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ED5B83B0-5C8B-4FF1-8D00-2B1305E75C3D}"/>
              </a:ext>
            </a:extLst>
          </p:cNvPr>
          <p:cNvSpPr txBox="1"/>
          <p:nvPr/>
        </p:nvSpPr>
        <p:spPr>
          <a:xfrm>
            <a:off x="5029817" y="3352800"/>
            <a:ext cx="1313180" cy="369332"/>
          </a:xfrm>
          <a:prstGeom prst="rect">
            <a:avLst/>
          </a:prstGeom>
          <a:noFill/>
        </p:spPr>
        <p:txBody>
          <a:bodyPr wrap="none" rtlCol="0">
            <a:spAutoFit/>
          </a:bodyPr>
          <a:lstStyle/>
          <a:p>
            <a:r>
              <a:rPr lang="en-US" dirty="0"/>
              <a:t>Loss areas</a:t>
            </a:r>
          </a:p>
        </p:txBody>
      </p:sp>
      <p:cxnSp>
        <p:nvCxnSpPr>
          <p:cNvPr id="20" name="Straight Arrow Connector 19">
            <a:extLst>
              <a:ext uri="{FF2B5EF4-FFF2-40B4-BE49-F238E27FC236}">
                <a16:creationId xmlns:a16="http://schemas.microsoft.com/office/drawing/2014/main" id="{E8E528D2-8A01-4BF0-BDB1-3427C3C96B9E}"/>
              </a:ext>
            </a:extLst>
          </p:cNvPr>
          <p:cNvCxnSpPr/>
          <p:nvPr/>
        </p:nvCxnSpPr>
        <p:spPr bwMode="auto">
          <a:xfrm flipH="1" flipV="1">
            <a:off x="4648200" y="2057400"/>
            <a:ext cx="381617" cy="118110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2FA4966D-3064-4013-A346-CACC257B7379}"/>
              </a:ext>
            </a:extLst>
          </p:cNvPr>
          <p:cNvCxnSpPr/>
          <p:nvPr/>
        </p:nvCxnSpPr>
        <p:spPr bwMode="auto">
          <a:xfrm>
            <a:off x="5638800" y="3797870"/>
            <a:ext cx="1213051" cy="1073096"/>
          </a:xfrm>
          <a:prstGeom prst="straightConnector1">
            <a:avLst/>
          </a:prstGeom>
          <a:noFill/>
          <a:ln w="1270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233219"/>
                                        </p:tgtEl>
                                        <p:attrNameLst>
                                          <p:attrName>style.visibility</p:attrName>
                                        </p:attrNameLst>
                                      </p:cBhvr>
                                      <p:to>
                                        <p:strVal val="visible"/>
                                      </p:to>
                                    </p:set>
                                    <p:anim calcmode="lin" valueType="num">
                                      <p:cBhvr additive="base">
                                        <p:cTn id="7" dur="500" fill="hold"/>
                                        <p:tgtEl>
                                          <p:spTgt spid="4233219"/>
                                        </p:tgtEl>
                                        <p:attrNameLst>
                                          <p:attrName>ppt_x</p:attrName>
                                        </p:attrNameLst>
                                      </p:cBhvr>
                                      <p:tavLst>
                                        <p:tav tm="0">
                                          <p:val>
                                            <p:strVal val="#ppt_x"/>
                                          </p:val>
                                        </p:tav>
                                        <p:tav tm="100000">
                                          <p:val>
                                            <p:strVal val="#ppt_x"/>
                                          </p:val>
                                        </p:tav>
                                      </p:tavLst>
                                    </p:anim>
                                    <p:anim calcmode="lin" valueType="num">
                                      <p:cBhvr additive="base">
                                        <p:cTn id="8" dur="500" fill="hold"/>
                                        <p:tgtEl>
                                          <p:spTgt spid="42332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321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35266" name="Rectangle 2">
            <a:extLst>
              <a:ext uri="{FF2B5EF4-FFF2-40B4-BE49-F238E27FC236}">
                <a16:creationId xmlns:a16="http://schemas.microsoft.com/office/drawing/2014/main" id="{926E0EE4-C762-4BBB-B3CE-E57EAEB211AF}"/>
              </a:ext>
            </a:extLst>
          </p:cNvPr>
          <p:cNvSpPr>
            <a:spLocks noGrp="1" noChangeArrowheads="1"/>
          </p:cNvSpPr>
          <p:nvPr>
            <p:ph type="title"/>
          </p:nvPr>
        </p:nvSpPr>
        <p:spPr>
          <a:xfrm>
            <a:off x="228600" y="228600"/>
            <a:ext cx="8610600" cy="533400"/>
          </a:xfrm>
        </p:spPr>
        <p:txBody>
          <a:bodyPr/>
          <a:lstStyle/>
          <a:p>
            <a:pPr eaLnBrk="1" hangingPunct="1"/>
            <a:r>
              <a:rPr lang="en-US" altLang="en-US" sz="3600">
                <a:solidFill>
                  <a:schemeClr val="tx1"/>
                </a:solidFill>
              </a:rPr>
              <a:t>Compressor Volumetric Efficiencies</a:t>
            </a:r>
          </a:p>
        </p:txBody>
      </p:sp>
      <p:sp>
        <p:nvSpPr>
          <p:cNvPr id="4235267" name="Rectangle 3">
            <a:extLst>
              <a:ext uri="{FF2B5EF4-FFF2-40B4-BE49-F238E27FC236}">
                <a16:creationId xmlns:a16="http://schemas.microsoft.com/office/drawing/2014/main" id="{6BF5CE1E-1C7C-4E88-B06B-C96357818386}"/>
              </a:ext>
            </a:extLst>
          </p:cNvPr>
          <p:cNvSpPr>
            <a:spLocks noGrp="1" noChangeArrowheads="1"/>
          </p:cNvSpPr>
          <p:nvPr>
            <p:ph type="body" sz="half" idx="2"/>
          </p:nvPr>
        </p:nvSpPr>
        <p:spPr>
          <a:xfrm>
            <a:off x="762000" y="1066800"/>
            <a:ext cx="7620000" cy="5334000"/>
          </a:xfrm>
        </p:spPr>
        <p:txBody>
          <a:bodyPr/>
          <a:lstStyle/>
          <a:p>
            <a:pPr eaLnBrk="1" hangingPunct="1">
              <a:lnSpc>
                <a:spcPct val="90000"/>
              </a:lnSpc>
              <a:buClr>
                <a:schemeClr val="tx1"/>
              </a:buClr>
            </a:pPr>
            <a:r>
              <a:rPr lang="en-US" altLang="en-US" sz="2800" dirty="0"/>
              <a:t>Suction Volumetric Efficiency (VEs) is the percent of the cylinder end's displacement that the piston passes through after the internal cylinder pressure drops to suction pressure as determined by the pressure at the end of the stroke (suction toe).</a:t>
            </a:r>
            <a:br>
              <a:rPr lang="en-US" altLang="en-US" sz="2800" dirty="0"/>
            </a:br>
            <a:endParaRPr lang="en-US" altLang="en-US" sz="2800" dirty="0"/>
          </a:p>
          <a:p>
            <a:pPr eaLnBrk="1" hangingPunct="1">
              <a:lnSpc>
                <a:spcPct val="90000"/>
              </a:lnSpc>
              <a:buClr>
                <a:schemeClr val="tx1"/>
              </a:buClr>
            </a:pPr>
            <a:r>
              <a:rPr lang="en-US" altLang="en-US" sz="2800" dirty="0"/>
              <a:t>Discharge Volumetric Efficiency (</a:t>
            </a:r>
            <a:r>
              <a:rPr lang="en-US" altLang="en-US" sz="2800" dirty="0" err="1"/>
              <a:t>VEd</a:t>
            </a:r>
            <a:r>
              <a:rPr lang="en-US" altLang="en-US" sz="2800" dirty="0"/>
              <a:t>) is the percent of the cylinder end’s displacement that the piston passes through after the internal cylinder pressure reaches discharge pressure as determined by the pressure at the end of the stroke (discharge toe).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235266"/>
                                        </p:tgtEl>
                                        <p:attrNameLst>
                                          <p:attrName>style.visibility</p:attrName>
                                        </p:attrNameLst>
                                      </p:cBhvr>
                                      <p:to>
                                        <p:strVal val="visible"/>
                                      </p:to>
                                    </p:set>
                                    <p:anim calcmode="lin" valueType="num">
                                      <p:cBhvr additive="base">
                                        <p:cTn id="7" dur="500" fill="hold"/>
                                        <p:tgtEl>
                                          <p:spTgt spid="4235266"/>
                                        </p:tgtEl>
                                        <p:attrNameLst>
                                          <p:attrName>ppt_x</p:attrName>
                                        </p:attrNameLst>
                                      </p:cBhvr>
                                      <p:tavLst>
                                        <p:tav tm="0">
                                          <p:val>
                                            <p:strVal val="#ppt_x"/>
                                          </p:val>
                                        </p:tav>
                                        <p:tav tm="100000">
                                          <p:val>
                                            <p:strVal val="#ppt_x"/>
                                          </p:val>
                                        </p:tav>
                                      </p:tavLst>
                                    </p:anim>
                                    <p:anim calcmode="lin" valueType="num">
                                      <p:cBhvr additive="base">
                                        <p:cTn id="8" dur="500" fill="hold"/>
                                        <p:tgtEl>
                                          <p:spTgt spid="423526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4235267">
                                            <p:txEl>
                                              <p:pRg st="0" end="0"/>
                                            </p:txEl>
                                          </p:spTgt>
                                        </p:tgtEl>
                                        <p:attrNameLst>
                                          <p:attrName>style.visibility</p:attrName>
                                        </p:attrNameLst>
                                      </p:cBhvr>
                                      <p:to>
                                        <p:strVal val="visible"/>
                                      </p:to>
                                    </p:set>
                                    <p:anim calcmode="lin" valueType="num">
                                      <p:cBhvr additive="base">
                                        <p:cTn id="12" dur="500" fill="hold"/>
                                        <p:tgtEl>
                                          <p:spTgt spid="42352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23526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4235267">
                                            <p:txEl>
                                              <p:pRg st="1" end="1"/>
                                            </p:txEl>
                                          </p:spTgt>
                                        </p:tgtEl>
                                        <p:attrNameLst>
                                          <p:attrName>style.visibility</p:attrName>
                                        </p:attrNameLst>
                                      </p:cBhvr>
                                      <p:to>
                                        <p:strVal val="visible"/>
                                      </p:to>
                                    </p:set>
                                    <p:anim calcmode="lin" valueType="num">
                                      <p:cBhvr additive="base">
                                        <p:cTn id="17" dur="500" fill="hold"/>
                                        <p:tgtEl>
                                          <p:spTgt spid="423526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2352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5266" grpId="0" autoUpdateAnimBg="0"/>
      <p:bldP spid="4235267" grpId="0" build="p" autoUpdateAnimBg="0" advAuto="100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17">
            <a:extLst>
              <a:ext uri="{FF2B5EF4-FFF2-40B4-BE49-F238E27FC236}">
                <a16:creationId xmlns:a16="http://schemas.microsoft.com/office/drawing/2014/main" id="{61CDF18A-1A4D-48BC-8CF2-FB149393C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6868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4237314" name="Rectangle 2">
            <a:extLst>
              <a:ext uri="{FF2B5EF4-FFF2-40B4-BE49-F238E27FC236}">
                <a16:creationId xmlns:a16="http://schemas.microsoft.com/office/drawing/2014/main" id="{F39EF943-682D-4FA0-B7F9-2C70DA9AEDC4}"/>
              </a:ext>
            </a:extLst>
          </p:cNvPr>
          <p:cNvSpPr>
            <a:spLocks noGrp="1" noChangeArrowheads="1"/>
          </p:cNvSpPr>
          <p:nvPr>
            <p:ph type="title"/>
          </p:nvPr>
        </p:nvSpPr>
        <p:spPr>
          <a:xfrm>
            <a:off x="685800" y="152400"/>
            <a:ext cx="7772400" cy="1066800"/>
          </a:xfrm>
        </p:spPr>
        <p:txBody>
          <a:bodyPr/>
          <a:lstStyle/>
          <a:p>
            <a:pPr eaLnBrk="1" hangingPunct="1"/>
            <a:r>
              <a:rPr lang="en-US" altLang="en-US" sz="3600" dirty="0">
                <a:solidFill>
                  <a:schemeClr val="tx1"/>
                </a:solidFill>
              </a:rPr>
              <a:t>Compressor</a:t>
            </a:r>
            <a:br>
              <a:rPr lang="en-US" altLang="en-US" sz="3600" dirty="0">
                <a:solidFill>
                  <a:schemeClr val="tx1"/>
                </a:solidFill>
              </a:rPr>
            </a:br>
            <a:r>
              <a:rPr lang="en-US" altLang="en-US" sz="3600" dirty="0">
                <a:solidFill>
                  <a:schemeClr val="tx1"/>
                </a:solidFill>
              </a:rPr>
              <a:t>(HE Volumetric Efficiencies)</a:t>
            </a:r>
          </a:p>
        </p:txBody>
      </p:sp>
      <p:grpSp>
        <p:nvGrpSpPr>
          <p:cNvPr id="64516" name="Group 4">
            <a:extLst>
              <a:ext uri="{FF2B5EF4-FFF2-40B4-BE49-F238E27FC236}">
                <a16:creationId xmlns:a16="http://schemas.microsoft.com/office/drawing/2014/main" id="{F7D1DE50-2487-4A75-9E26-C9677A6D472F}"/>
              </a:ext>
            </a:extLst>
          </p:cNvPr>
          <p:cNvGrpSpPr>
            <a:grpSpLocks/>
          </p:cNvGrpSpPr>
          <p:nvPr/>
        </p:nvGrpSpPr>
        <p:grpSpPr bwMode="auto">
          <a:xfrm>
            <a:off x="2057400" y="3886200"/>
            <a:ext cx="6019800" cy="1752600"/>
            <a:chOff x="1296" y="2448"/>
            <a:chExt cx="3792" cy="1104"/>
          </a:xfrm>
        </p:grpSpPr>
        <p:sp>
          <p:nvSpPr>
            <p:cNvPr id="64523" name="Line 5">
              <a:extLst>
                <a:ext uri="{FF2B5EF4-FFF2-40B4-BE49-F238E27FC236}">
                  <a16:creationId xmlns:a16="http://schemas.microsoft.com/office/drawing/2014/main" id="{A947F6D8-EA1F-4E0C-BD96-9EE0E9C9BCB8}"/>
                </a:ext>
              </a:extLst>
            </p:cNvPr>
            <p:cNvSpPr>
              <a:spLocks noChangeShapeType="1"/>
            </p:cNvSpPr>
            <p:nvPr/>
          </p:nvSpPr>
          <p:spPr bwMode="auto">
            <a:xfrm>
              <a:off x="1920" y="2448"/>
              <a:ext cx="0" cy="110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4524" name="Line 6">
              <a:extLst>
                <a:ext uri="{FF2B5EF4-FFF2-40B4-BE49-F238E27FC236}">
                  <a16:creationId xmlns:a16="http://schemas.microsoft.com/office/drawing/2014/main" id="{F806DF7E-6ED2-4D61-A438-EF677F1F53F4}"/>
                </a:ext>
              </a:extLst>
            </p:cNvPr>
            <p:cNvSpPr>
              <a:spLocks noChangeShapeType="1"/>
            </p:cNvSpPr>
            <p:nvPr/>
          </p:nvSpPr>
          <p:spPr bwMode="auto">
            <a:xfrm>
              <a:off x="1296" y="3360"/>
              <a:ext cx="3792" cy="0"/>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64517" name="Group 8">
            <a:extLst>
              <a:ext uri="{FF2B5EF4-FFF2-40B4-BE49-F238E27FC236}">
                <a16:creationId xmlns:a16="http://schemas.microsoft.com/office/drawing/2014/main" id="{89583254-02C4-4E51-8AD5-4C899EB9155B}"/>
              </a:ext>
            </a:extLst>
          </p:cNvPr>
          <p:cNvGrpSpPr>
            <a:grpSpLocks/>
          </p:cNvGrpSpPr>
          <p:nvPr/>
        </p:nvGrpSpPr>
        <p:grpSpPr bwMode="auto">
          <a:xfrm>
            <a:off x="1752600" y="2514600"/>
            <a:ext cx="3962400" cy="3124200"/>
            <a:chOff x="1104" y="1584"/>
            <a:chExt cx="2496" cy="1968"/>
          </a:xfrm>
        </p:grpSpPr>
        <p:sp>
          <p:nvSpPr>
            <p:cNvPr id="64520" name="Line 9">
              <a:extLst>
                <a:ext uri="{FF2B5EF4-FFF2-40B4-BE49-F238E27FC236}">
                  <a16:creationId xmlns:a16="http://schemas.microsoft.com/office/drawing/2014/main" id="{FF4A296B-9C65-4420-8008-6F35CAD43CC7}"/>
                </a:ext>
              </a:extLst>
            </p:cNvPr>
            <p:cNvSpPr>
              <a:spLocks noChangeShapeType="1"/>
            </p:cNvSpPr>
            <p:nvPr/>
          </p:nvSpPr>
          <p:spPr bwMode="auto">
            <a:xfrm>
              <a:off x="2784" y="1584"/>
              <a:ext cx="0" cy="19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dirty="0"/>
            </a:p>
          </p:txBody>
        </p:sp>
        <p:sp>
          <p:nvSpPr>
            <p:cNvPr id="64521" name="Line 10">
              <a:extLst>
                <a:ext uri="{FF2B5EF4-FFF2-40B4-BE49-F238E27FC236}">
                  <a16:creationId xmlns:a16="http://schemas.microsoft.com/office/drawing/2014/main" id="{E0B53A35-9835-4AB5-A909-63D2C39220AB}"/>
                </a:ext>
              </a:extLst>
            </p:cNvPr>
            <p:cNvSpPr>
              <a:spLocks noChangeShapeType="1"/>
            </p:cNvSpPr>
            <p:nvPr/>
          </p:nvSpPr>
          <p:spPr bwMode="auto">
            <a:xfrm>
              <a:off x="1104" y="1632"/>
              <a:ext cx="2496" cy="0"/>
            </a:xfrm>
            <a:prstGeom prst="line">
              <a:avLst/>
            </a:prstGeom>
            <a:noFill/>
            <a:ln w="190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grpSp>
      <p:cxnSp>
        <p:nvCxnSpPr>
          <p:cNvPr id="64518" name="Straight Arrow Connector 13">
            <a:extLst>
              <a:ext uri="{FF2B5EF4-FFF2-40B4-BE49-F238E27FC236}">
                <a16:creationId xmlns:a16="http://schemas.microsoft.com/office/drawing/2014/main" id="{E0B25E0C-B722-4713-A034-FF3D6BD6F4B5}"/>
              </a:ext>
            </a:extLst>
          </p:cNvPr>
          <p:cNvCxnSpPr>
            <a:cxnSpLocks noChangeShapeType="1"/>
          </p:cNvCxnSpPr>
          <p:nvPr/>
        </p:nvCxnSpPr>
        <p:spPr bwMode="auto">
          <a:xfrm rot="10800000">
            <a:off x="609600" y="3048000"/>
            <a:ext cx="3810000" cy="1588"/>
          </a:xfrm>
          <a:prstGeom prst="straightConnector1">
            <a:avLst/>
          </a:prstGeom>
          <a:noFill/>
          <a:ln w="127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4519" name="Straight Arrow Connector 15">
            <a:extLst>
              <a:ext uri="{FF2B5EF4-FFF2-40B4-BE49-F238E27FC236}">
                <a16:creationId xmlns:a16="http://schemas.microsoft.com/office/drawing/2014/main" id="{495127D0-3C02-418C-A666-F37A12E5D08D}"/>
              </a:ext>
            </a:extLst>
          </p:cNvPr>
          <p:cNvCxnSpPr>
            <a:cxnSpLocks noChangeShapeType="1"/>
          </p:cNvCxnSpPr>
          <p:nvPr/>
        </p:nvCxnSpPr>
        <p:spPr bwMode="auto">
          <a:xfrm>
            <a:off x="3048000" y="4495800"/>
            <a:ext cx="5715000" cy="1588"/>
          </a:xfrm>
          <a:prstGeom prst="straightConnector1">
            <a:avLst/>
          </a:prstGeom>
          <a:noFill/>
          <a:ln w="127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99B434A8-5340-41F7-A626-8D8F315C5480}"/>
              </a:ext>
            </a:extLst>
          </p:cNvPr>
          <p:cNvSpPr txBox="1"/>
          <p:nvPr/>
        </p:nvSpPr>
        <p:spPr>
          <a:xfrm>
            <a:off x="1490791" y="2678668"/>
            <a:ext cx="1595309" cy="369332"/>
          </a:xfrm>
          <a:prstGeom prst="rect">
            <a:avLst/>
          </a:prstGeom>
          <a:noFill/>
        </p:spPr>
        <p:txBody>
          <a:bodyPr wrap="none" rtlCol="0">
            <a:spAutoFit/>
          </a:bodyPr>
          <a:lstStyle/>
          <a:p>
            <a:r>
              <a:rPr lang="en-US" dirty="0"/>
              <a:t>Discharge VE</a:t>
            </a:r>
          </a:p>
        </p:txBody>
      </p:sp>
      <p:sp>
        <p:nvSpPr>
          <p:cNvPr id="3" name="TextBox 2">
            <a:extLst>
              <a:ext uri="{FF2B5EF4-FFF2-40B4-BE49-F238E27FC236}">
                <a16:creationId xmlns:a16="http://schemas.microsoft.com/office/drawing/2014/main" id="{B64A065F-0D8B-409D-8476-20C4241377F4}"/>
              </a:ext>
            </a:extLst>
          </p:cNvPr>
          <p:cNvSpPr txBox="1"/>
          <p:nvPr/>
        </p:nvSpPr>
        <p:spPr>
          <a:xfrm>
            <a:off x="4922396" y="4403046"/>
            <a:ext cx="1326004" cy="369332"/>
          </a:xfrm>
          <a:prstGeom prst="rect">
            <a:avLst/>
          </a:prstGeom>
          <a:noFill/>
        </p:spPr>
        <p:txBody>
          <a:bodyPr wrap="none" rtlCol="0">
            <a:spAutoFit/>
          </a:bodyPr>
          <a:lstStyle/>
          <a:p>
            <a:r>
              <a:rPr lang="en-US" dirty="0"/>
              <a:t>Suction 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237314"/>
                                        </p:tgtEl>
                                        <p:attrNameLst>
                                          <p:attrName>style.visibility</p:attrName>
                                        </p:attrNameLst>
                                      </p:cBhvr>
                                      <p:to>
                                        <p:strVal val="visible"/>
                                      </p:to>
                                    </p:set>
                                    <p:anim calcmode="lin" valueType="num">
                                      <p:cBhvr additive="base">
                                        <p:cTn id="7" dur="500" fill="hold"/>
                                        <p:tgtEl>
                                          <p:spTgt spid="4237314"/>
                                        </p:tgtEl>
                                        <p:attrNameLst>
                                          <p:attrName>ppt_x</p:attrName>
                                        </p:attrNameLst>
                                      </p:cBhvr>
                                      <p:tavLst>
                                        <p:tav tm="0">
                                          <p:val>
                                            <p:strVal val="#ppt_x"/>
                                          </p:val>
                                        </p:tav>
                                        <p:tav tm="100000">
                                          <p:val>
                                            <p:strVal val="#ppt_x"/>
                                          </p:val>
                                        </p:tav>
                                      </p:tavLst>
                                    </p:anim>
                                    <p:anim calcmode="lin" valueType="num">
                                      <p:cBhvr additive="base">
                                        <p:cTn id="8" dur="500" fill="hold"/>
                                        <p:tgtEl>
                                          <p:spTgt spid="42373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731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2" name="Picture 17">
            <a:extLst>
              <a:ext uri="{FF2B5EF4-FFF2-40B4-BE49-F238E27FC236}">
                <a16:creationId xmlns:a16="http://schemas.microsoft.com/office/drawing/2014/main" id="{497C4684-DEC9-44FA-9E18-51E91801F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4239363" name="Rectangle 3">
            <a:extLst>
              <a:ext uri="{FF2B5EF4-FFF2-40B4-BE49-F238E27FC236}">
                <a16:creationId xmlns:a16="http://schemas.microsoft.com/office/drawing/2014/main" id="{3AD78FE1-740F-4A34-B2D3-6BC9CE5FC01D}"/>
              </a:ext>
            </a:extLst>
          </p:cNvPr>
          <p:cNvSpPr>
            <a:spLocks noGrp="1" noChangeArrowheads="1"/>
          </p:cNvSpPr>
          <p:nvPr>
            <p:ph type="title"/>
          </p:nvPr>
        </p:nvSpPr>
        <p:spPr>
          <a:xfrm>
            <a:off x="685800" y="152400"/>
            <a:ext cx="7772400" cy="1143000"/>
          </a:xfrm>
        </p:spPr>
        <p:txBody>
          <a:bodyPr/>
          <a:lstStyle/>
          <a:p>
            <a:pPr eaLnBrk="1" hangingPunct="1"/>
            <a:r>
              <a:rPr lang="en-US" altLang="en-US" sz="3600">
                <a:solidFill>
                  <a:schemeClr val="tx1"/>
                </a:solidFill>
              </a:rPr>
              <a:t>Compressor</a:t>
            </a:r>
            <a:br>
              <a:rPr lang="en-US" altLang="en-US" sz="3600">
                <a:solidFill>
                  <a:schemeClr val="tx1"/>
                </a:solidFill>
              </a:rPr>
            </a:br>
            <a:r>
              <a:rPr lang="en-US" altLang="en-US" sz="3200">
                <a:solidFill>
                  <a:schemeClr val="tx1"/>
                </a:solidFill>
              </a:rPr>
              <a:t>(CE Volumetric Efficiencies)</a:t>
            </a:r>
          </a:p>
        </p:txBody>
      </p:sp>
      <p:grpSp>
        <p:nvGrpSpPr>
          <p:cNvPr id="66564" name="Group 4">
            <a:extLst>
              <a:ext uri="{FF2B5EF4-FFF2-40B4-BE49-F238E27FC236}">
                <a16:creationId xmlns:a16="http://schemas.microsoft.com/office/drawing/2014/main" id="{C9FBF72B-68DC-447D-A5FE-A5388FA644F5}"/>
              </a:ext>
            </a:extLst>
          </p:cNvPr>
          <p:cNvGrpSpPr>
            <a:grpSpLocks/>
          </p:cNvGrpSpPr>
          <p:nvPr/>
        </p:nvGrpSpPr>
        <p:grpSpPr bwMode="auto">
          <a:xfrm>
            <a:off x="1752600" y="3962400"/>
            <a:ext cx="6019800" cy="1752600"/>
            <a:chOff x="1104" y="2496"/>
            <a:chExt cx="3792" cy="1104"/>
          </a:xfrm>
        </p:grpSpPr>
        <p:sp>
          <p:nvSpPr>
            <p:cNvPr id="66570" name="Line 5">
              <a:extLst>
                <a:ext uri="{FF2B5EF4-FFF2-40B4-BE49-F238E27FC236}">
                  <a16:creationId xmlns:a16="http://schemas.microsoft.com/office/drawing/2014/main" id="{A781F092-E90B-4306-AE07-BFF940BDD127}"/>
                </a:ext>
              </a:extLst>
            </p:cNvPr>
            <p:cNvSpPr>
              <a:spLocks noChangeShapeType="1"/>
            </p:cNvSpPr>
            <p:nvPr/>
          </p:nvSpPr>
          <p:spPr bwMode="auto">
            <a:xfrm>
              <a:off x="4656" y="2496"/>
              <a:ext cx="0" cy="1104"/>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66571" name="Line 6">
              <a:extLst>
                <a:ext uri="{FF2B5EF4-FFF2-40B4-BE49-F238E27FC236}">
                  <a16:creationId xmlns:a16="http://schemas.microsoft.com/office/drawing/2014/main" id="{B13ECC20-8330-401E-A177-DA9F0FE7C6FD}"/>
                </a:ext>
              </a:extLst>
            </p:cNvPr>
            <p:cNvSpPr>
              <a:spLocks noChangeShapeType="1"/>
            </p:cNvSpPr>
            <p:nvPr/>
          </p:nvSpPr>
          <p:spPr bwMode="auto">
            <a:xfrm>
              <a:off x="1104" y="3120"/>
              <a:ext cx="3792" cy="0"/>
            </a:xfrm>
            <a:prstGeom prst="line">
              <a:avLst/>
            </a:prstGeom>
            <a:noFill/>
            <a:ln w="190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66568" name="Line 9">
            <a:extLst>
              <a:ext uri="{FF2B5EF4-FFF2-40B4-BE49-F238E27FC236}">
                <a16:creationId xmlns:a16="http://schemas.microsoft.com/office/drawing/2014/main" id="{D76C576B-C9CD-4042-8DEF-AC1D43B4F6CC}"/>
              </a:ext>
            </a:extLst>
          </p:cNvPr>
          <p:cNvSpPr>
            <a:spLocks noChangeShapeType="1"/>
          </p:cNvSpPr>
          <p:nvPr/>
        </p:nvSpPr>
        <p:spPr bwMode="auto">
          <a:xfrm>
            <a:off x="4191000" y="1981200"/>
            <a:ext cx="0" cy="3886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a:p>
        </p:txBody>
      </p:sp>
      <p:cxnSp>
        <p:nvCxnSpPr>
          <p:cNvPr id="66566" name="Straight Arrow Connector 13">
            <a:extLst>
              <a:ext uri="{FF2B5EF4-FFF2-40B4-BE49-F238E27FC236}">
                <a16:creationId xmlns:a16="http://schemas.microsoft.com/office/drawing/2014/main" id="{ED06552C-7A3A-4FA1-BE6B-8BA9E8FD8C3E}"/>
              </a:ext>
            </a:extLst>
          </p:cNvPr>
          <p:cNvCxnSpPr>
            <a:cxnSpLocks noChangeShapeType="1"/>
          </p:cNvCxnSpPr>
          <p:nvPr/>
        </p:nvCxnSpPr>
        <p:spPr bwMode="auto">
          <a:xfrm>
            <a:off x="4191000" y="2971800"/>
            <a:ext cx="4495800" cy="1588"/>
          </a:xfrm>
          <a:prstGeom prst="straightConnector1">
            <a:avLst/>
          </a:prstGeom>
          <a:noFill/>
          <a:ln w="127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6567" name="Straight Arrow Connector 15">
            <a:extLst>
              <a:ext uri="{FF2B5EF4-FFF2-40B4-BE49-F238E27FC236}">
                <a16:creationId xmlns:a16="http://schemas.microsoft.com/office/drawing/2014/main" id="{4AC8B547-144E-431B-844F-2A57B2703848}"/>
              </a:ext>
            </a:extLst>
          </p:cNvPr>
          <p:cNvCxnSpPr>
            <a:cxnSpLocks noChangeShapeType="1"/>
          </p:cNvCxnSpPr>
          <p:nvPr/>
        </p:nvCxnSpPr>
        <p:spPr bwMode="auto">
          <a:xfrm rot="10800000">
            <a:off x="381000" y="4495800"/>
            <a:ext cx="7010400" cy="1588"/>
          </a:xfrm>
          <a:prstGeom prst="straightConnector1">
            <a:avLst/>
          </a:prstGeom>
          <a:noFill/>
          <a:ln w="127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6E9B0150-117C-4BC3-A955-DB29E2875AC0}"/>
              </a:ext>
            </a:extLst>
          </p:cNvPr>
          <p:cNvSpPr txBox="1"/>
          <p:nvPr/>
        </p:nvSpPr>
        <p:spPr>
          <a:xfrm>
            <a:off x="5235002" y="2633146"/>
            <a:ext cx="1595309" cy="369332"/>
          </a:xfrm>
          <a:prstGeom prst="rect">
            <a:avLst/>
          </a:prstGeom>
          <a:noFill/>
        </p:spPr>
        <p:txBody>
          <a:bodyPr wrap="none" rtlCol="0">
            <a:spAutoFit/>
          </a:bodyPr>
          <a:lstStyle/>
          <a:p>
            <a:r>
              <a:rPr lang="en-US" dirty="0"/>
              <a:t>Discharge VE</a:t>
            </a:r>
          </a:p>
        </p:txBody>
      </p:sp>
      <p:sp>
        <p:nvSpPr>
          <p:cNvPr id="3" name="TextBox 2">
            <a:extLst>
              <a:ext uri="{FF2B5EF4-FFF2-40B4-BE49-F238E27FC236}">
                <a16:creationId xmlns:a16="http://schemas.microsoft.com/office/drawing/2014/main" id="{507BE22E-3C20-4CDD-A57E-AEB105D2B6E6}"/>
              </a:ext>
            </a:extLst>
          </p:cNvPr>
          <p:cNvSpPr txBox="1"/>
          <p:nvPr/>
        </p:nvSpPr>
        <p:spPr>
          <a:xfrm>
            <a:off x="4631928" y="4176488"/>
            <a:ext cx="1326004" cy="369332"/>
          </a:xfrm>
          <a:prstGeom prst="rect">
            <a:avLst/>
          </a:prstGeom>
          <a:noFill/>
        </p:spPr>
        <p:txBody>
          <a:bodyPr wrap="none" rtlCol="0">
            <a:spAutoFit/>
          </a:bodyPr>
          <a:lstStyle/>
          <a:p>
            <a:r>
              <a:rPr lang="en-US" dirty="0"/>
              <a:t>Suction 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4239363"/>
                                        </p:tgtEl>
                                        <p:attrNameLst>
                                          <p:attrName>style.visibility</p:attrName>
                                        </p:attrNameLst>
                                      </p:cBhvr>
                                      <p:to>
                                        <p:strVal val="visible"/>
                                      </p:to>
                                    </p:set>
                                    <p:anim calcmode="lin" valueType="num">
                                      <p:cBhvr additive="base">
                                        <p:cTn id="7" dur="500" fill="hold"/>
                                        <p:tgtEl>
                                          <p:spTgt spid="4239363"/>
                                        </p:tgtEl>
                                        <p:attrNameLst>
                                          <p:attrName>ppt_x</p:attrName>
                                        </p:attrNameLst>
                                      </p:cBhvr>
                                      <p:tavLst>
                                        <p:tav tm="0">
                                          <p:val>
                                            <p:strVal val="#ppt_x"/>
                                          </p:val>
                                        </p:tav>
                                        <p:tav tm="100000">
                                          <p:val>
                                            <p:strVal val="#ppt_x"/>
                                          </p:val>
                                        </p:tav>
                                      </p:tavLst>
                                    </p:anim>
                                    <p:anim calcmode="lin" valueType="num">
                                      <p:cBhvr additive="base">
                                        <p:cTn id="8" dur="500" fill="hold"/>
                                        <p:tgtEl>
                                          <p:spTgt spid="42393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6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6">
            <a:extLst>
              <a:ext uri="{FF2B5EF4-FFF2-40B4-BE49-F238E27FC236}">
                <a16:creationId xmlns:a16="http://schemas.microsoft.com/office/drawing/2014/main" id="{629937C4-28DA-4FF0-90C2-A37351C18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736917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561606" name="Rectangle 6">
            <a:extLst>
              <a:ext uri="{FF2B5EF4-FFF2-40B4-BE49-F238E27FC236}">
                <a16:creationId xmlns:a16="http://schemas.microsoft.com/office/drawing/2014/main" id="{F04BD41C-29DE-46F0-9ABC-3822237B1808}"/>
              </a:ext>
            </a:extLst>
          </p:cNvPr>
          <p:cNvSpPr>
            <a:spLocks noGrp="1" noChangeArrowheads="1"/>
          </p:cNvSpPr>
          <p:nvPr>
            <p:ph type="title"/>
          </p:nvPr>
        </p:nvSpPr>
        <p:spPr>
          <a:xfrm>
            <a:off x="152400" y="152400"/>
            <a:ext cx="8839200" cy="1143000"/>
          </a:xfrm>
        </p:spPr>
        <p:txBody>
          <a:bodyPr/>
          <a:lstStyle/>
          <a:p>
            <a:pPr eaLnBrk="1" hangingPunct="1"/>
            <a:r>
              <a:rPr lang="en-US" altLang="en-US" sz="3200" dirty="0"/>
              <a:t>De-Activated Head-end</a:t>
            </a:r>
          </a:p>
        </p:txBody>
      </p:sp>
      <p:sp>
        <p:nvSpPr>
          <p:cNvPr id="2" name="TextBox 1">
            <a:extLst>
              <a:ext uri="{FF2B5EF4-FFF2-40B4-BE49-F238E27FC236}">
                <a16:creationId xmlns:a16="http://schemas.microsoft.com/office/drawing/2014/main" id="{84715B2E-58E3-4869-86EC-81A7C319481C}"/>
              </a:ext>
            </a:extLst>
          </p:cNvPr>
          <p:cNvSpPr txBox="1"/>
          <p:nvPr/>
        </p:nvSpPr>
        <p:spPr>
          <a:xfrm>
            <a:off x="1817687" y="2782669"/>
            <a:ext cx="5410200" cy="646331"/>
          </a:xfrm>
          <a:prstGeom prst="rect">
            <a:avLst/>
          </a:prstGeom>
          <a:noFill/>
        </p:spPr>
        <p:txBody>
          <a:bodyPr wrap="square" rtlCol="0">
            <a:spAutoFit/>
          </a:bodyPr>
          <a:lstStyle/>
          <a:p>
            <a:r>
              <a:rPr lang="en-US" dirty="0"/>
              <a:t>Head-end Suction and discharge volumetric efficiencies are 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1561606"/>
                                        </p:tgtEl>
                                        <p:attrNameLst>
                                          <p:attrName>style.visibility</p:attrName>
                                        </p:attrNameLst>
                                      </p:cBhvr>
                                      <p:to>
                                        <p:strVal val="visible"/>
                                      </p:to>
                                    </p:set>
                                    <p:anim calcmode="lin" valueType="num">
                                      <p:cBhvr additive="base">
                                        <p:cTn id="7" dur="500" fill="hold"/>
                                        <p:tgtEl>
                                          <p:spTgt spid="1561606"/>
                                        </p:tgtEl>
                                        <p:attrNameLst>
                                          <p:attrName>ppt_x</p:attrName>
                                        </p:attrNameLst>
                                      </p:cBhvr>
                                      <p:tavLst>
                                        <p:tav tm="0">
                                          <p:val>
                                            <p:strVal val="#ppt_x"/>
                                          </p:val>
                                        </p:tav>
                                        <p:tav tm="100000">
                                          <p:val>
                                            <p:strVal val="#ppt_x"/>
                                          </p:val>
                                        </p:tav>
                                      </p:tavLst>
                                    </p:anim>
                                    <p:anim calcmode="lin" valueType="num">
                                      <p:cBhvr additive="base">
                                        <p:cTn id="8" dur="500" fill="hold"/>
                                        <p:tgtEl>
                                          <p:spTgt spid="15616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02786" name="Picture 2">
            <a:extLst>
              <a:ext uri="{FF2B5EF4-FFF2-40B4-BE49-F238E27FC236}">
                <a16:creationId xmlns:a16="http://schemas.microsoft.com/office/drawing/2014/main" id="{BB42289F-6344-4BC0-AA36-B5626070F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 y="1354137"/>
            <a:ext cx="8353425"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ot"/>
                <a:miter lim="800000"/>
                <a:headEnd/>
                <a:tailEnd/>
              </a14:hiddenLine>
            </a:ext>
          </a:extLst>
        </p:spPr>
      </p:pic>
      <p:sp>
        <p:nvSpPr>
          <p:cNvPr id="502787" name="Rectangle 3">
            <a:extLst>
              <a:ext uri="{FF2B5EF4-FFF2-40B4-BE49-F238E27FC236}">
                <a16:creationId xmlns:a16="http://schemas.microsoft.com/office/drawing/2014/main" id="{D3318B02-4FA8-460C-96BE-2A4788256E8F}"/>
              </a:ext>
            </a:extLst>
          </p:cNvPr>
          <p:cNvSpPr>
            <a:spLocks noGrp="1" noChangeArrowheads="1"/>
          </p:cNvSpPr>
          <p:nvPr>
            <p:ph type="title"/>
          </p:nvPr>
        </p:nvSpPr>
        <p:spPr>
          <a:xfrm>
            <a:off x="685800" y="152400"/>
            <a:ext cx="7772400" cy="990600"/>
          </a:xfrm>
        </p:spPr>
        <p:txBody>
          <a:bodyPr/>
          <a:lstStyle/>
          <a:p>
            <a:pPr eaLnBrk="1" hangingPunct="1"/>
            <a:r>
              <a:rPr lang="en-US" altLang="en-US" sz="3200" dirty="0">
                <a:solidFill>
                  <a:schemeClr val="tx1"/>
                </a:solidFill>
              </a:rPr>
              <a:t>Volumetric Efficiencies Decreases When the Compression Ratio Increases</a:t>
            </a:r>
          </a:p>
        </p:txBody>
      </p:sp>
      <p:grpSp>
        <p:nvGrpSpPr>
          <p:cNvPr id="2" name="Group 4">
            <a:extLst>
              <a:ext uri="{FF2B5EF4-FFF2-40B4-BE49-F238E27FC236}">
                <a16:creationId xmlns:a16="http://schemas.microsoft.com/office/drawing/2014/main" id="{BF9978F2-C644-4EEC-90DB-0ECE1E4249E5}"/>
              </a:ext>
            </a:extLst>
          </p:cNvPr>
          <p:cNvGrpSpPr>
            <a:grpSpLocks/>
          </p:cNvGrpSpPr>
          <p:nvPr/>
        </p:nvGrpSpPr>
        <p:grpSpPr bwMode="auto">
          <a:xfrm>
            <a:off x="1447800" y="3352800"/>
            <a:ext cx="5105400" cy="1600200"/>
            <a:chOff x="912" y="2160"/>
            <a:chExt cx="3216" cy="1008"/>
          </a:xfrm>
        </p:grpSpPr>
        <p:sp>
          <p:nvSpPr>
            <p:cNvPr id="70673" name="Line 5">
              <a:extLst>
                <a:ext uri="{FF2B5EF4-FFF2-40B4-BE49-F238E27FC236}">
                  <a16:creationId xmlns:a16="http://schemas.microsoft.com/office/drawing/2014/main" id="{0714FF9E-2DDB-4B09-ADFB-FD582B6F72A0}"/>
                </a:ext>
              </a:extLst>
            </p:cNvPr>
            <p:cNvSpPr>
              <a:spLocks noChangeShapeType="1"/>
            </p:cNvSpPr>
            <p:nvPr/>
          </p:nvSpPr>
          <p:spPr bwMode="auto">
            <a:xfrm>
              <a:off x="4128" y="2160"/>
              <a:ext cx="0" cy="1008"/>
            </a:xfrm>
            <a:prstGeom prst="line">
              <a:avLst/>
            </a:prstGeom>
            <a:noFill/>
            <a:ln w="25400">
              <a:solidFill>
                <a:schemeClr val="bg1"/>
              </a:solidFill>
              <a:prstDash val="sysDot"/>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0674" name="Line 6">
              <a:extLst>
                <a:ext uri="{FF2B5EF4-FFF2-40B4-BE49-F238E27FC236}">
                  <a16:creationId xmlns:a16="http://schemas.microsoft.com/office/drawing/2014/main" id="{B0384034-F49F-410A-A9FD-3B15EB379B79}"/>
                </a:ext>
              </a:extLst>
            </p:cNvPr>
            <p:cNvSpPr>
              <a:spLocks noChangeShapeType="1"/>
            </p:cNvSpPr>
            <p:nvPr/>
          </p:nvSpPr>
          <p:spPr bwMode="auto">
            <a:xfrm>
              <a:off x="912" y="3120"/>
              <a:ext cx="3216" cy="0"/>
            </a:xfrm>
            <a:prstGeom prst="line">
              <a:avLst/>
            </a:prstGeom>
            <a:noFill/>
            <a:ln w="19050">
              <a:solidFill>
                <a:schemeClr val="bg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3" name="Group 8">
            <a:extLst>
              <a:ext uri="{FF2B5EF4-FFF2-40B4-BE49-F238E27FC236}">
                <a16:creationId xmlns:a16="http://schemas.microsoft.com/office/drawing/2014/main" id="{234FBC9C-6913-48FD-B019-C6646F5C5A73}"/>
              </a:ext>
            </a:extLst>
          </p:cNvPr>
          <p:cNvGrpSpPr>
            <a:grpSpLocks/>
          </p:cNvGrpSpPr>
          <p:nvPr/>
        </p:nvGrpSpPr>
        <p:grpSpPr bwMode="auto">
          <a:xfrm>
            <a:off x="5562600" y="1066800"/>
            <a:ext cx="2895600" cy="1371600"/>
            <a:chOff x="3504" y="672"/>
            <a:chExt cx="1824" cy="864"/>
          </a:xfrm>
        </p:grpSpPr>
        <p:sp>
          <p:nvSpPr>
            <p:cNvPr id="70671" name="Line 9">
              <a:extLst>
                <a:ext uri="{FF2B5EF4-FFF2-40B4-BE49-F238E27FC236}">
                  <a16:creationId xmlns:a16="http://schemas.microsoft.com/office/drawing/2014/main" id="{404D1267-13D0-45E3-AB70-AF15D5686530}"/>
                </a:ext>
              </a:extLst>
            </p:cNvPr>
            <p:cNvSpPr>
              <a:spLocks noChangeShapeType="1"/>
            </p:cNvSpPr>
            <p:nvPr/>
          </p:nvSpPr>
          <p:spPr bwMode="auto">
            <a:xfrm>
              <a:off x="3504" y="672"/>
              <a:ext cx="0" cy="864"/>
            </a:xfrm>
            <a:prstGeom prst="line">
              <a:avLst/>
            </a:prstGeom>
            <a:noFill/>
            <a:ln w="25400">
              <a:solidFill>
                <a:schemeClr val="bg1"/>
              </a:solidFill>
              <a:prstDash val="sysDot"/>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0672" name="Line 10">
              <a:extLst>
                <a:ext uri="{FF2B5EF4-FFF2-40B4-BE49-F238E27FC236}">
                  <a16:creationId xmlns:a16="http://schemas.microsoft.com/office/drawing/2014/main" id="{0A379CC9-5EB2-4D3B-8A29-06CB3BA17F74}"/>
                </a:ext>
              </a:extLst>
            </p:cNvPr>
            <p:cNvSpPr>
              <a:spLocks noChangeShapeType="1"/>
            </p:cNvSpPr>
            <p:nvPr/>
          </p:nvSpPr>
          <p:spPr bwMode="auto">
            <a:xfrm>
              <a:off x="3504" y="1488"/>
              <a:ext cx="1824" cy="0"/>
            </a:xfrm>
            <a:prstGeom prst="line">
              <a:avLst/>
            </a:prstGeom>
            <a:noFill/>
            <a:ln w="19050">
              <a:solidFill>
                <a:schemeClr val="bg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70666" name="TextBox 17">
            <a:extLst>
              <a:ext uri="{FF2B5EF4-FFF2-40B4-BE49-F238E27FC236}">
                <a16:creationId xmlns:a16="http://schemas.microsoft.com/office/drawing/2014/main" id="{85C99624-EE13-4297-9C77-9DC55AC4CCFE}"/>
              </a:ext>
            </a:extLst>
          </p:cNvPr>
          <p:cNvSpPr txBox="1">
            <a:spLocks noChangeArrowheads="1"/>
          </p:cNvSpPr>
          <p:nvPr/>
        </p:nvSpPr>
        <p:spPr bwMode="auto">
          <a:xfrm>
            <a:off x="273842" y="5667066"/>
            <a:ext cx="8596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t>The flow rate decreases with an increase in compression ratio</a:t>
            </a:r>
          </a:p>
          <a:p>
            <a:pPr eaLnBrk="1" hangingPunct="1">
              <a:spcBef>
                <a:spcPct val="0"/>
              </a:spcBef>
              <a:buFontTx/>
              <a:buNone/>
            </a:pPr>
            <a:r>
              <a:rPr lang="en-US" altLang="en-US" sz="2400" dirty="0"/>
              <a:t>and a decrease in volumetric efficiency</a:t>
            </a:r>
          </a:p>
        </p:txBody>
      </p:sp>
      <p:cxnSp>
        <p:nvCxnSpPr>
          <p:cNvPr id="7" name="Straight Arrow Connector 6">
            <a:extLst>
              <a:ext uri="{FF2B5EF4-FFF2-40B4-BE49-F238E27FC236}">
                <a16:creationId xmlns:a16="http://schemas.microsoft.com/office/drawing/2014/main" id="{6BF6625E-E05C-4762-8E96-F2DE07955380}"/>
              </a:ext>
            </a:extLst>
          </p:cNvPr>
          <p:cNvCxnSpPr>
            <a:cxnSpLocks/>
          </p:cNvCxnSpPr>
          <p:nvPr/>
        </p:nvCxnSpPr>
        <p:spPr bwMode="auto">
          <a:xfrm>
            <a:off x="5257800" y="1752600"/>
            <a:ext cx="228600" cy="0"/>
          </a:xfrm>
          <a:prstGeom prst="straightConnector1">
            <a:avLst/>
          </a:prstGeom>
          <a:noFill/>
          <a:ln w="12700" cap="flat" cmpd="sng" algn="ctr">
            <a:solidFill>
              <a:schemeClr val="tx1"/>
            </a:solidFill>
            <a:prstDash val="solid"/>
            <a:round/>
            <a:headEnd type="none" w="med" len="med"/>
            <a:tailEnd type="triangle"/>
          </a:ln>
          <a:effectLst/>
        </p:spPr>
      </p:cxnSp>
      <p:cxnSp>
        <p:nvCxnSpPr>
          <p:cNvPr id="9" name="Straight Connector 8">
            <a:extLst>
              <a:ext uri="{FF2B5EF4-FFF2-40B4-BE49-F238E27FC236}">
                <a16:creationId xmlns:a16="http://schemas.microsoft.com/office/drawing/2014/main" id="{1B98E255-E8C7-4FA4-A0D8-441850FF505B}"/>
              </a:ext>
            </a:extLst>
          </p:cNvPr>
          <p:cNvCxnSpPr/>
          <p:nvPr/>
        </p:nvCxnSpPr>
        <p:spPr bwMode="auto">
          <a:xfrm flipV="1">
            <a:off x="5257800" y="1600200"/>
            <a:ext cx="0" cy="457200"/>
          </a:xfrm>
          <a:prstGeom prst="line">
            <a:avLst/>
          </a:prstGeom>
          <a:noFill/>
          <a:ln w="12700" cap="flat" cmpd="sng" algn="ctr">
            <a:solidFill>
              <a:schemeClr val="tx1"/>
            </a:solidFill>
            <a:prstDash val="solid"/>
            <a:round/>
            <a:headEnd type="none" w="med" len="med"/>
            <a:tailEnd type="none" w="med" len="lg"/>
          </a:ln>
          <a:effectLst/>
        </p:spPr>
      </p:cxnSp>
      <p:cxnSp>
        <p:nvCxnSpPr>
          <p:cNvPr id="12" name="Straight Arrow Connector 11">
            <a:extLst>
              <a:ext uri="{FF2B5EF4-FFF2-40B4-BE49-F238E27FC236}">
                <a16:creationId xmlns:a16="http://schemas.microsoft.com/office/drawing/2014/main" id="{743B5633-776E-4A62-BF34-123675B2553A}"/>
              </a:ext>
            </a:extLst>
          </p:cNvPr>
          <p:cNvCxnSpPr/>
          <p:nvPr/>
        </p:nvCxnSpPr>
        <p:spPr bwMode="auto">
          <a:xfrm flipH="1">
            <a:off x="6553200" y="4124678"/>
            <a:ext cx="381000" cy="0"/>
          </a:xfrm>
          <a:prstGeom prst="straightConnector1">
            <a:avLst/>
          </a:prstGeom>
          <a:noFill/>
          <a:ln w="12700" cap="flat" cmpd="sng" algn="ctr">
            <a:solidFill>
              <a:schemeClr val="tx1"/>
            </a:solidFill>
            <a:prstDash val="solid"/>
            <a:round/>
            <a:headEnd type="none" w="med" len="med"/>
            <a:tailEnd type="triangle"/>
          </a:ln>
          <a:effectLst/>
        </p:spPr>
      </p:cxnSp>
      <p:cxnSp>
        <p:nvCxnSpPr>
          <p:cNvPr id="14" name="Straight Connector 13">
            <a:extLst>
              <a:ext uri="{FF2B5EF4-FFF2-40B4-BE49-F238E27FC236}">
                <a16:creationId xmlns:a16="http://schemas.microsoft.com/office/drawing/2014/main" id="{F048E95F-5F35-4731-9D69-94BF1FF9AE35}"/>
              </a:ext>
            </a:extLst>
          </p:cNvPr>
          <p:cNvCxnSpPr/>
          <p:nvPr/>
        </p:nvCxnSpPr>
        <p:spPr bwMode="auto">
          <a:xfrm flipV="1">
            <a:off x="6934200" y="3657600"/>
            <a:ext cx="0" cy="533400"/>
          </a:xfrm>
          <a:prstGeom prst="line">
            <a:avLst/>
          </a:prstGeom>
          <a:noFill/>
          <a:ln w="12700" cap="flat" cmpd="sng" algn="ctr">
            <a:solidFill>
              <a:schemeClr val="tx1"/>
            </a:solidFill>
            <a:prstDash val="solid"/>
            <a:round/>
            <a:headEnd type="none" w="med" len="med"/>
            <a:tailEnd type="none" w="med" len="lg"/>
          </a:ln>
          <a:effectLst/>
        </p:spPr>
      </p:cxnSp>
      <p:sp>
        <p:nvSpPr>
          <p:cNvPr id="15" name="Oval 14">
            <a:extLst>
              <a:ext uri="{FF2B5EF4-FFF2-40B4-BE49-F238E27FC236}">
                <a16:creationId xmlns:a16="http://schemas.microsoft.com/office/drawing/2014/main" id="{C7D81D97-1ADC-4AD0-A65F-91FF7054DF7E}"/>
              </a:ext>
            </a:extLst>
          </p:cNvPr>
          <p:cNvSpPr/>
          <p:nvPr/>
        </p:nvSpPr>
        <p:spPr bwMode="auto">
          <a:xfrm>
            <a:off x="4876800" y="1468438"/>
            <a:ext cx="990600" cy="990595"/>
          </a:xfrm>
          <a:prstGeom prst="ellipse">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6" name="Oval 15">
            <a:extLst>
              <a:ext uri="{FF2B5EF4-FFF2-40B4-BE49-F238E27FC236}">
                <a16:creationId xmlns:a16="http://schemas.microsoft.com/office/drawing/2014/main" id="{3D31915B-714D-4C6C-B847-EA2C22C4E079}"/>
              </a:ext>
            </a:extLst>
          </p:cNvPr>
          <p:cNvSpPr/>
          <p:nvPr/>
        </p:nvSpPr>
        <p:spPr bwMode="auto">
          <a:xfrm>
            <a:off x="6248400" y="3352800"/>
            <a:ext cx="1142997" cy="1219191"/>
          </a:xfrm>
          <a:prstGeom prst="ellipse">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14477772-DB3F-4883-B640-EA724C38BE06}"/>
              </a:ext>
            </a:extLst>
          </p:cNvPr>
          <p:cNvSpPr/>
          <p:nvPr/>
        </p:nvSpPr>
        <p:spPr bwMode="auto">
          <a:xfrm>
            <a:off x="1295400" y="4724400"/>
            <a:ext cx="5486394" cy="314669"/>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02787"/>
                                        </p:tgtEl>
                                        <p:attrNameLst>
                                          <p:attrName>style.visibility</p:attrName>
                                        </p:attrNameLst>
                                      </p:cBhvr>
                                      <p:to>
                                        <p:strVal val="visible"/>
                                      </p:to>
                                    </p:set>
                                    <p:anim calcmode="lin" valueType="num">
                                      <p:cBhvr additive="base">
                                        <p:cTn id="7" dur="500" fill="hold"/>
                                        <p:tgtEl>
                                          <p:spTgt spid="502787"/>
                                        </p:tgtEl>
                                        <p:attrNameLst>
                                          <p:attrName>ppt_x</p:attrName>
                                        </p:attrNameLst>
                                      </p:cBhvr>
                                      <p:tavLst>
                                        <p:tav tm="0">
                                          <p:val>
                                            <p:strVal val="#ppt_x"/>
                                          </p:val>
                                        </p:tav>
                                        <p:tav tm="100000">
                                          <p:val>
                                            <p:strVal val="#ppt_x"/>
                                          </p:val>
                                        </p:tav>
                                      </p:tavLst>
                                    </p:anim>
                                    <p:anim calcmode="lin" valueType="num">
                                      <p:cBhvr additive="base">
                                        <p:cTn id="8" dur="500" fill="hold"/>
                                        <p:tgtEl>
                                          <p:spTgt spid="50278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500"/>
                            </p:stCondLst>
                            <p:childTnLst>
                              <p:par>
                                <p:cTn id="10" presetID="23" presetClass="entr" presetSubtype="16" fill="hold" nodeType="afterEffect">
                                  <p:stCondLst>
                                    <p:cond delay="1000"/>
                                  </p:stCondLst>
                                  <p:childTnLst>
                                    <p:set>
                                      <p:cBhvr>
                                        <p:cTn id="11" dur="1" fill="hold">
                                          <p:stCondLst>
                                            <p:cond delay="0"/>
                                          </p:stCondLst>
                                        </p:cTn>
                                        <p:tgtEl>
                                          <p:spTgt spid="502786"/>
                                        </p:tgtEl>
                                        <p:attrNameLst>
                                          <p:attrName>style.visibility</p:attrName>
                                        </p:attrNameLst>
                                      </p:cBhvr>
                                      <p:to>
                                        <p:strVal val="visible"/>
                                      </p:to>
                                    </p:set>
                                    <p:anim calcmode="lin" valueType="num">
                                      <p:cBhvr>
                                        <p:cTn id="12" dur="500" fill="hold"/>
                                        <p:tgtEl>
                                          <p:spTgt spid="502786"/>
                                        </p:tgtEl>
                                        <p:attrNameLst>
                                          <p:attrName>ppt_w</p:attrName>
                                        </p:attrNameLst>
                                      </p:cBhvr>
                                      <p:tavLst>
                                        <p:tav tm="0">
                                          <p:val>
                                            <p:fltVal val="0"/>
                                          </p:val>
                                        </p:tav>
                                        <p:tav tm="100000">
                                          <p:val>
                                            <p:strVal val="#ppt_w"/>
                                          </p:val>
                                        </p:tav>
                                      </p:tavLst>
                                    </p:anim>
                                    <p:anim calcmode="lin" valueType="num">
                                      <p:cBhvr>
                                        <p:cTn id="13" dur="500" fill="hold"/>
                                        <p:tgtEl>
                                          <p:spTgt spid="50278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 presetClass="entr" presetSubtype="8" fill="hold" nodeType="after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2706" name="Picture 17">
            <a:extLst>
              <a:ext uri="{FF2B5EF4-FFF2-40B4-BE49-F238E27FC236}">
                <a16:creationId xmlns:a16="http://schemas.microsoft.com/office/drawing/2014/main" id="{B0088446-79CC-4325-B9F0-183F7A7B9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4" y="1329262"/>
            <a:ext cx="7893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503811" name="Rectangle 3">
            <a:extLst>
              <a:ext uri="{FF2B5EF4-FFF2-40B4-BE49-F238E27FC236}">
                <a16:creationId xmlns:a16="http://schemas.microsoft.com/office/drawing/2014/main" id="{4AD5FE1B-C7DF-489C-87DF-D7E1326B4425}"/>
              </a:ext>
            </a:extLst>
          </p:cNvPr>
          <p:cNvSpPr>
            <a:spLocks noGrp="1" noChangeArrowheads="1"/>
          </p:cNvSpPr>
          <p:nvPr>
            <p:ph type="title"/>
          </p:nvPr>
        </p:nvSpPr>
        <p:spPr>
          <a:xfrm>
            <a:off x="381000" y="304800"/>
            <a:ext cx="8382000" cy="838200"/>
          </a:xfrm>
        </p:spPr>
        <p:txBody>
          <a:bodyPr/>
          <a:lstStyle/>
          <a:p>
            <a:pPr eaLnBrk="1" hangingPunct="1"/>
            <a:r>
              <a:rPr lang="en-US" altLang="en-US" sz="2800">
                <a:solidFill>
                  <a:schemeClr val="tx1"/>
                </a:solidFill>
              </a:rPr>
              <a:t>Volumetric Efficiency Decreases When Clearance Volume Increases (Flow rate decreases)</a:t>
            </a:r>
          </a:p>
        </p:txBody>
      </p:sp>
      <p:sp>
        <p:nvSpPr>
          <p:cNvPr id="72708" name="Line 4">
            <a:extLst>
              <a:ext uri="{FF2B5EF4-FFF2-40B4-BE49-F238E27FC236}">
                <a16:creationId xmlns:a16="http://schemas.microsoft.com/office/drawing/2014/main" id="{B54EE86A-7143-43E0-ADC3-5B335D7D9BAE}"/>
              </a:ext>
            </a:extLst>
          </p:cNvPr>
          <p:cNvSpPr>
            <a:spLocks noChangeShapeType="1"/>
          </p:cNvSpPr>
          <p:nvPr/>
        </p:nvSpPr>
        <p:spPr bwMode="auto">
          <a:xfrm>
            <a:off x="8001000" y="4986865"/>
            <a:ext cx="0" cy="1600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72712" name="Group 12">
            <a:extLst>
              <a:ext uri="{FF2B5EF4-FFF2-40B4-BE49-F238E27FC236}">
                <a16:creationId xmlns:a16="http://schemas.microsoft.com/office/drawing/2014/main" id="{FBE69580-DAA2-4B88-BC87-365026DA6D6A}"/>
              </a:ext>
            </a:extLst>
          </p:cNvPr>
          <p:cNvGrpSpPr>
            <a:grpSpLocks/>
          </p:cNvGrpSpPr>
          <p:nvPr/>
        </p:nvGrpSpPr>
        <p:grpSpPr bwMode="auto">
          <a:xfrm>
            <a:off x="3640667" y="2226740"/>
            <a:ext cx="5089526" cy="914391"/>
            <a:chOff x="2352" y="1536"/>
            <a:chExt cx="2784" cy="432"/>
          </a:xfrm>
        </p:grpSpPr>
        <p:sp>
          <p:nvSpPr>
            <p:cNvPr id="72713" name="Line 13">
              <a:extLst>
                <a:ext uri="{FF2B5EF4-FFF2-40B4-BE49-F238E27FC236}">
                  <a16:creationId xmlns:a16="http://schemas.microsoft.com/office/drawing/2014/main" id="{D67D674F-83DA-4341-9129-C3CBE3191AF2}"/>
                </a:ext>
              </a:extLst>
            </p:cNvPr>
            <p:cNvSpPr>
              <a:spLocks noChangeShapeType="1"/>
            </p:cNvSpPr>
            <p:nvPr/>
          </p:nvSpPr>
          <p:spPr bwMode="auto">
            <a:xfrm>
              <a:off x="2352" y="1536"/>
              <a:ext cx="2784" cy="0"/>
            </a:xfrm>
            <a:prstGeom prst="line">
              <a:avLst/>
            </a:prstGeom>
            <a:noFill/>
            <a:ln w="1905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72714" name="Line 14">
              <a:extLst>
                <a:ext uri="{FF2B5EF4-FFF2-40B4-BE49-F238E27FC236}">
                  <a16:creationId xmlns:a16="http://schemas.microsoft.com/office/drawing/2014/main" id="{F5B66C76-9A6D-4C0C-8A87-BBCA1D2DB7EA}"/>
                </a:ext>
              </a:extLst>
            </p:cNvPr>
            <p:cNvSpPr>
              <a:spLocks noChangeShapeType="1"/>
            </p:cNvSpPr>
            <p:nvPr/>
          </p:nvSpPr>
          <p:spPr bwMode="auto">
            <a:xfrm>
              <a:off x="2352" y="1536"/>
              <a:ext cx="0" cy="288"/>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2715" name="Line 15">
              <a:extLst>
                <a:ext uri="{FF2B5EF4-FFF2-40B4-BE49-F238E27FC236}">
                  <a16:creationId xmlns:a16="http://schemas.microsoft.com/office/drawing/2014/main" id="{E3919D4F-F0C6-4D72-8C04-3688B4F6CDD9}"/>
                </a:ext>
              </a:extLst>
            </p:cNvPr>
            <p:cNvSpPr>
              <a:spLocks noChangeShapeType="1"/>
            </p:cNvSpPr>
            <p:nvPr/>
          </p:nvSpPr>
          <p:spPr bwMode="auto">
            <a:xfrm>
              <a:off x="2544" y="1536"/>
              <a:ext cx="0" cy="336"/>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2716" name="Line 16">
              <a:extLst>
                <a:ext uri="{FF2B5EF4-FFF2-40B4-BE49-F238E27FC236}">
                  <a16:creationId xmlns:a16="http://schemas.microsoft.com/office/drawing/2014/main" id="{9D5CC186-DB2B-4844-8320-4245DA26A947}"/>
                </a:ext>
              </a:extLst>
            </p:cNvPr>
            <p:cNvSpPr>
              <a:spLocks noChangeShapeType="1"/>
            </p:cNvSpPr>
            <p:nvPr/>
          </p:nvSpPr>
          <p:spPr bwMode="auto">
            <a:xfrm>
              <a:off x="2736" y="1536"/>
              <a:ext cx="0" cy="432"/>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cxnSp>
        <p:nvCxnSpPr>
          <p:cNvPr id="3" name="Straight Connector 2">
            <a:extLst>
              <a:ext uri="{FF2B5EF4-FFF2-40B4-BE49-F238E27FC236}">
                <a16:creationId xmlns:a16="http://schemas.microsoft.com/office/drawing/2014/main" id="{B140A56C-78A3-4458-A513-0B95401294E5}"/>
              </a:ext>
            </a:extLst>
          </p:cNvPr>
          <p:cNvCxnSpPr>
            <a:cxnSpLocks/>
          </p:cNvCxnSpPr>
          <p:nvPr/>
        </p:nvCxnSpPr>
        <p:spPr bwMode="auto">
          <a:xfrm>
            <a:off x="1447800" y="5257800"/>
            <a:ext cx="6629400" cy="0"/>
          </a:xfrm>
          <a:prstGeom prst="line">
            <a:avLst/>
          </a:prstGeom>
          <a:noFill/>
          <a:ln w="12700" cap="flat" cmpd="sng" algn="ctr">
            <a:solidFill>
              <a:schemeClr val="tx1"/>
            </a:solidFill>
            <a:prstDash val="solid"/>
            <a:round/>
            <a:headEnd type="none" w="med" len="med"/>
            <a:tailEnd type="none" w="med" len="lg"/>
          </a:ln>
          <a:effectLst/>
        </p:spPr>
      </p:cxnSp>
      <p:cxnSp>
        <p:nvCxnSpPr>
          <p:cNvPr id="5" name="Straight Connector 4">
            <a:extLst>
              <a:ext uri="{FF2B5EF4-FFF2-40B4-BE49-F238E27FC236}">
                <a16:creationId xmlns:a16="http://schemas.microsoft.com/office/drawing/2014/main" id="{93279F99-FF98-4EAC-AE8E-373C0613A435}"/>
              </a:ext>
            </a:extLst>
          </p:cNvPr>
          <p:cNvCxnSpPr/>
          <p:nvPr/>
        </p:nvCxnSpPr>
        <p:spPr bwMode="auto">
          <a:xfrm flipH="1">
            <a:off x="1600200" y="2895600"/>
            <a:ext cx="6477000" cy="0"/>
          </a:xfrm>
          <a:prstGeom prst="line">
            <a:avLst/>
          </a:prstGeom>
          <a:noFill/>
          <a:ln w="12700" cap="flat" cmpd="sng" algn="ctr">
            <a:solidFill>
              <a:schemeClr val="tx1"/>
            </a:solidFill>
            <a:prstDash val="solid"/>
            <a:round/>
            <a:headEnd type="none" w="med" len="med"/>
            <a:tailEnd type="none" w="med" len="lg"/>
          </a:ln>
          <a:effectLst/>
        </p:spPr>
      </p:cxnSp>
      <p:sp>
        <p:nvSpPr>
          <p:cNvPr id="6" name="TextBox 5">
            <a:extLst>
              <a:ext uri="{FF2B5EF4-FFF2-40B4-BE49-F238E27FC236}">
                <a16:creationId xmlns:a16="http://schemas.microsoft.com/office/drawing/2014/main" id="{68E603A7-BC88-4EE9-B8BE-5E6ED7C6E405}"/>
              </a:ext>
            </a:extLst>
          </p:cNvPr>
          <p:cNvSpPr txBox="1"/>
          <p:nvPr/>
        </p:nvSpPr>
        <p:spPr>
          <a:xfrm>
            <a:off x="4841150" y="1762669"/>
            <a:ext cx="1595309" cy="369332"/>
          </a:xfrm>
          <a:prstGeom prst="rect">
            <a:avLst/>
          </a:prstGeom>
          <a:noFill/>
        </p:spPr>
        <p:txBody>
          <a:bodyPr wrap="none" rtlCol="0">
            <a:spAutoFit/>
          </a:bodyPr>
          <a:lstStyle/>
          <a:p>
            <a:r>
              <a:rPr lang="en-US" dirty="0"/>
              <a:t>Discharge VE</a:t>
            </a:r>
          </a:p>
        </p:txBody>
      </p:sp>
      <p:sp>
        <p:nvSpPr>
          <p:cNvPr id="7" name="TextBox 6">
            <a:extLst>
              <a:ext uri="{FF2B5EF4-FFF2-40B4-BE49-F238E27FC236}">
                <a16:creationId xmlns:a16="http://schemas.microsoft.com/office/drawing/2014/main" id="{90E524A8-C2BF-48ED-97C8-D7D998B86425}"/>
              </a:ext>
            </a:extLst>
          </p:cNvPr>
          <p:cNvSpPr txBox="1"/>
          <p:nvPr/>
        </p:nvSpPr>
        <p:spPr>
          <a:xfrm>
            <a:off x="3725995" y="6468530"/>
            <a:ext cx="1326004" cy="369332"/>
          </a:xfrm>
          <a:prstGeom prst="rect">
            <a:avLst/>
          </a:prstGeom>
          <a:noFill/>
        </p:spPr>
        <p:txBody>
          <a:bodyPr wrap="none" rtlCol="0">
            <a:spAutoFit/>
          </a:bodyPr>
          <a:lstStyle/>
          <a:p>
            <a:r>
              <a:rPr lang="en-US" dirty="0"/>
              <a:t>Suction VE</a:t>
            </a:r>
          </a:p>
        </p:txBody>
      </p:sp>
      <p:cxnSp>
        <p:nvCxnSpPr>
          <p:cNvPr id="9" name="Straight Connector 8">
            <a:extLst>
              <a:ext uri="{FF2B5EF4-FFF2-40B4-BE49-F238E27FC236}">
                <a16:creationId xmlns:a16="http://schemas.microsoft.com/office/drawing/2014/main" id="{A1015F7B-E2DF-4689-BD1E-BC72DF031A5E}"/>
              </a:ext>
            </a:extLst>
          </p:cNvPr>
          <p:cNvCxnSpPr/>
          <p:nvPr/>
        </p:nvCxnSpPr>
        <p:spPr bwMode="auto">
          <a:xfrm>
            <a:off x="7620000" y="5105400"/>
            <a:ext cx="0" cy="1363130"/>
          </a:xfrm>
          <a:prstGeom prst="line">
            <a:avLst/>
          </a:prstGeom>
          <a:noFill/>
          <a:ln w="12700" cap="flat" cmpd="sng" algn="ctr">
            <a:solidFill>
              <a:schemeClr val="tx1"/>
            </a:solidFill>
            <a:prstDash val="solid"/>
            <a:round/>
            <a:headEnd type="none" w="med" len="med"/>
            <a:tailEnd type="none" w="med" len="lg"/>
          </a:ln>
          <a:effectLst/>
        </p:spPr>
      </p:cxnSp>
      <p:cxnSp>
        <p:nvCxnSpPr>
          <p:cNvPr id="11" name="Straight Connector 10">
            <a:extLst>
              <a:ext uri="{FF2B5EF4-FFF2-40B4-BE49-F238E27FC236}">
                <a16:creationId xmlns:a16="http://schemas.microsoft.com/office/drawing/2014/main" id="{260B928E-55A8-46DC-A946-EDEE260D9951}"/>
              </a:ext>
            </a:extLst>
          </p:cNvPr>
          <p:cNvCxnSpPr>
            <a:cxnSpLocks/>
          </p:cNvCxnSpPr>
          <p:nvPr/>
        </p:nvCxnSpPr>
        <p:spPr bwMode="auto">
          <a:xfrm>
            <a:off x="7239000" y="5105400"/>
            <a:ext cx="0" cy="1363130"/>
          </a:xfrm>
          <a:prstGeom prst="line">
            <a:avLst/>
          </a:prstGeom>
          <a:noFill/>
          <a:ln w="12700" cap="flat" cmpd="sng" algn="ctr">
            <a:solidFill>
              <a:schemeClr val="tx1"/>
            </a:solidFill>
            <a:prstDash val="solid"/>
            <a:round/>
            <a:headEnd type="none" w="med" len="med"/>
            <a:tailEnd type="none" w="med" len="lg"/>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503811"/>
                                        </p:tgtEl>
                                        <p:attrNameLst>
                                          <p:attrName>style.visibility</p:attrName>
                                        </p:attrNameLst>
                                      </p:cBhvr>
                                      <p:to>
                                        <p:strVal val="visible"/>
                                      </p:to>
                                    </p:set>
                                    <p:anim calcmode="lin" valueType="num">
                                      <p:cBhvr additive="base">
                                        <p:cTn id="7" dur="500" fill="hold"/>
                                        <p:tgtEl>
                                          <p:spTgt spid="503811"/>
                                        </p:tgtEl>
                                        <p:attrNameLst>
                                          <p:attrName>ppt_x</p:attrName>
                                        </p:attrNameLst>
                                      </p:cBhvr>
                                      <p:tavLst>
                                        <p:tav tm="0">
                                          <p:val>
                                            <p:strVal val="#ppt_x"/>
                                          </p:val>
                                        </p:tav>
                                        <p:tav tm="100000">
                                          <p:val>
                                            <p:strVal val="#ppt_x"/>
                                          </p:val>
                                        </p:tav>
                                      </p:tavLst>
                                    </p:anim>
                                    <p:anim calcmode="lin" valueType="num">
                                      <p:cBhvr additive="base">
                                        <p:cTn id="8" dur="500" fill="hold"/>
                                        <p:tgtEl>
                                          <p:spTgt spid="5038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CD47C2F-22A5-4154-AD7D-3BD78D042554}"/>
              </a:ext>
            </a:extLst>
          </p:cNvPr>
          <p:cNvSpPr>
            <a:spLocks noGrp="1" noChangeArrowheads="1"/>
          </p:cNvSpPr>
          <p:nvPr>
            <p:ph type="title"/>
          </p:nvPr>
        </p:nvSpPr>
        <p:spPr>
          <a:xfrm>
            <a:off x="838200" y="380845"/>
            <a:ext cx="7467600" cy="628650"/>
          </a:xfrm>
        </p:spPr>
        <p:txBody>
          <a:bodyPr/>
          <a:lstStyle/>
          <a:p>
            <a:pPr eaLnBrk="1" hangingPunct="1"/>
            <a:r>
              <a:rPr lang="en-US" altLang="en-US" sz="3600" dirty="0">
                <a:solidFill>
                  <a:schemeClr val="tx1"/>
                </a:solidFill>
              </a:rPr>
              <a:t>Theoretical Discharge Temperature</a:t>
            </a:r>
          </a:p>
        </p:txBody>
      </p:sp>
      <p:sp>
        <p:nvSpPr>
          <p:cNvPr id="1102851" name="Rectangle 3">
            <a:extLst>
              <a:ext uri="{FF2B5EF4-FFF2-40B4-BE49-F238E27FC236}">
                <a16:creationId xmlns:a16="http://schemas.microsoft.com/office/drawing/2014/main" id="{A6D67CCB-464D-4CAF-B3B8-8F55FD6FB401}"/>
              </a:ext>
            </a:extLst>
          </p:cNvPr>
          <p:cNvSpPr>
            <a:spLocks noGrp="1" noChangeArrowheads="1"/>
          </p:cNvSpPr>
          <p:nvPr>
            <p:ph type="body" idx="1"/>
          </p:nvPr>
        </p:nvSpPr>
        <p:spPr>
          <a:xfrm>
            <a:off x="1036134" y="1226072"/>
            <a:ext cx="7391400" cy="1824891"/>
          </a:xfrm>
        </p:spPr>
        <p:txBody>
          <a:bodyPr/>
          <a:lstStyle/>
          <a:p>
            <a:pPr eaLnBrk="1" hangingPunct="1">
              <a:buClr>
                <a:schemeClr val="tx1"/>
              </a:buClr>
            </a:pPr>
            <a:r>
              <a:rPr lang="en-US" altLang="en-US" sz="2800" dirty="0"/>
              <a:t>Calculated from suction temperature, k-value and compression ratio</a:t>
            </a:r>
          </a:p>
          <a:p>
            <a:pPr eaLnBrk="1" hangingPunct="1">
              <a:buClr>
                <a:schemeClr val="tx1"/>
              </a:buClr>
            </a:pPr>
            <a:r>
              <a:rPr lang="en-US" altLang="en-US" sz="2800" dirty="0"/>
              <a:t>T2 = ((T1+460) * R^((K-1)/K))-460</a:t>
            </a:r>
          </a:p>
        </p:txBody>
      </p:sp>
      <p:grpSp>
        <p:nvGrpSpPr>
          <p:cNvPr id="74756" name="Group 4">
            <a:extLst>
              <a:ext uri="{FF2B5EF4-FFF2-40B4-BE49-F238E27FC236}">
                <a16:creationId xmlns:a16="http://schemas.microsoft.com/office/drawing/2014/main" id="{52533789-716F-498E-A461-4371D1651491}"/>
              </a:ext>
            </a:extLst>
          </p:cNvPr>
          <p:cNvGrpSpPr>
            <a:grpSpLocks/>
          </p:cNvGrpSpPr>
          <p:nvPr/>
        </p:nvGrpSpPr>
        <p:grpSpPr bwMode="auto">
          <a:xfrm>
            <a:off x="1219200" y="3255052"/>
            <a:ext cx="6858000" cy="3321925"/>
            <a:chOff x="960" y="2544"/>
            <a:chExt cx="3936" cy="1759"/>
          </a:xfrm>
        </p:grpSpPr>
        <p:sp>
          <p:nvSpPr>
            <p:cNvPr id="74757" name="Text Box 5">
              <a:extLst>
                <a:ext uri="{FF2B5EF4-FFF2-40B4-BE49-F238E27FC236}">
                  <a16:creationId xmlns:a16="http://schemas.microsoft.com/office/drawing/2014/main" id="{7DB897CA-0068-426E-9DE0-9C8D59C740BD}"/>
                </a:ext>
              </a:extLst>
            </p:cNvPr>
            <p:cNvSpPr txBox="1">
              <a:spLocks noChangeArrowheads="1"/>
            </p:cNvSpPr>
            <p:nvPr/>
          </p:nvSpPr>
          <p:spPr bwMode="auto">
            <a:xfrm>
              <a:off x="1056" y="2592"/>
              <a:ext cx="3840"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dirty="0"/>
                <a:t>T2 = Theoretical discharge temperature</a:t>
              </a:r>
            </a:p>
            <a:p>
              <a:pPr>
                <a:spcBef>
                  <a:spcPct val="50000"/>
                </a:spcBef>
                <a:buFontTx/>
                <a:buNone/>
              </a:pPr>
              <a:r>
                <a:rPr lang="en-US" altLang="en-US" sz="2400" dirty="0"/>
                <a:t>T1 = Beginning temperature degrees F.</a:t>
              </a:r>
            </a:p>
            <a:p>
              <a:pPr>
                <a:spcBef>
                  <a:spcPct val="50000"/>
                </a:spcBef>
                <a:buFontTx/>
                <a:buNone/>
              </a:pPr>
              <a:r>
                <a:rPr lang="en-US" altLang="en-US" sz="2400" dirty="0"/>
                <a:t>R = Absolute compression ratio</a:t>
              </a:r>
            </a:p>
            <a:p>
              <a:pPr>
                <a:spcBef>
                  <a:spcPct val="50000"/>
                </a:spcBef>
                <a:buFontTx/>
                <a:buNone/>
              </a:pPr>
              <a:r>
                <a:rPr lang="en-US" altLang="en-US" sz="2400" dirty="0"/>
                <a:t>     (absolute </a:t>
              </a:r>
              <a:r>
                <a:rPr lang="en-US" altLang="en-US" sz="2400" dirty="0" err="1"/>
                <a:t>disch</a:t>
              </a:r>
              <a:r>
                <a:rPr lang="en-US" altLang="en-US" sz="2400" dirty="0"/>
                <a:t> </a:t>
              </a:r>
              <a:r>
                <a:rPr lang="en-US" altLang="en-US" sz="2400" dirty="0" err="1"/>
                <a:t>pr</a:t>
              </a:r>
              <a:r>
                <a:rPr lang="en-US" altLang="en-US" sz="2400" dirty="0"/>
                <a:t> / absolute </a:t>
              </a:r>
              <a:r>
                <a:rPr lang="en-US" altLang="en-US" sz="2400" dirty="0" err="1"/>
                <a:t>suct</a:t>
              </a:r>
              <a:r>
                <a:rPr lang="en-US" altLang="en-US" sz="2400" dirty="0"/>
                <a:t> </a:t>
              </a:r>
              <a:r>
                <a:rPr lang="en-US" altLang="en-US" sz="2400" dirty="0" err="1"/>
                <a:t>pr</a:t>
              </a:r>
              <a:r>
                <a:rPr lang="en-US" altLang="en-US" sz="2400" dirty="0"/>
                <a:t>)</a:t>
              </a:r>
            </a:p>
            <a:p>
              <a:pPr>
                <a:spcBef>
                  <a:spcPct val="50000"/>
                </a:spcBef>
                <a:buFontTx/>
                <a:buNone/>
              </a:pPr>
              <a:r>
                <a:rPr lang="en-US" altLang="en-US" sz="2400" dirty="0"/>
                <a:t>K = Ratio of specific heats</a:t>
              </a:r>
            </a:p>
            <a:p>
              <a:pPr>
                <a:spcBef>
                  <a:spcPct val="50000"/>
                </a:spcBef>
                <a:buFontTx/>
                <a:buNone/>
              </a:pPr>
              <a:r>
                <a:rPr lang="en-US" altLang="en-US" sz="2000" dirty="0"/>
                <a:t>460 is used in the conversion between deg F and R</a:t>
              </a:r>
            </a:p>
          </p:txBody>
        </p:sp>
        <p:sp>
          <p:nvSpPr>
            <p:cNvPr id="74758" name="Rectangle 6">
              <a:extLst>
                <a:ext uri="{FF2B5EF4-FFF2-40B4-BE49-F238E27FC236}">
                  <a16:creationId xmlns:a16="http://schemas.microsoft.com/office/drawing/2014/main" id="{2BDC6755-87C9-4309-8719-29D2A73A5D28}"/>
                </a:ext>
              </a:extLst>
            </p:cNvPr>
            <p:cNvSpPr>
              <a:spLocks noChangeArrowheads="1"/>
            </p:cNvSpPr>
            <p:nvPr/>
          </p:nvSpPr>
          <p:spPr bwMode="auto">
            <a:xfrm>
              <a:off x="960" y="2544"/>
              <a:ext cx="3674" cy="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animEffect transition="in" filter="wipe(left)">
                                      <p:cBhvr>
                                        <p:cTn id="7" dur="500"/>
                                        <p:tgtEl>
                                          <p:spTgt spid="1102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2851">
                                            <p:txEl>
                                              <p:pRg st="1" end="1"/>
                                            </p:txEl>
                                          </p:spTgt>
                                        </p:tgtEl>
                                        <p:attrNameLst>
                                          <p:attrName>style.visibility</p:attrName>
                                        </p:attrNameLst>
                                      </p:cBhvr>
                                      <p:to>
                                        <p:strVal val="visible"/>
                                      </p:to>
                                    </p:set>
                                    <p:animEffect transition="in" filter="wipe(left)">
                                      <p:cBhvr>
                                        <p:cTn id="12" dur="500"/>
                                        <p:tgtEl>
                                          <p:spTgt spid="1102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B6D2969-B4C7-497A-9502-65C6C7629FFA}"/>
              </a:ext>
            </a:extLst>
          </p:cNvPr>
          <p:cNvSpPr>
            <a:spLocks noGrp="1" noChangeArrowheads="1"/>
          </p:cNvSpPr>
          <p:nvPr>
            <p:ph type="title"/>
          </p:nvPr>
        </p:nvSpPr>
        <p:spPr>
          <a:xfrm>
            <a:off x="533400" y="304800"/>
            <a:ext cx="8229600" cy="762000"/>
          </a:xfrm>
        </p:spPr>
        <p:txBody>
          <a:bodyPr/>
          <a:lstStyle/>
          <a:p>
            <a:pPr eaLnBrk="1" hangingPunct="1"/>
            <a:r>
              <a:rPr lang="en-US" altLang="en-US" sz="3600" dirty="0">
                <a:solidFill>
                  <a:schemeClr val="tx1"/>
                </a:solidFill>
              </a:rPr>
              <a:t>Theoretical Temperature Example</a:t>
            </a:r>
          </a:p>
        </p:txBody>
      </p:sp>
      <p:sp>
        <p:nvSpPr>
          <p:cNvPr id="1103875" name="Rectangle 3">
            <a:extLst>
              <a:ext uri="{FF2B5EF4-FFF2-40B4-BE49-F238E27FC236}">
                <a16:creationId xmlns:a16="http://schemas.microsoft.com/office/drawing/2014/main" id="{092B03D4-F95D-46A8-8681-88EEF9F3E3C9}"/>
              </a:ext>
            </a:extLst>
          </p:cNvPr>
          <p:cNvSpPr>
            <a:spLocks noGrp="1" noChangeArrowheads="1"/>
          </p:cNvSpPr>
          <p:nvPr>
            <p:ph type="body" idx="1"/>
          </p:nvPr>
        </p:nvSpPr>
        <p:spPr>
          <a:xfrm>
            <a:off x="1219200" y="1143000"/>
            <a:ext cx="6858000" cy="5486400"/>
          </a:xfrm>
        </p:spPr>
        <p:txBody>
          <a:bodyPr/>
          <a:lstStyle/>
          <a:p>
            <a:pPr eaLnBrk="1" hangingPunct="1">
              <a:buFontTx/>
              <a:buNone/>
            </a:pPr>
            <a:r>
              <a:rPr lang="en-US" altLang="en-US" sz="2800" dirty="0"/>
              <a:t>T1 = 60 deg F</a:t>
            </a:r>
          </a:p>
          <a:p>
            <a:pPr eaLnBrk="1" hangingPunct="1">
              <a:buFontTx/>
              <a:buNone/>
            </a:pPr>
            <a:r>
              <a:rPr lang="en-US" altLang="en-US" sz="2800" dirty="0"/>
              <a:t>R = 400 psia / 200 psia = 2</a:t>
            </a:r>
          </a:p>
          <a:p>
            <a:pPr eaLnBrk="1" hangingPunct="1">
              <a:buFontTx/>
              <a:buNone/>
            </a:pPr>
            <a:r>
              <a:rPr lang="en-US" altLang="en-US" sz="2800" dirty="0"/>
              <a:t>K = 1.28</a:t>
            </a:r>
          </a:p>
          <a:p>
            <a:pPr eaLnBrk="1" hangingPunct="1">
              <a:buFontTx/>
              <a:buNone/>
            </a:pPr>
            <a:r>
              <a:rPr lang="en-US" altLang="en-US" sz="2800" dirty="0"/>
              <a:t>T2 = ((T1+460)*R^((K-1)/K))-460</a:t>
            </a:r>
          </a:p>
          <a:p>
            <a:pPr eaLnBrk="1" hangingPunct="1">
              <a:buFontTx/>
              <a:buNone/>
            </a:pPr>
            <a:r>
              <a:rPr lang="en-US" altLang="en-US" sz="2800" dirty="0"/>
              <a:t>T2 = ((60+460)*2^((1.28-1)/1.28))-460</a:t>
            </a:r>
          </a:p>
          <a:p>
            <a:pPr eaLnBrk="1" hangingPunct="1">
              <a:buFontTx/>
              <a:buNone/>
            </a:pPr>
            <a:r>
              <a:rPr lang="en-US" altLang="en-US" sz="2800" dirty="0"/>
              <a:t>T2 = (520*2^(.28/1.28))-460</a:t>
            </a:r>
          </a:p>
          <a:p>
            <a:pPr eaLnBrk="1" hangingPunct="1">
              <a:buFontTx/>
              <a:buNone/>
            </a:pPr>
            <a:r>
              <a:rPr lang="en-US" altLang="en-US" sz="2800" dirty="0"/>
              <a:t>T2 = (520*2^(.21875))-460</a:t>
            </a:r>
          </a:p>
          <a:p>
            <a:pPr eaLnBrk="1" hangingPunct="1">
              <a:buFontTx/>
              <a:buNone/>
            </a:pPr>
            <a:r>
              <a:rPr lang="en-US" altLang="en-US" sz="2800" dirty="0"/>
              <a:t>T2 = (520*1.1637)-460</a:t>
            </a:r>
          </a:p>
          <a:p>
            <a:pPr eaLnBrk="1" hangingPunct="1">
              <a:buFontTx/>
              <a:buNone/>
            </a:pPr>
            <a:r>
              <a:rPr lang="en-US" altLang="en-US" sz="2800" dirty="0"/>
              <a:t>T2 = (605.124)-460</a:t>
            </a:r>
          </a:p>
          <a:p>
            <a:pPr eaLnBrk="1" hangingPunct="1">
              <a:buFontTx/>
              <a:buNone/>
            </a:pPr>
            <a:r>
              <a:rPr lang="en-US" altLang="en-US" sz="2800" dirty="0"/>
              <a:t>T2 = 145 deg F</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3875">
                                            <p:txEl>
                                              <p:pRg st="0" end="0"/>
                                            </p:txEl>
                                          </p:spTgt>
                                        </p:tgtEl>
                                        <p:attrNameLst>
                                          <p:attrName>style.visibility</p:attrName>
                                        </p:attrNameLst>
                                      </p:cBhvr>
                                      <p:to>
                                        <p:strVal val="visible"/>
                                      </p:to>
                                    </p:set>
                                    <p:animEffect transition="in" filter="wipe(left)">
                                      <p:cBhvr>
                                        <p:cTn id="7" dur="500"/>
                                        <p:tgtEl>
                                          <p:spTgt spid="1103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3875">
                                            <p:txEl>
                                              <p:pRg st="1" end="1"/>
                                            </p:txEl>
                                          </p:spTgt>
                                        </p:tgtEl>
                                        <p:attrNameLst>
                                          <p:attrName>style.visibility</p:attrName>
                                        </p:attrNameLst>
                                      </p:cBhvr>
                                      <p:to>
                                        <p:strVal val="visible"/>
                                      </p:to>
                                    </p:set>
                                    <p:animEffect transition="in" filter="wipe(left)">
                                      <p:cBhvr>
                                        <p:cTn id="12" dur="500"/>
                                        <p:tgtEl>
                                          <p:spTgt spid="1103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03875">
                                            <p:txEl>
                                              <p:pRg st="2" end="2"/>
                                            </p:txEl>
                                          </p:spTgt>
                                        </p:tgtEl>
                                        <p:attrNameLst>
                                          <p:attrName>style.visibility</p:attrName>
                                        </p:attrNameLst>
                                      </p:cBhvr>
                                      <p:to>
                                        <p:strVal val="visible"/>
                                      </p:to>
                                    </p:set>
                                    <p:animEffect transition="in" filter="wipe(left)">
                                      <p:cBhvr>
                                        <p:cTn id="17" dur="500"/>
                                        <p:tgtEl>
                                          <p:spTgt spid="11038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03875">
                                            <p:txEl>
                                              <p:pRg st="3" end="3"/>
                                            </p:txEl>
                                          </p:spTgt>
                                        </p:tgtEl>
                                        <p:attrNameLst>
                                          <p:attrName>style.visibility</p:attrName>
                                        </p:attrNameLst>
                                      </p:cBhvr>
                                      <p:to>
                                        <p:strVal val="visible"/>
                                      </p:to>
                                    </p:set>
                                    <p:animEffect transition="in" filter="wipe(left)">
                                      <p:cBhvr>
                                        <p:cTn id="22" dur="500"/>
                                        <p:tgtEl>
                                          <p:spTgt spid="11038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03875">
                                            <p:txEl>
                                              <p:pRg st="4" end="4"/>
                                            </p:txEl>
                                          </p:spTgt>
                                        </p:tgtEl>
                                        <p:attrNameLst>
                                          <p:attrName>style.visibility</p:attrName>
                                        </p:attrNameLst>
                                      </p:cBhvr>
                                      <p:to>
                                        <p:strVal val="visible"/>
                                      </p:to>
                                    </p:set>
                                    <p:animEffect transition="in" filter="wipe(left)">
                                      <p:cBhvr>
                                        <p:cTn id="27" dur="500"/>
                                        <p:tgtEl>
                                          <p:spTgt spid="11038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03875">
                                            <p:txEl>
                                              <p:pRg st="5" end="5"/>
                                            </p:txEl>
                                          </p:spTgt>
                                        </p:tgtEl>
                                        <p:attrNameLst>
                                          <p:attrName>style.visibility</p:attrName>
                                        </p:attrNameLst>
                                      </p:cBhvr>
                                      <p:to>
                                        <p:strVal val="visible"/>
                                      </p:to>
                                    </p:set>
                                    <p:animEffect transition="in" filter="wipe(left)">
                                      <p:cBhvr>
                                        <p:cTn id="32" dur="500"/>
                                        <p:tgtEl>
                                          <p:spTgt spid="110387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03875">
                                            <p:txEl>
                                              <p:pRg st="6" end="6"/>
                                            </p:txEl>
                                          </p:spTgt>
                                        </p:tgtEl>
                                        <p:attrNameLst>
                                          <p:attrName>style.visibility</p:attrName>
                                        </p:attrNameLst>
                                      </p:cBhvr>
                                      <p:to>
                                        <p:strVal val="visible"/>
                                      </p:to>
                                    </p:set>
                                    <p:animEffect transition="in" filter="wipe(left)">
                                      <p:cBhvr>
                                        <p:cTn id="37" dur="500"/>
                                        <p:tgtEl>
                                          <p:spTgt spid="110387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03875">
                                            <p:txEl>
                                              <p:pRg st="7" end="7"/>
                                            </p:txEl>
                                          </p:spTgt>
                                        </p:tgtEl>
                                        <p:attrNameLst>
                                          <p:attrName>style.visibility</p:attrName>
                                        </p:attrNameLst>
                                      </p:cBhvr>
                                      <p:to>
                                        <p:strVal val="visible"/>
                                      </p:to>
                                    </p:set>
                                    <p:animEffect transition="in" filter="wipe(left)">
                                      <p:cBhvr>
                                        <p:cTn id="42" dur="500"/>
                                        <p:tgtEl>
                                          <p:spTgt spid="110387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03875">
                                            <p:txEl>
                                              <p:pRg st="8" end="8"/>
                                            </p:txEl>
                                          </p:spTgt>
                                        </p:tgtEl>
                                        <p:attrNameLst>
                                          <p:attrName>style.visibility</p:attrName>
                                        </p:attrNameLst>
                                      </p:cBhvr>
                                      <p:to>
                                        <p:strVal val="visible"/>
                                      </p:to>
                                    </p:set>
                                    <p:animEffect transition="in" filter="wipe(left)">
                                      <p:cBhvr>
                                        <p:cTn id="47" dur="500"/>
                                        <p:tgtEl>
                                          <p:spTgt spid="1103875">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03875">
                                            <p:txEl>
                                              <p:pRg st="9" end="9"/>
                                            </p:txEl>
                                          </p:spTgt>
                                        </p:tgtEl>
                                        <p:attrNameLst>
                                          <p:attrName>style.visibility</p:attrName>
                                        </p:attrNameLst>
                                      </p:cBhvr>
                                      <p:to>
                                        <p:strVal val="visible"/>
                                      </p:to>
                                    </p:set>
                                    <p:animEffect transition="in" filter="wipe(left)">
                                      <p:cBhvr>
                                        <p:cTn id="52" dur="500"/>
                                        <p:tgtEl>
                                          <p:spTgt spid="11038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875"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B04EBE7-8BDC-42E0-AC3F-926E9155992A}"/>
              </a:ext>
            </a:extLst>
          </p:cNvPr>
          <p:cNvSpPr>
            <a:spLocks noGrp="1" noChangeArrowheads="1"/>
          </p:cNvSpPr>
          <p:nvPr>
            <p:ph type="title"/>
          </p:nvPr>
        </p:nvSpPr>
        <p:spPr>
          <a:xfrm>
            <a:off x="1219200" y="0"/>
            <a:ext cx="6553200" cy="1066800"/>
          </a:xfrm>
        </p:spPr>
        <p:txBody>
          <a:bodyPr/>
          <a:lstStyle/>
          <a:p>
            <a:pPr eaLnBrk="1" hangingPunct="1"/>
            <a:r>
              <a:rPr lang="en-US" altLang="en-US" sz="3600">
                <a:solidFill>
                  <a:schemeClr val="tx1"/>
                </a:solidFill>
              </a:rPr>
              <a:t>Capacity </a:t>
            </a:r>
          </a:p>
        </p:txBody>
      </p:sp>
      <p:sp>
        <p:nvSpPr>
          <p:cNvPr id="1104899" name="Rectangle 3">
            <a:extLst>
              <a:ext uri="{FF2B5EF4-FFF2-40B4-BE49-F238E27FC236}">
                <a16:creationId xmlns:a16="http://schemas.microsoft.com/office/drawing/2014/main" id="{5D48C3A3-A1F9-4E50-BE89-9F32D54C50B6}"/>
              </a:ext>
            </a:extLst>
          </p:cNvPr>
          <p:cNvSpPr>
            <a:spLocks noGrp="1" noChangeArrowheads="1"/>
          </p:cNvSpPr>
          <p:nvPr>
            <p:ph type="body" idx="1"/>
          </p:nvPr>
        </p:nvSpPr>
        <p:spPr>
          <a:xfrm>
            <a:off x="304800" y="1447800"/>
            <a:ext cx="8458200" cy="5257800"/>
          </a:xfrm>
        </p:spPr>
        <p:txBody>
          <a:bodyPr/>
          <a:lstStyle/>
          <a:p>
            <a:pPr eaLnBrk="1" hangingPunct="1">
              <a:lnSpc>
                <a:spcPct val="90000"/>
              </a:lnSpc>
              <a:buClr>
                <a:schemeClr val="tx1"/>
              </a:buClr>
            </a:pPr>
            <a:r>
              <a:rPr lang="en-US" altLang="en-US" sz="2400" dirty="0" err="1"/>
              <a:t>scfd</a:t>
            </a:r>
            <a:r>
              <a:rPr lang="en-US" altLang="en-US" sz="2400" dirty="0"/>
              <a:t> = (dv * VE * rpm * 1440 * pressure correction * temperature correction) / Z  (1440 is minutes in a day)</a:t>
            </a:r>
          </a:p>
          <a:p>
            <a:pPr eaLnBrk="1" hangingPunct="1">
              <a:lnSpc>
                <a:spcPct val="90000"/>
              </a:lnSpc>
              <a:buClr>
                <a:schemeClr val="tx1"/>
              </a:buClr>
            </a:pPr>
            <a:r>
              <a:rPr lang="en-US" altLang="en-US" sz="2400" dirty="0" err="1"/>
              <a:t>scfd</a:t>
            </a:r>
            <a:r>
              <a:rPr lang="en-US" altLang="en-US" sz="2400" dirty="0"/>
              <a:t> = flow in std cu ft of gas/day</a:t>
            </a:r>
          </a:p>
          <a:p>
            <a:pPr eaLnBrk="1" hangingPunct="1">
              <a:lnSpc>
                <a:spcPct val="90000"/>
              </a:lnSpc>
              <a:buClr>
                <a:schemeClr val="tx1"/>
              </a:buClr>
            </a:pPr>
            <a:r>
              <a:rPr lang="en-US" altLang="en-US" sz="2400" dirty="0"/>
              <a:t>dv = area*stroke/1728 (1728 is cu inches in a cu ft)</a:t>
            </a:r>
          </a:p>
          <a:p>
            <a:pPr eaLnBrk="1" hangingPunct="1">
              <a:lnSpc>
                <a:spcPct val="90000"/>
              </a:lnSpc>
              <a:buClr>
                <a:schemeClr val="tx1"/>
              </a:buClr>
            </a:pPr>
            <a:r>
              <a:rPr lang="en-US" altLang="en-US" sz="2400" dirty="0"/>
              <a:t>VE = volumetric efficiency</a:t>
            </a:r>
          </a:p>
          <a:p>
            <a:pPr eaLnBrk="1" hangingPunct="1">
              <a:lnSpc>
                <a:spcPct val="90000"/>
              </a:lnSpc>
              <a:buClr>
                <a:schemeClr val="tx1"/>
              </a:buClr>
            </a:pPr>
            <a:r>
              <a:rPr lang="en-US" altLang="en-US" sz="2400" dirty="0"/>
              <a:t>rpm = compressor shaft revolutions per minute</a:t>
            </a:r>
          </a:p>
          <a:p>
            <a:pPr eaLnBrk="1" hangingPunct="1">
              <a:lnSpc>
                <a:spcPct val="90000"/>
              </a:lnSpc>
              <a:buClr>
                <a:schemeClr val="tx1"/>
              </a:buClr>
            </a:pPr>
            <a:r>
              <a:rPr lang="en-US" altLang="en-US" sz="2400" dirty="0"/>
              <a:t>pressure correction = absolute </a:t>
            </a:r>
            <a:r>
              <a:rPr lang="en-US" altLang="en-US" sz="2400" dirty="0" err="1"/>
              <a:t>pr</a:t>
            </a:r>
            <a:r>
              <a:rPr lang="en-US" altLang="en-US" sz="2400" dirty="0"/>
              <a:t> / standard </a:t>
            </a:r>
            <a:r>
              <a:rPr lang="en-US" altLang="en-US" sz="2400" dirty="0" err="1"/>
              <a:t>pr</a:t>
            </a:r>
            <a:endParaRPr lang="en-US" altLang="en-US" sz="2400" dirty="0"/>
          </a:p>
          <a:p>
            <a:pPr eaLnBrk="1" hangingPunct="1">
              <a:lnSpc>
                <a:spcPct val="90000"/>
              </a:lnSpc>
              <a:buClr>
                <a:schemeClr val="tx1"/>
              </a:buClr>
            </a:pPr>
            <a:r>
              <a:rPr lang="en-US" altLang="en-US" sz="2400" dirty="0"/>
              <a:t>temperature correction = 520/absolute temperature (520 is std temp in deg R)</a:t>
            </a:r>
          </a:p>
          <a:p>
            <a:pPr eaLnBrk="1" hangingPunct="1">
              <a:lnSpc>
                <a:spcPct val="90000"/>
              </a:lnSpc>
              <a:buClr>
                <a:schemeClr val="tx1"/>
              </a:buClr>
            </a:pPr>
            <a:r>
              <a:rPr lang="en-US" altLang="en-US" sz="2400" dirty="0"/>
              <a:t>Z = compressibility (compensates for the compression characteristics of the gas)</a:t>
            </a:r>
          </a:p>
          <a:p>
            <a:pPr eaLnBrk="1" hangingPunct="1">
              <a:lnSpc>
                <a:spcPct val="90000"/>
              </a:lnSpc>
              <a:buClr>
                <a:schemeClr val="tx1"/>
              </a:buClr>
            </a:pPr>
            <a:r>
              <a:rPr lang="en-US" altLang="en-US" sz="2400" dirty="0"/>
              <a:t>Calculated at suction and/or discharge conditions</a:t>
            </a:r>
          </a:p>
          <a:p>
            <a:pPr eaLnBrk="1" hangingPunct="1">
              <a:lnSpc>
                <a:spcPct val="90000"/>
              </a:lnSpc>
              <a:buClr>
                <a:schemeClr val="tx1"/>
              </a:buClr>
            </a:pPr>
            <a:r>
              <a:rPr lang="en-US" altLang="en-US" sz="2400" dirty="0" err="1"/>
              <a:t>mmscfd</a:t>
            </a:r>
            <a:r>
              <a:rPr lang="en-US" altLang="en-US" sz="2400" dirty="0"/>
              <a:t> = </a:t>
            </a:r>
            <a:r>
              <a:rPr lang="en-US" altLang="en-US" sz="2400" dirty="0" err="1"/>
              <a:t>scfd</a:t>
            </a:r>
            <a:r>
              <a:rPr lang="en-US" altLang="en-US" sz="2400" dirty="0"/>
              <a:t>/1,000,000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4899">
                                            <p:txEl>
                                              <p:pRg st="0" end="0"/>
                                            </p:txEl>
                                          </p:spTgt>
                                        </p:tgtEl>
                                        <p:attrNameLst>
                                          <p:attrName>style.visibility</p:attrName>
                                        </p:attrNameLst>
                                      </p:cBhvr>
                                      <p:to>
                                        <p:strVal val="visible"/>
                                      </p:to>
                                    </p:set>
                                    <p:animEffect transition="in" filter="wipe(left)">
                                      <p:cBhvr>
                                        <p:cTn id="7" dur="500"/>
                                        <p:tgtEl>
                                          <p:spTgt spid="1104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4899">
                                            <p:txEl>
                                              <p:pRg st="1" end="1"/>
                                            </p:txEl>
                                          </p:spTgt>
                                        </p:tgtEl>
                                        <p:attrNameLst>
                                          <p:attrName>style.visibility</p:attrName>
                                        </p:attrNameLst>
                                      </p:cBhvr>
                                      <p:to>
                                        <p:strVal val="visible"/>
                                      </p:to>
                                    </p:set>
                                    <p:animEffect transition="in" filter="wipe(left)">
                                      <p:cBhvr>
                                        <p:cTn id="12" dur="500"/>
                                        <p:tgtEl>
                                          <p:spTgt spid="11048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04899">
                                            <p:txEl>
                                              <p:pRg st="2" end="2"/>
                                            </p:txEl>
                                          </p:spTgt>
                                        </p:tgtEl>
                                        <p:attrNameLst>
                                          <p:attrName>style.visibility</p:attrName>
                                        </p:attrNameLst>
                                      </p:cBhvr>
                                      <p:to>
                                        <p:strVal val="visible"/>
                                      </p:to>
                                    </p:set>
                                    <p:animEffect transition="in" filter="wipe(left)">
                                      <p:cBhvr>
                                        <p:cTn id="17" dur="500"/>
                                        <p:tgtEl>
                                          <p:spTgt spid="11048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04899">
                                            <p:txEl>
                                              <p:pRg st="3" end="3"/>
                                            </p:txEl>
                                          </p:spTgt>
                                        </p:tgtEl>
                                        <p:attrNameLst>
                                          <p:attrName>style.visibility</p:attrName>
                                        </p:attrNameLst>
                                      </p:cBhvr>
                                      <p:to>
                                        <p:strVal val="visible"/>
                                      </p:to>
                                    </p:set>
                                    <p:animEffect transition="in" filter="wipe(left)">
                                      <p:cBhvr>
                                        <p:cTn id="22" dur="500"/>
                                        <p:tgtEl>
                                          <p:spTgt spid="11048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04899">
                                            <p:txEl>
                                              <p:pRg st="4" end="4"/>
                                            </p:txEl>
                                          </p:spTgt>
                                        </p:tgtEl>
                                        <p:attrNameLst>
                                          <p:attrName>style.visibility</p:attrName>
                                        </p:attrNameLst>
                                      </p:cBhvr>
                                      <p:to>
                                        <p:strVal val="visible"/>
                                      </p:to>
                                    </p:set>
                                    <p:animEffect transition="in" filter="wipe(left)">
                                      <p:cBhvr>
                                        <p:cTn id="27" dur="500"/>
                                        <p:tgtEl>
                                          <p:spTgt spid="11048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04899">
                                            <p:txEl>
                                              <p:pRg st="5" end="5"/>
                                            </p:txEl>
                                          </p:spTgt>
                                        </p:tgtEl>
                                        <p:attrNameLst>
                                          <p:attrName>style.visibility</p:attrName>
                                        </p:attrNameLst>
                                      </p:cBhvr>
                                      <p:to>
                                        <p:strVal val="visible"/>
                                      </p:to>
                                    </p:set>
                                    <p:animEffect transition="in" filter="wipe(left)">
                                      <p:cBhvr>
                                        <p:cTn id="32" dur="500"/>
                                        <p:tgtEl>
                                          <p:spTgt spid="11048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04899">
                                            <p:txEl>
                                              <p:pRg st="6" end="6"/>
                                            </p:txEl>
                                          </p:spTgt>
                                        </p:tgtEl>
                                        <p:attrNameLst>
                                          <p:attrName>style.visibility</p:attrName>
                                        </p:attrNameLst>
                                      </p:cBhvr>
                                      <p:to>
                                        <p:strVal val="visible"/>
                                      </p:to>
                                    </p:set>
                                    <p:animEffect transition="in" filter="wipe(left)">
                                      <p:cBhvr>
                                        <p:cTn id="37" dur="500"/>
                                        <p:tgtEl>
                                          <p:spTgt spid="110489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04899">
                                            <p:txEl>
                                              <p:pRg st="7" end="7"/>
                                            </p:txEl>
                                          </p:spTgt>
                                        </p:tgtEl>
                                        <p:attrNameLst>
                                          <p:attrName>style.visibility</p:attrName>
                                        </p:attrNameLst>
                                      </p:cBhvr>
                                      <p:to>
                                        <p:strVal val="visible"/>
                                      </p:to>
                                    </p:set>
                                    <p:animEffect transition="in" filter="wipe(left)">
                                      <p:cBhvr>
                                        <p:cTn id="42" dur="500"/>
                                        <p:tgtEl>
                                          <p:spTgt spid="110489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04899">
                                            <p:txEl>
                                              <p:pRg st="8" end="8"/>
                                            </p:txEl>
                                          </p:spTgt>
                                        </p:tgtEl>
                                        <p:attrNameLst>
                                          <p:attrName>style.visibility</p:attrName>
                                        </p:attrNameLst>
                                      </p:cBhvr>
                                      <p:to>
                                        <p:strVal val="visible"/>
                                      </p:to>
                                    </p:set>
                                    <p:animEffect transition="in" filter="wipe(left)">
                                      <p:cBhvr>
                                        <p:cTn id="47" dur="500"/>
                                        <p:tgtEl>
                                          <p:spTgt spid="1104899">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04899">
                                            <p:txEl>
                                              <p:pRg st="9" end="9"/>
                                            </p:txEl>
                                          </p:spTgt>
                                        </p:tgtEl>
                                        <p:attrNameLst>
                                          <p:attrName>style.visibility</p:attrName>
                                        </p:attrNameLst>
                                      </p:cBhvr>
                                      <p:to>
                                        <p:strVal val="visible"/>
                                      </p:to>
                                    </p:set>
                                    <p:animEffect transition="in" filter="wipe(left)">
                                      <p:cBhvr>
                                        <p:cTn id="52" dur="500"/>
                                        <p:tgtEl>
                                          <p:spTgt spid="11048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89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2DDB866-9DE9-49FA-A95A-7B4493920F07}"/>
              </a:ext>
            </a:extLst>
          </p:cNvPr>
          <p:cNvSpPr>
            <a:spLocks noGrp="1" noChangeArrowheads="1"/>
          </p:cNvSpPr>
          <p:nvPr>
            <p:ph type="title"/>
          </p:nvPr>
        </p:nvSpPr>
        <p:spPr>
          <a:xfrm>
            <a:off x="457200" y="457200"/>
            <a:ext cx="8305800" cy="914400"/>
          </a:xfrm>
        </p:spPr>
        <p:txBody>
          <a:bodyPr/>
          <a:lstStyle/>
          <a:p>
            <a:pPr eaLnBrk="1" hangingPunct="1"/>
            <a:r>
              <a:rPr lang="en-US" altLang="en-US" sz="3600" dirty="0">
                <a:solidFill>
                  <a:schemeClr val="tx1"/>
                </a:solidFill>
              </a:rPr>
              <a:t>Skid &amp; Accessory Condition</a:t>
            </a:r>
          </a:p>
        </p:txBody>
      </p:sp>
      <p:sp>
        <p:nvSpPr>
          <p:cNvPr id="2053123" name="Rectangle 3">
            <a:extLst>
              <a:ext uri="{FF2B5EF4-FFF2-40B4-BE49-F238E27FC236}">
                <a16:creationId xmlns:a16="http://schemas.microsoft.com/office/drawing/2014/main" id="{B4630CB7-385B-40B0-A067-6BA99D8EF0B3}"/>
              </a:ext>
            </a:extLst>
          </p:cNvPr>
          <p:cNvSpPr>
            <a:spLocks noGrp="1" noChangeArrowheads="1"/>
          </p:cNvSpPr>
          <p:nvPr>
            <p:ph type="body" sz="half" idx="2"/>
          </p:nvPr>
        </p:nvSpPr>
        <p:spPr>
          <a:xfrm>
            <a:off x="1333500" y="1581856"/>
            <a:ext cx="6553200" cy="4838700"/>
          </a:xfrm>
        </p:spPr>
        <p:txBody>
          <a:bodyPr/>
          <a:lstStyle/>
          <a:p>
            <a:pPr eaLnBrk="1" hangingPunct="1">
              <a:lnSpc>
                <a:spcPct val="90000"/>
              </a:lnSpc>
              <a:buClr>
                <a:schemeClr val="tx1"/>
              </a:buClr>
            </a:pPr>
            <a:r>
              <a:rPr lang="en-US" altLang="en-US" dirty="0"/>
              <a:t>Gas path sizing</a:t>
            </a:r>
          </a:p>
          <a:p>
            <a:pPr lvl="1" eaLnBrk="1" hangingPunct="1">
              <a:lnSpc>
                <a:spcPct val="90000"/>
              </a:lnSpc>
              <a:buClr>
                <a:schemeClr val="tx1"/>
              </a:buClr>
            </a:pPr>
            <a:r>
              <a:rPr lang="en-US" altLang="en-US" sz="2800" dirty="0"/>
              <a:t>Bottles, lines, scrubbers</a:t>
            </a:r>
          </a:p>
          <a:p>
            <a:pPr eaLnBrk="1" hangingPunct="1">
              <a:lnSpc>
                <a:spcPct val="90000"/>
              </a:lnSpc>
              <a:buClr>
                <a:schemeClr val="tx1"/>
              </a:buClr>
            </a:pPr>
            <a:r>
              <a:rPr lang="en-US" altLang="en-US" dirty="0"/>
              <a:t>Restricted construction screens</a:t>
            </a:r>
          </a:p>
          <a:p>
            <a:pPr eaLnBrk="1" hangingPunct="1">
              <a:lnSpc>
                <a:spcPct val="90000"/>
              </a:lnSpc>
              <a:buClr>
                <a:schemeClr val="tx1"/>
              </a:buClr>
            </a:pPr>
            <a:r>
              <a:rPr lang="en-US" altLang="en-US" dirty="0"/>
              <a:t>Instrumentation defects</a:t>
            </a:r>
          </a:p>
          <a:p>
            <a:pPr eaLnBrk="1" hangingPunct="1">
              <a:lnSpc>
                <a:spcPct val="90000"/>
              </a:lnSpc>
              <a:buClr>
                <a:schemeClr val="tx1"/>
              </a:buClr>
            </a:pPr>
            <a:r>
              <a:rPr lang="en-US" altLang="en-US" dirty="0"/>
              <a:t>Leaking by-pass and recycle valves</a:t>
            </a:r>
          </a:p>
          <a:p>
            <a:pPr eaLnBrk="1" hangingPunct="1">
              <a:lnSpc>
                <a:spcPct val="90000"/>
              </a:lnSpc>
              <a:buClr>
                <a:schemeClr val="tx1"/>
              </a:buClr>
            </a:pPr>
            <a:r>
              <a:rPr lang="en-US" altLang="en-US" dirty="0"/>
              <a:t>Excessive vibration / support deficiencies</a:t>
            </a:r>
          </a:p>
          <a:p>
            <a:pPr lvl="1" eaLnBrk="1" hangingPunct="1">
              <a:lnSpc>
                <a:spcPct val="90000"/>
              </a:lnSpc>
              <a:buClr>
                <a:schemeClr val="tx1"/>
              </a:buClr>
            </a:pPr>
            <a:r>
              <a:rPr lang="en-US" altLang="en-US" dirty="0"/>
              <a:t>Skid</a:t>
            </a:r>
          </a:p>
          <a:p>
            <a:pPr lvl="1" eaLnBrk="1" hangingPunct="1">
              <a:lnSpc>
                <a:spcPct val="90000"/>
              </a:lnSpc>
              <a:buClr>
                <a:schemeClr val="tx1"/>
              </a:buClr>
            </a:pPr>
            <a:r>
              <a:rPr lang="en-US" altLang="en-US" dirty="0"/>
              <a:t>Vessels</a:t>
            </a:r>
          </a:p>
          <a:p>
            <a:pPr lvl="1" eaLnBrk="1" hangingPunct="1">
              <a:lnSpc>
                <a:spcPct val="90000"/>
              </a:lnSpc>
              <a:buClr>
                <a:schemeClr val="tx1"/>
              </a:buClr>
            </a:pPr>
            <a:r>
              <a:rPr lang="en-US" altLang="en-US" dirty="0"/>
              <a:t>Valves</a:t>
            </a:r>
          </a:p>
          <a:p>
            <a:pPr lvl="1" eaLnBrk="1" hangingPunct="1">
              <a:lnSpc>
                <a:spcPct val="90000"/>
              </a:lnSpc>
              <a:buClr>
                <a:schemeClr val="tx1"/>
              </a:buClr>
            </a:pPr>
            <a:r>
              <a:rPr lang="en-US" altLang="en-US" dirty="0"/>
              <a:t>accessories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3123">
                                            <p:txEl>
                                              <p:pRg st="0" end="0"/>
                                            </p:txEl>
                                          </p:spTgt>
                                        </p:tgtEl>
                                        <p:attrNameLst>
                                          <p:attrName>style.visibility</p:attrName>
                                        </p:attrNameLst>
                                      </p:cBhvr>
                                      <p:to>
                                        <p:strVal val="visible"/>
                                      </p:to>
                                    </p:set>
                                    <p:anim calcmode="lin" valueType="num">
                                      <p:cBhvr additive="base">
                                        <p:cTn id="7" dur="500" fill="hold"/>
                                        <p:tgtEl>
                                          <p:spTgt spid="2053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3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3123">
                                            <p:txEl>
                                              <p:pRg st="1" end="1"/>
                                            </p:txEl>
                                          </p:spTgt>
                                        </p:tgtEl>
                                        <p:attrNameLst>
                                          <p:attrName>style.visibility</p:attrName>
                                        </p:attrNameLst>
                                      </p:cBhvr>
                                      <p:to>
                                        <p:strVal val="visible"/>
                                      </p:to>
                                    </p:set>
                                    <p:anim calcmode="lin" valueType="num">
                                      <p:cBhvr additive="base">
                                        <p:cTn id="13" dur="500" fill="hold"/>
                                        <p:tgtEl>
                                          <p:spTgt spid="20531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3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3123">
                                            <p:txEl>
                                              <p:pRg st="2" end="2"/>
                                            </p:txEl>
                                          </p:spTgt>
                                        </p:tgtEl>
                                        <p:attrNameLst>
                                          <p:attrName>style.visibility</p:attrName>
                                        </p:attrNameLst>
                                      </p:cBhvr>
                                      <p:to>
                                        <p:strVal val="visible"/>
                                      </p:to>
                                    </p:set>
                                    <p:anim calcmode="lin" valueType="num">
                                      <p:cBhvr additive="base">
                                        <p:cTn id="19" dur="500" fill="hold"/>
                                        <p:tgtEl>
                                          <p:spTgt spid="20531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53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3123">
                                            <p:txEl>
                                              <p:pRg st="3" end="3"/>
                                            </p:txEl>
                                          </p:spTgt>
                                        </p:tgtEl>
                                        <p:attrNameLst>
                                          <p:attrName>style.visibility</p:attrName>
                                        </p:attrNameLst>
                                      </p:cBhvr>
                                      <p:to>
                                        <p:strVal val="visible"/>
                                      </p:to>
                                    </p:set>
                                    <p:anim calcmode="lin" valueType="num">
                                      <p:cBhvr additive="base">
                                        <p:cTn id="25" dur="500" fill="hold"/>
                                        <p:tgtEl>
                                          <p:spTgt spid="20531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53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53123">
                                            <p:txEl>
                                              <p:pRg st="4" end="4"/>
                                            </p:txEl>
                                          </p:spTgt>
                                        </p:tgtEl>
                                        <p:attrNameLst>
                                          <p:attrName>style.visibility</p:attrName>
                                        </p:attrNameLst>
                                      </p:cBhvr>
                                      <p:to>
                                        <p:strVal val="visible"/>
                                      </p:to>
                                    </p:set>
                                    <p:anim calcmode="lin" valueType="num">
                                      <p:cBhvr additive="base">
                                        <p:cTn id="31" dur="500" fill="hold"/>
                                        <p:tgtEl>
                                          <p:spTgt spid="20531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531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53123">
                                            <p:txEl>
                                              <p:pRg st="5" end="5"/>
                                            </p:txEl>
                                          </p:spTgt>
                                        </p:tgtEl>
                                        <p:attrNameLst>
                                          <p:attrName>style.visibility</p:attrName>
                                        </p:attrNameLst>
                                      </p:cBhvr>
                                      <p:to>
                                        <p:strVal val="visible"/>
                                      </p:to>
                                    </p:set>
                                    <p:anim calcmode="lin" valueType="num">
                                      <p:cBhvr additive="base">
                                        <p:cTn id="37" dur="500" fill="hold"/>
                                        <p:tgtEl>
                                          <p:spTgt spid="20531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531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53123">
                                            <p:txEl>
                                              <p:pRg st="6" end="6"/>
                                            </p:txEl>
                                          </p:spTgt>
                                        </p:tgtEl>
                                        <p:attrNameLst>
                                          <p:attrName>style.visibility</p:attrName>
                                        </p:attrNameLst>
                                      </p:cBhvr>
                                      <p:to>
                                        <p:strVal val="visible"/>
                                      </p:to>
                                    </p:set>
                                    <p:anim calcmode="lin" valueType="num">
                                      <p:cBhvr additive="base">
                                        <p:cTn id="43" dur="500" fill="hold"/>
                                        <p:tgtEl>
                                          <p:spTgt spid="205312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531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53123">
                                            <p:txEl>
                                              <p:pRg st="7" end="7"/>
                                            </p:txEl>
                                          </p:spTgt>
                                        </p:tgtEl>
                                        <p:attrNameLst>
                                          <p:attrName>style.visibility</p:attrName>
                                        </p:attrNameLst>
                                      </p:cBhvr>
                                      <p:to>
                                        <p:strVal val="visible"/>
                                      </p:to>
                                    </p:set>
                                    <p:anim calcmode="lin" valueType="num">
                                      <p:cBhvr additive="base">
                                        <p:cTn id="49" dur="500" fill="hold"/>
                                        <p:tgtEl>
                                          <p:spTgt spid="205312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531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53123">
                                            <p:txEl>
                                              <p:pRg st="8" end="8"/>
                                            </p:txEl>
                                          </p:spTgt>
                                        </p:tgtEl>
                                        <p:attrNameLst>
                                          <p:attrName>style.visibility</p:attrName>
                                        </p:attrNameLst>
                                      </p:cBhvr>
                                      <p:to>
                                        <p:strVal val="visible"/>
                                      </p:to>
                                    </p:set>
                                    <p:anim calcmode="lin" valueType="num">
                                      <p:cBhvr additive="base">
                                        <p:cTn id="55" dur="500" fill="hold"/>
                                        <p:tgtEl>
                                          <p:spTgt spid="205312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5312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53123">
                                            <p:txEl>
                                              <p:pRg st="9" end="9"/>
                                            </p:txEl>
                                          </p:spTgt>
                                        </p:tgtEl>
                                        <p:attrNameLst>
                                          <p:attrName>style.visibility</p:attrName>
                                        </p:attrNameLst>
                                      </p:cBhvr>
                                      <p:to>
                                        <p:strVal val="visible"/>
                                      </p:to>
                                    </p:set>
                                    <p:anim calcmode="lin" valueType="num">
                                      <p:cBhvr additive="base">
                                        <p:cTn id="61" dur="500" fill="hold"/>
                                        <p:tgtEl>
                                          <p:spTgt spid="205312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5312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123"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423FB3F-73D8-4C04-96E5-2F5F3486F9C5}"/>
              </a:ext>
            </a:extLst>
          </p:cNvPr>
          <p:cNvSpPr>
            <a:spLocks noGrp="1" noChangeArrowheads="1"/>
          </p:cNvSpPr>
          <p:nvPr>
            <p:ph type="title"/>
          </p:nvPr>
        </p:nvSpPr>
        <p:spPr>
          <a:xfrm>
            <a:off x="457200" y="274638"/>
            <a:ext cx="8229600" cy="944562"/>
          </a:xfrm>
        </p:spPr>
        <p:txBody>
          <a:bodyPr/>
          <a:lstStyle/>
          <a:p>
            <a:pPr eaLnBrk="1" hangingPunct="1"/>
            <a:r>
              <a:rPr lang="en-US" altLang="en-US" sz="3600" dirty="0">
                <a:solidFill>
                  <a:schemeClr val="tx1"/>
                </a:solidFill>
              </a:rPr>
              <a:t>Flow Balance</a:t>
            </a:r>
          </a:p>
        </p:txBody>
      </p:sp>
      <p:sp>
        <p:nvSpPr>
          <p:cNvPr id="1112067" name="Rectangle 3">
            <a:extLst>
              <a:ext uri="{FF2B5EF4-FFF2-40B4-BE49-F238E27FC236}">
                <a16:creationId xmlns:a16="http://schemas.microsoft.com/office/drawing/2014/main" id="{90552BF3-E5F5-433B-9C7A-A61D6321D40C}"/>
              </a:ext>
            </a:extLst>
          </p:cNvPr>
          <p:cNvSpPr>
            <a:spLocks noGrp="1" noChangeArrowheads="1"/>
          </p:cNvSpPr>
          <p:nvPr>
            <p:ph type="body" idx="1"/>
          </p:nvPr>
        </p:nvSpPr>
        <p:spPr>
          <a:xfrm>
            <a:off x="457200" y="1752600"/>
            <a:ext cx="8305800" cy="4800600"/>
          </a:xfrm>
        </p:spPr>
        <p:txBody>
          <a:bodyPr/>
          <a:lstStyle/>
          <a:p>
            <a:pPr eaLnBrk="1" hangingPunct="1">
              <a:buClr>
                <a:schemeClr val="tx1"/>
              </a:buClr>
            </a:pPr>
            <a:r>
              <a:rPr lang="en-US" altLang="en-US" sz="2800" dirty="0"/>
              <a:t>The calculated suction flow rate divided by the calculated discharge flow rate.</a:t>
            </a:r>
            <a:br>
              <a:rPr lang="en-US" altLang="en-US" sz="2800" dirty="0"/>
            </a:br>
            <a:endParaRPr lang="en-US" altLang="en-US" sz="2800" dirty="0"/>
          </a:p>
          <a:p>
            <a:pPr eaLnBrk="1" hangingPunct="1">
              <a:buClr>
                <a:schemeClr val="tx1"/>
              </a:buClr>
            </a:pPr>
            <a:r>
              <a:rPr lang="en-US" altLang="en-US" sz="2800" dirty="0"/>
              <a:t>A result greater than 1.0 indicates gas leaking out of the cylinder into a low pressure area.</a:t>
            </a:r>
            <a:br>
              <a:rPr lang="en-US" altLang="en-US" sz="2800" dirty="0"/>
            </a:br>
            <a:endParaRPr lang="en-US" altLang="en-US" sz="2800" dirty="0"/>
          </a:p>
          <a:p>
            <a:pPr eaLnBrk="1" hangingPunct="1">
              <a:buClr>
                <a:schemeClr val="tx1"/>
              </a:buClr>
            </a:pPr>
            <a:r>
              <a:rPr lang="en-US" altLang="en-US" sz="2800" dirty="0"/>
              <a:t>A result less than 1.0 indicates gas leaking into the cylinder from a high pressure area.</a:t>
            </a:r>
            <a:br>
              <a:rPr lang="en-US" altLang="en-US" sz="2800" dirty="0"/>
            </a:br>
            <a:endParaRPr lang="en-US" altLang="en-US" sz="28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2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2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06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6628E64-DE7E-4725-AAEA-7385852E35B8}"/>
              </a:ext>
            </a:extLst>
          </p:cNvPr>
          <p:cNvSpPr>
            <a:spLocks noGrp="1" noChangeArrowheads="1"/>
          </p:cNvSpPr>
          <p:nvPr>
            <p:ph type="title"/>
          </p:nvPr>
        </p:nvSpPr>
        <p:spPr>
          <a:xfrm>
            <a:off x="457200" y="304800"/>
            <a:ext cx="8229600" cy="762000"/>
          </a:xfrm>
        </p:spPr>
        <p:txBody>
          <a:bodyPr/>
          <a:lstStyle/>
          <a:p>
            <a:pPr eaLnBrk="1" hangingPunct="1"/>
            <a:r>
              <a:rPr lang="en-US" altLang="en-US" sz="3600" dirty="0"/>
              <a:t>“Smoothing”</a:t>
            </a:r>
          </a:p>
        </p:txBody>
      </p:sp>
      <p:sp>
        <p:nvSpPr>
          <p:cNvPr id="82947" name="Rectangle 5">
            <a:extLst>
              <a:ext uri="{FF2B5EF4-FFF2-40B4-BE49-F238E27FC236}">
                <a16:creationId xmlns:a16="http://schemas.microsoft.com/office/drawing/2014/main" id="{B1A1297D-AC1E-49D2-B155-69C794EDDADD}"/>
              </a:ext>
            </a:extLst>
          </p:cNvPr>
          <p:cNvSpPr>
            <a:spLocks noGrp="1" noChangeArrowheads="1"/>
          </p:cNvSpPr>
          <p:nvPr>
            <p:ph type="body" idx="1"/>
          </p:nvPr>
        </p:nvSpPr>
        <p:spPr>
          <a:xfrm>
            <a:off x="114300" y="1219200"/>
            <a:ext cx="8915400" cy="5094111"/>
          </a:xfrm>
        </p:spPr>
        <p:txBody>
          <a:bodyPr/>
          <a:lstStyle/>
          <a:p>
            <a:pPr eaLnBrk="1" hangingPunct="1"/>
            <a:r>
              <a:rPr lang="en-US" altLang="en-US" sz="2400" dirty="0"/>
              <a:t>Smoothing is a method of correcting the collected pressure data for inherent indicator passage resonance.</a:t>
            </a:r>
          </a:p>
          <a:p>
            <a:pPr eaLnBrk="1" hangingPunct="1"/>
            <a:r>
              <a:rPr lang="en-US" altLang="en-US" sz="2400" dirty="0"/>
              <a:t>The indicator passage from the cylinder surface to diaphragm of the pressure sensor commonly changes diameter, length, and physical geometry.</a:t>
            </a:r>
          </a:p>
          <a:p>
            <a:pPr eaLnBrk="1" hangingPunct="1"/>
            <a:r>
              <a:rPr lang="en-US" altLang="en-US" sz="2400" dirty="0"/>
              <a:t>These changes are the cause of the acoustical resonance somewhere in the 360 degrees of crank-angle pressure data.</a:t>
            </a:r>
          </a:p>
          <a:p>
            <a:pPr eaLnBrk="1" hangingPunct="1"/>
            <a:r>
              <a:rPr lang="en-US" altLang="en-US" sz="2400" dirty="0"/>
              <a:t>This acoustical resonance typically does not effect the horsepower measurement because it is sinusoidal in nature.</a:t>
            </a:r>
          </a:p>
          <a:p>
            <a:pPr eaLnBrk="1" hangingPunct="1"/>
            <a:r>
              <a:rPr lang="en-US" altLang="en-US" sz="2400" dirty="0"/>
              <a:t>If this acoustical resonance is present during the compression and re-expansion portions of the pressure trace, it can effect the measured toe pressure and Volumetric Efficiency picks.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2">
            <a:extLst>
              <a:ext uri="{FF2B5EF4-FFF2-40B4-BE49-F238E27FC236}">
                <a16:creationId xmlns:a16="http://schemas.microsoft.com/office/drawing/2014/main" id="{22F5FBE7-00A6-48C3-A48E-601DF99A11E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5038" name="Slide" r:id="rId4" imgW="4549750" imgH="3402787" progId="PowerPoint.Slide.8">
                  <p:embed/>
                </p:oleObj>
              </mc:Choice>
              <mc:Fallback>
                <p:oleObj name="Slide" r:id="rId4" imgW="4549750" imgH="3402787"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4995" name="Picture 3" descr="prf4">
            <a:extLst>
              <a:ext uri="{FF2B5EF4-FFF2-40B4-BE49-F238E27FC236}">
                <a16:creationId xmlns:a16="http://schemas.microsoft.com/office/drawing/2014/main" id="{FE53C89C-F797-43C4-BE58-16EBF3226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WordArt 4">
            <a:extLst>
              <a:ext uri="{FF2B5EF4-FFF2-40B4-BE49-F238E27FC236}">
                <a16:creationId xmlns:a16="http://schemas.microsoft.com/office/drawing/2014/main" id="{BB291378-2D5B-44A2-8139-0FF1F70451DF}"/>
              </a:ext>
            </a:extLst>
          </p:cNvPr>
          <p:cNvSpPr>
            <a:spLocks noChangeArrowheads="1" noChangeShapeType="1" noTextEdit="1"/>
          </p:cNvSpPr>
          <p:nvPr/>
        </p:nvSpPr>
        <p:spPr bwMode="auto">
          <a:xfrm>
            <a:off x="5105400" y="1981200"/>
            <a:ext cx="3429000" cy="304800"/>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type="none" w="med" len="lg"/>
                </a:ln>
                <a:solidFill>
                  <a:srgbClr val="FF0000"/>
                </a:solidFill>
                <a:latin typeface="Arial Black" panose="020B0A04020102020204" pitchFamily="34" charset="0"/>
              </a:rPr>
              <a:t>Indicator Passage</a:t>
            </a:r>
          </a:p>
        </p:txBody>
      </p:sp>
      <p:sp>
        <p:nvSpPr>
          <p:cNvPr id="84997" name="WordArt 5">
            <a:extLst>
              <a:ext uri="{FF2B5EF4-FFF2-40B4-BE49-F238E27FC236}">
                <a16:creationId xmlns:a16="http://schemas.microsoft.com/office/drawing/2014/main" id="{A0867E0D-1793-4A06-BF07-927538E88EDE}"/>
              </a:ext>
            </a:extLst>
          </p:cNvPr>
          <p:cNvSpPr>
            <a:spLocks noChangeArrowheads="1" noChangeShapeType="1" noTextEdit="1"/>
          </p:cNvSpPr>
          <p:nvPr/>
        </p:nvSpPr>
        <p:spPr bwMode="auto">
          <a:xfrm>
            <a:off x="5334000" y="4800600"/>
            <a:ext cx="3581400" cy="3810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type="none" w="med" len="lg"/>
                </a:ln>
                <a:solidFill>
                  <a:srgbClr val="FF0000"/>
                </a:solidFill>
                <a:latin typeface="Arial Black" panose="020B0A04020102020204" pitchFamily="34" charset="0"/>
              </a:rPr>
              <a:t>Flush Mount Sensor</a:t>
            </a:r>
          </a:p>
        </p:txBody>
      </p:sp>
      <p:sp>
        <p:nvSpPr>
          <p:cNvPr id="2" name="TextBox 1">
            <a:extLst>
              <a:ext uri="{FF2B5EF4-FFF2-40B4-BE49-F238E27FC236}">
                <a16:creationId xmlns:a16="http://schemas.microsoft.com/office/drawing/2014/main" id="{29B677DD-77CC-49B4-B18D-F0921833D263}"/>
              </a:ext>
            </a:extLst>
          </p:cNvPr>
          <p:cNvSpPr txBox="1"/>
          <p:nvPr/>
        </p:nvSpPr>
        <p:spPr>
          <a:xfrm>
            <a:off x="332804" y="3333192"/>
            <a:ext cx="6489918" cy="646331"/>
          </a:xfrm>
          <a:prstGeom prst="rect">
            <a:avLst/>
          </a:prstGeom>
          <a:noFill/>
        </p:spPr>
        <p:txBody>
          <a:bodyPr wrap="none" rtlCol="0">
            <a:spAutoFit/>
          </a:bodyPr>
          <a:lstStyle/>
          <a:p>
            <a:r>
              <a:rPr lang="en-US" dirty="0"/>
              <a:t>Indicator passage length and diameter have the biggest effect</a:t>
            </a:r>
          </a:p>
          <a:p>
            <a:r>
              <a:rPr lang="en-US" dirty="0"/>
              <a:t>on the passage resonance characteristics</a:t>
            </a:r>
          </a:p>
        </p:txBody>
      </p:sp>
      <p:sp>
        <p:nvSpPr>
          <p:cNvPr id="3" name="TextBox 2">
            <a:extLst>
              <a:ext uri="{FF2B5EF4-FFF2-40B4-BE49-F238E27FC236}">
                <a16:creationId xmlns:a16="http://schemas.microsoft.com/office/drawing/2014/main" id="{984DBD06-0D20-4C48-872A-CA4FD01DFBBD}"/>
              </a:ext>
            </a:extLst>
          </p:cNvPr>
          <p:cNvSpPr txBox="1"/>
          <p:nvPr/>
        </p:nvSpPr>
        <p:spPr>
          <a:xfrm>
            <a:off x="332804" y="4449265"/>
            <a:ext cx="3976410" cy="646331"/>
          </a:xfrm>
          <a:prstGeom prst="rect">
            <a:avLst/>
          </a:prstGeom>
          <a:noFill/>
        </p:spPr>
        <p:txBody>
          <a:bodyPr wrap="none" rtlCol="0">
            <a:spAutoFit/>
          </a:bodyPr>
          <a:lstStyle/>
          <a:p>
            <a:r>
              <a:rPr lang="en-US" dirty="0"/>
              <a:t>Passage length affects the frequency</a:t>
            </a:r>
          </a:p>
          <a:p>
            <a:r>
              <a:rPr lang="en-US" dirty="0"/>
              <a:t>Longer passage has lower frequency</a:t>
            </a:r>
          </a:p>
        </p:txBody>
      </p:sp>
      <p:sp>
        <p:nvSpPr>
          <p:cNvPr id="4" name="TextBox 3">
            <a:extLst>
              <a:ext uri="{FF2B5EF4-FFF2-40B4-BE49-F238E27FC236}">
                <a16:creationId xmlns:a16="http://schemas.microsoft.com/office/drawing/2014/main" id="{62F428E6-C16F-4386-BE0E-40921A6C0BA0}"/>
              </a:ext>
            </a:extLst>
          </p:cNvPr>
          <p:cNvSpPr txBox="1"/>
          <p:nvPr/>
        </p:nvSpPr>
        <p:spPr>
          <a:xfrm>
            <a:off x="332804" y="5943600"/>
            <a:ext cx="4980851" cy="646331"/>
          </a:xfrm>
          <a:prstGeom prst="rect">
            <a:avLst/>
          </a:prstGeom>
          <a:noFill/>
        </p:spPr>
        <p:txBody>
          <a:bodyPr wrap="none" rtlCol="0">
            <a:spAutoFit/>
          </a:bodyPr>
          <a:lstStyle/>
          <a:p>
            <a:r>
              <a:rPr lang="en-US" dirty="0"/>
              <a:t>Passage diameter affects the amplitude</a:t>
            </a:r>
          </a:p>
          <a:p>
            <a:r>
              <a:rPr lang="en-US" dirty="0"/>
              <a:t>Larger diameters have higher amplitude waves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2" name="Object 2">
            <a:extLst>
              <a:ext uri="{FF2B5EF4-FFF2-40B4-BE49-F238E27FC236}">
                <a16:creationId xmlns:a16="http://schemas.microsoft.com/office/drawing/2014/main" id="{80380E20-34B8-46AA-9563-29478FDFD00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7084" name="Slide" r:id="rId4" imgW="4549750" imgH="3402787" progId="PowerPoint.Slide.8">
                  <p:embed/>
                </p:oleObj>
              </mc:Choice>
              <mc:Fallback>
                <p:oleObj name="Slide" r:id="rId4" imgW="4549750" imgH="3402787"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3" name="Rectangle 3">
            <a:extLst>
              <a:ext uri="{FF2B5EF4-FFF2-40B4-BE49-F238E27FC236}">
                <a16:creationId xmlns:a16="http://schemas.microsoft.com/office/drawing/2014/main" id="{71268DB7-A6E6-4A87-B2A7-4E61EE7D3A41}"/>
              </a:ext>
            </a:extLst>
          </p:cNvPr>
          <p:cNvSpPr>
            <a:spLocks noChangeArrowheads="1"/>
          </p:cNvSpPr>
          <p:nvPr/>
        </p:nvSpPr>
        <p:spPr bwMode="auto">
          <a:xfrm>
            <a:off x="3886200" y="228600"/>
            <a:ext cx="838200" cy="228600"/>
          </a:xfrm>
          <a:prstGeom prst="rect">
            <a:avLst/>
          </a:prstGeom>
          <a:solidFill>
            <a:srgbClr val="FF0000">
              <a:alpha val="10196"/>
            </a:srgbClr>
          </a:solidFill>
          <a:ln w="25400">
            <a:solidFill>
              <a:srgbClr val="FF0000"/>
            </a:solidFill>
            <a:miter lim="800000"/>
            <a:headEnd/>
            <a:tailEnd type="none" w="med" len="lg"/>
          </a:ln>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B61282F-6450-42F3-A4C1-09AA56B41D83}"/>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pic>
        <p:nvPicPr>
          <p:cNvPr id="89091" name="Picture 4">
            <a:extLst>
              <a:ext uri="{FF2B5EF4-FFF2-40B4-BE49-F238E27FC236}">
                <a16:creationId xmlns:a16="http://schemas.microsoft.com/office/drawing/2014/main" id="{287BD0B3-E168-4D00-8171-952B0122D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19138"/>
            <a:ext cx="8610600" cy="5910262"/>
          </a:xfrm>
          <a:prstGeom prst="rect">
            <a:avLst/>
          </a:prstGeom>
          <a:solidFill>
            <a:schemeClr val="bg1"/>
          </a:solidFill>
          <a:ln>
            <a:noFill/>
          </a:ln>
        </p:spPr>
      </p:pic>
      <p:sp>
        <p:nvSpPr>
          <p:cNvPr id="89092" name="Text Box 5">
            <a:extLst>
              <a:ext uri="{FF2B5EF4-FFF2-40B4-BE49-F238E27FC236}">
                <a16:creationId xmlns:a16="http://schemas.microsoft.com/office/drawing/2014/main" id="{EDAE96BB-87FC-4C3D-A07E-C2BCCD682803}"/>
              </a:ext>
            </a:extLst>
          </p:cNvPr>
          <p:cNvSpPr txBox="1">
            <a:spLocks noChangeArrowheads="1"/>
          </p:cNvSpPr>
          <p:nvPr/>
        </p:nvSpPr>
        <p:spPr bwMode="auto">
          <a:xfrm>
            <a:off x="1866900" y="5333119"/>
            <a:ext cx="5486400" cy="379412"/>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Some pressure data requires little or no smoothing</a:t>
            </a:r>
          </a:p>
        </p:txBody>
      </p:sp>
      <p:sp>
        <p:nvSpPr>
          <p:cNvPr id="89093" name="TextBox 4">
            <a:extLst>
              <a:ext uri="{FF2B5EF4-FFF2-40B4-BE49-F238E27FC236}">
                <a16:creationId xmlns:a16="http://schemas.microsoft.com/office/drawing/2014/main" id="{505ED059-C505-42B1-B2FB-93E93B5F4429}"/>
              </a:ext>
            </a:extLst>
          </p:cNvPr>
          <p:cNvSpPr txBox="1">
            <a:spLocks noChangeArrowheads="1"/>
          </p:cNvSpPr>
          <p:nvPr/>
        </p:nvSpPr>
        <p:spPr bwMode="auto">
          <a:xfrm>
            <a:off x="3124200" y="30480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Head-end Suction toe pressure</a:t>
            </a:r>
          </a:p>
        </p:txBody>
      </p:sp>
      <p:cxnSp>
        <p:nvCxnSpPr>
          <p:cNvPr id="89094" name="Straight Arrow Connector 6">
            <a:extLst>
              <a:ext uri="{FF2B5EF4-FFF2-40B4-BE49-F238E27FC236}">
                <a16:creationId xmlns:a16="http://schemas.microsoft.com/office/drawing/2014/main" id="{F938D9D2-1845-4018-90C8-0E0BE3359043}"/>
              </a:ext>
            </a:extLst>
          </p:cNvPr>
          <p:cNvCxnSpPr>
            <a:cxnSpLocks noChangeShapeType="1"/>
          </p:cNvCxnSpPr>
          <p:nvPr/>
        </p:nvCxnSpPr>
        <p:spPr bwMode="auto">
          <a:xfrm>
            <a:off x="4191000" y="3886200"/>
            <a:ext cx="838200" cy="4572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9095" name="TextBox 7">
            <a:extLst>
              <a:ext uri="{FF2B5EF4-FFF2-40B4-BE49-F238E27FC236}">
                <a16:creationId xmlns:a16="http://schemas.microsoft.com/office/drawing/2014/main" id="{0259241D-6CC9-423A-8386-68D7F1BBD930}"/>
              </a:ext>
            </a:extLst>
          </p:cNvPr>
          <p:cNvSpPr txBox="1">
            <a:spLocks noChangeArrowheads="1"/>
          </p:cNvSpPr>
          <p:nvPr/>
        </p:nvSpPr>
        <p:spPr bwMode="auto">
          <a:xfrm>
            <a:off x="6781800" y="30480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Crank-end Suction toe pressure</a:t>
            </a:r>
          </a:p>
        </p:txBody>
      </p:sp>
      <p:cxnSp>
        <p:nvCxnSpPr>
          <p:cNvPr id="89096" name="Straight Arrow Connector 9">
            <a:extLst>
              <a:ext uri="{FF2B5EF4-FFF2-40B4-BE49-F238E27FC236}">
                <a16:creationId xmlns:a16="http://schemas.microsoft.com/office/drawing/2014/main" id="{549FC747-927E-46CE-84C9-1C4CB639D6BC}"/>
              </a:ext>
            </a:extLst>
          </p:cNvPr>
          <p:cNvCxnSpPr>
            <a:cxnSpLocks noChangeShapeType="1"/>
          </p:cNvCxnSpPr>
          <p:nvPr/>
        </p:nvCxnSpPr>
        <p:spPr bwMode="auto">
          <a:xfrm>
            <a:off x="7772400" y="3810000"/>
            <a:ext cx="914400" cy="5334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9097" name="TextBox 10">
            <a:extLst>
              <a:ext uri="{FF2B5EF4-FFF2-40B4-BE49-F238E27FC236}">
                <a16:creationId xmlns:a16="http://schemas.microsoft.com/office/drawing/2014/main" id="{C206E775-6B11-49E4-88EC-55B67C46AD88}"/>
              </a:ext>
            </a:extLst>
          </p:cNvPr>
          <p:cNvSpPr txBox="1">
            <a:spLocks noChangeArrowheads="1"/>
          </p:cNvSpPr>
          <p:nvPr/>
        </p:nvSpPr>
        <p:spPr bwMode="auto">
          <a:xfrm>
            <a:off x="3429000" y="12192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Crank-end Discharge toe pressure</a:t>
            </a:r>
          </a:p>
        </p:txBody>
      </p:sp>
      <p:cxnSp>
        <p:nvCxnSpPr>
          <p:cNvPr id="89098" name="Straight Arrow Connector 12">
            <a:extLst>
              <a:ext uri="{FF2B5EF4-FFF2-40B4-BE49-F238E27FC236}">
                <a16:creationId xmlns:a16="http://schemas.microsoft.com/office/drawing/2014/main" id="{1E85D0EF-F7EE-44B1-91B0-5CBAD85DBD45}"/>
              </a:ext>
            </a:extLst>
          </p:cNvPr>
          <p:cNvCxnSpPr>
            <a:cxnSpLocks noChangeShapeType="1"/>
          </p:cNvCxnSpPr>
          <p:nvPr/>
        </p:nvCxnSpPr>
        <p:spPr bwMode="auto">
          <a:xfrm flipV="1">
            <a:off x="4724400" y="1066800"/>
            <a:ext cx="304800" cy="3048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9099" name="TextBox 13">
            <a:extLst>
              <a:ext uri="{FF2B5EF4-FFF2-40B4-BE49-F238E27FC236}">
                <a16:creationId xmlns:a16="http://schemas.microsoft.com/office/drawing/2014/main" id="{A8017C1E-DBFB-4A4D-949F-712B2BEF0F42}"/>
              </a:ext>
            </a:extLst>
          </p:cNvPr>
          <p:cNvSpPr txBox="1">
            <a:spLocks noChangeArrowheads="1"/>
          </p:cNvSpPr>
          <p:nvPr/>
        </p:nvSpPr>
        <p:spPr bwMode="auto">
          <a:xfrm>
            <a:off x="7086600" y="1600200"/>
            <a:ext cx="152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Head-end Discharge toe pressure</a:t>
            </a:r>
          </a:p>
        </p:txBody>
      </p:sp>
      <p:cxnSp>
        <p:nvCxnSpPr>
          <p:cNvPr id="89100" name="Straight Arrow Connector 15">
            <a:extLst>
              <a:ext uri="{FF2B5EF4-FFF2-40B4-BE49-F238E27FC236}">
                <a16:creationId xmlns:a16="http://schemas.microsoft.com/office/drawing/2014/main" id="{ACE09A56-B78A-41D2-90A2-4E9979D1B5C0}"/>
              </a:ext>
            </a:extLst>
          </p:cNvPr>
          <p:cNvCxnSpPr>
            <a:cxnSpLocks noChangeShapeType="1"/>
            <a:stCxn id="89099" idx="0"/>
          </p:cNvCxnSpPr>
          <p:nvPr/>
        </p:nvCxnSpPr>
        <p:spPr bwMode="auto">
          <a:xfrm flipV="1">
            <a:off x="7848600" y="990600"/>
            <a:ext cx="838200" cy="6096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9101" name="TextBox 17">
            <a:extLst>
              <a:ext uri="{FF2B5EF4-FFF2-40B4-BE49-F238E27FC236}">
                <a16:creationId xmlns:a16="http://schemas.microsoft.com/office/drawing/2014/main" id="{A3DD66D6-8AC3-4632-8D2D-9B1F505AF7B0}"/>
              </a:ext>
            </a:extLst>
          </p:cNvPr>
          <p:cNvSpPr txBox="1">
            <a:spLocks noChangeArrowheads="1"/>
          </p:cNvSpPr>
          <p:nvPr/>
        </p:nvSpPr>
        <p:spPr bwMode="auto">
          <a:xfrm>
            <a:off x="4724400" y="2667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BDC</a:t>
            </a:r>
          </a:p>
        </p:txBody>
      </p:sp>
      <p:sp>
        <p:nvSpPr>
          <p:cNvPr id="89102" name="TextBox 18">
            <a:extLst>
              <a:ext uri="{FF2B5EF4-FFF2-40B4-BE49-F238E27FC236}">
                <a16:creationId xmlns:a16="http://schemas.microsoft.com/office/drawing/2014/main" id="{20DAD6E5-8FEB-4597-A0D9-31316D12C115}"/>
              </a:ext>
            </a:extLst>
          </p:cNvPr>
          <p:cNvSpPr txBox="1">
            <a:spLocks noChangeArrowheads="1"/>
          </p:cNvSpPr>
          <p:nvPr/>
        </p:nvSpPr>
        <p:spPr bwMode="auto">
          <a:xfrm>
            <a:off x="8229600" y="2667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TDC</a:t>
            </a:r>
          </a:p>
        </p:txBody>
      </p:sp>
      <p:sp>
        <p:nvSpPr>
          <p:cNvPr id="89103" name="TextBox 19">
            <a:extLst>
              <a:ext uri="{FF2B5EF4-FFF2-40B4-BE49-F238E27FC236}">
                <a16:creationId xmlns:a16="http://schemas.microsoft.com/office/drawing/2014/main" id="{0FFAC09B-8A3D-4C3D-B15C-D6907F46698C}"/>
              </a:ext>
            </a:extLst>
          </p:cNvPr>
          <p:cNvSpPr txBox="1">
            <a:spLocks noChangeArrowheads="1"/>
          </p:cNvSpPr>
          <p:nvPr/>
        </p:nvSpPr>
        <p:spPr bwMode="auto">
          <a:xfrm>
            <a:off x="1066800" y="2667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TDC</a:t>
            </a:r>
          </a:p>
        </p:txBody>
      </p:sp>
      <p:sp>
        <p:nvSpPr>
          <p:cNvPr id="2" name="Rectangle 1">
            <a:extLst>
              <a:ext uri="{FF2B5EF4-FFF2-40B4-BE49-F238E27FC236}">
                <a16:creationId xmlns:a16="http://schemas.microsoft.com/office/drawing/2014/main" id="{3588D5E1-DBDF-4337-A4E5-F06EE96B9F8B}"/>
              </a:ext>
            </a:extLst>
          </p:cNvPr>
          <p:cNvSpPr/>
          <p:nvPr/>
        </p:nvSpPr>
        <p:spPr bwMode="auto">
          <a:xfrm>
            <a:off x="1312333" y="4889323"/>
            <a:ext cx="5334000" cy="285751"/>
          </a:xfrm>
          <a:prstGeom prst="rect">
            <a:avLst/>
          </a:prstGeom>
          <a:no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C8FC3B2B-DC67-40F1-AC9D-47A18F1D7ACC}"/>
              </a:ext>
            </a:extLst>
          </p:cNvPr>
          <p:cNvSpPr/>
          <p:nvPr/>
        </p:nvSpPr>
        <p:spPr bwMode="auto">
          <a:xfrm>
            <a:off x="1312333" y="4889323"/>
            <a:ext cx="5469467" cy="197028"/>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EA62AE4F-E6FE-4BD9-B425-8604BD5BF7E2}"/>
              </a:ext>
            </a:extLst>
          </p:cNvPr>
          <p:cNvSpPr/>
          <p:nvPr/>
        </p:nvSpPr>
        <p:spPr bwMode="auto">
          <a:xfrm>
            <a:off x="304800" y="719138"/>
            <a:ext cx="2438400" cy="9542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65CD3496-CFFA-4EA5-B1BE-8DF146BFC27F}"/>
              </a:ext>
            </a:extLst>
          </p:cNvPr>
          <p:cNvSpPr/>
          <p:nvPr/>
        </p:nvSpPr>
        <p:spPr bwMode="auto">
          <a:xfrm>
            <a:off x="381000" y="719138"/>
            <a:ext cx="457200" cy="72866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a:extLst>
              <a:ext uri="{FF2B5EF4-FFF2-40B4-BE49-F238E27FC236}">
                <a16:creationId xmlns:a16="http://schemas.microsoft.com/office/drawing/2014/main" id="{DABD02AA-1022-4F4A-A9B3-3A5CEB600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33" y="609600"/>
            <a:ext cx="84582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91139" name="Rectangle 2">
            <a:extLst>
              <a:ext uri="{FF2B5EF4-FFF2-40B4-BE49-F238E27FC236}">
                <a16:creationId xmlns:a16="http://schemas.microsoft.com/office/drawing/2014/main" id="{0A8EC84B-5534-432A-B442-85764DA08E31}"/>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91140" name="Text Box 4">
            <a:extLst>
              <a:ext uri="{FF2B5EF4-FFF2-40B4-BE49-F238E27FC236}">
                <a16:creationId xmlns:a16="http://schemas.microsoft.com/office/drawing/2014/main" id="{67BED610-93DF-4E0B-852E-3D05C20DD606}"/>
              </a:ext>
            </a:extLst>
          </p:cNvPr>
          <p:cNvSpPr txBox="1">
            <a:spLocks noChangeArrowheads="1"/>
          </p:cNvSpPr>
          <p:nvPr/>
        </p:nvSpPr>
        <p:spPr bwMode="auto">
          <a:xfrm>
            <a:off x="1828800" y="5334000"/>
            <a:ext cx="5486400" cy="379412"/>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a:t>Some pressure data requires little or no smoothing</a:t>
            </a:r>
          </a:p>
        </p:txBody>
      </p:sp>
      <p:sp>
        <p:nvSpPr>
          <p:cNvPr id="2" name="Rectangle 1">
            <a:extLst>
              <a:ext uri="{FF2B5EF4-FFF2-40B4-BE49-F238E27FC236}">
                <a16:creationId xmlns:a16="http://schemas.microsoft.com/office/drawing/2014/main" id="{C3EBECE1-D70D-4E80-943B-68923A8B4ECE}"/>
              </a:ext>
            </a:extLst>
          </p:cNvPr>
          <p:cNvSpPr/>
          <p:nvPr/>
        </p:nvSpPr>
        <p:spPr bwMode="auto">
          <a:xfrm>
            <a:off x="304800" y="609600"/>
            <a:ext cx="25146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12350AF4-22BC-4325-8B40-3E33D1FEE17E}"/>
              </a:ext>
            </a:extLst>
          </p:cNvPr>
          <p:cNvSpPr/>
          <p:nvPr/>
        </p:nvSpPr>
        <p:spPr bwMode="auto">
          <a:xfrm>
            <a:off x="1295400" y="4876800"/>
            <a:ext cx="5334000" cy="37941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a:extLst>
              <a:ext uri="{FF2B5EF4-FFF2-40B4-BE49-F238E27FC236}">
                <a16:creationId xmlns:a16="http://schemas.microsoft.com/office/drawing/2014/main" id="{CC60A3F5-291E-4019-B6C4-79CDF42B2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4582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93187" name="Rectangle 3">
            <a:extLst>
              <a:ext uri="{FF2B5EF4-FFF2-40B4-BE49-F238E27FC236}">
                <a16:creationId xmlns:a16="http://schemas.microsoft.com/office/drawing/2014/main" id="{05A4F125-74C2-4CD3-B8C5-EF149F3D29D8}"/>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93188" name="Text Box 4">
            <a:extLst>
              <a:ext uri="{FF2B5EF4-FFF2-40B4-BE49-F238E27FC236}">
                <a16:creationId xmlns:a16="http://schemas.microsoft.com/office/drawing/2014/main" id="{173EB363-087B-44FD-AFC5-507633366C1C}"/>
              </a:ext>
            </a:extLst>
          </p:cNvPr>
          <p:cNvSpPr txBox="1">
            <a:spLocks noChangeArrowheads="1"/>
          </p:cNvSpPr>
          <p:nvPr/>
        </p:nvSpPr>
        <p:spPr bwMode="auto">
          <a:xfrm>
            <a:off x="1524000" y="5481853"/>
            <a:ext cx="6477000" cy="369332"/>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Some pressure data requires moderate smoothing (3)</a:t>
            </a:r>
          </a:p>
        </p:txBody>
      </p:sp>
      <p:sp>
        <p:nvSpPr>
          <p:cNvPr id="2" name="Rectangle 1">
            <a:extLst>
              <a:ext uri="{FF2B5EF4-FFF2-40B4-BE49-F238E27FC236}">
                <a16:creationId xmlns:a16="http://schemas.microsoft.com/office/drawing/2014/main" id="{2BB7D06E-4ADA-4560-A871-C41EBD2B5E27}"/>
              </a:ext>
            </a:extLst>
          </p:cNvPr>
          <p:cNvSpPr/>
          <p:nvPr/>
        </p:nvSpPr>
        <p:spPr bwMode="auto">
          <a:xfrm>
            <a:off x="1371600" y="5029200"/>
            <a:ext cx="61722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A0F15260-E350-40DC-9A09-916F40F54000}"/>
              </a:ext>
            </a:extLst>
          </p:cNvPr>
          <p:cNvSpPr/>
          <p:nvPr/>
        </p:nvSpPr>
        <p:spPr bwMode="auto">
          <a:xfrm>
            <a:off x="457200" y="762000"/>
            <a:ext cx="19050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F97C60F6-9B65-4623-A4B1-154E155ED816}"/>
              </a:ext>
            </a:extLst>
          </p:cNvPr>
          <p:cNvSpPr/>
          <p:nvPr/>
        </p:nvSpPr>
        <p:spPr bwMode="auto">
          <a:xfrm>
            <a:off x="457200" y="914400"/>
            <a:ext cx="609600" cy="685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a:extLst>
              <a:ext uri="{FF2B5EF4-FFF2-40B4-BE49-F238E27FC236}">
                <a16:creationId xmlns:a16="http://schemas.microsoft.com/office/drawing/2014/main" id="{B215736E-E078-48B0-98EA-3A60FAFC8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19138"/>
            <a:ext cx="8534400"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95235" name="Rectangle 3">
            <a:extLst>
              <a:ext uri="{FF2B5EF4-FFF2-40B4-BE49-F238E27FC236}">
                <a16:creationId xmlns:a16="http://schemas.microsoft.com/office/drawing/2014/main" id="{BF1BD907-70A7-4661-93B1-E4CBC7E0F1AD}"/>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95236" name="Text Box 4">
            <a:extLst>
              <a:ext uri="{FF2B5EF4-FFF2-40B4-BE49-F238E27FC236}">
                <a16:creationId xmlns:a16="http://schemas.microsoft.com/office/drawing/2014/main" id="{0AA5BC7E-1098-44F2-B663-A9C49C5B543B}"/>
              </a:ext>
            </a:extLst>
          </p:cNvPr>
          <p:cNvSpPr txBox="1">
            <a:spLocks noChangeArrowheads="1"/>
          </p:cNvSpPr>
          <p:nvPr/>
        </p:nvSpPr>
        <p:spPr bwMode="auto">
          <a:xfrm>
            <a:off x="1676400" y="5431870"/>
            <a:ext cx="6172200" cy="369332"/>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Some pressure data requires moderate smoothing</a:t>
            </a:r>
          </a:p>
        </p:txBody>
      </p:sp>
      <p:sp>
        <p:nvSpPr>
          <p:cNvPr id="2" name="Rectangle 1">
            <a:extLst>
              <a:ext uri="{FF2B5EF4-FFF2-40B4-BE49-F238E27FC236}">
                <a16:creationId xmlns:a16="http://schemas.microsoft.com/office/drawing/2014/main" id="{89FB0957-12E2-44D7-94A4-801A78ACC79D}"/>
              </a:ext>
            </a:extLst>
          </p:cNvPr>
          <p:cNvSpPr/>
          <p:nvPr/>
        </p:nvSpPr>
        <p:spPr bwMode="auto">
          <a:xfrm>
            <a:off x="457200" y="762000"/>
            <a:ext cx="1981200" cy="76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F421B568-ABD5-451D-B784-2AB70414685C}"/>
              </a:ext>
            </a:extLst>
          </p:cNvPr>
          <p:cNvSpPr/>
          <p:nvPr/>
        </p:nvSpPr>
        <p:spPr bwMode="auto">
          <a:xfrm>
            <a:off x="1219200" y="4953000"/>
            <a:ext cx="6172200" cy="36933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Oval 4">
            <a:extLst>
              <a:ext uri="{FF2B5EF4-FFF2-40B4-BE49-F238E27FC236}">
                <a16:creationId xmlns:a16="http://schemas.microsoft.com/office/drawing/2014/main" id="{7A573F62-DECB-49A8-A2F9-D7E883CE84D4}"/>
              </a:ext>
            </a:extLst>
          </p:cNvPr>
          <p:cNvSpPr/>
          <p:nvPr/>
        </p:nvSpPr>
        <p:spPr bwMode="auto">
          <a:xfrm>
            <a:off x="1066800" y="3276600"/>
            <a:ext cx="762000" cy="901144"/>
          </a:xfrm>
          <a:prstGeom prst="ellipse">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5">
            <a:extLst>
              <a:ext uri="{FF2B5EF4-FFF2-40B4-BE49-F238E27FC236}">
                <a16:creationId xmlns:a16="http://schemas.microsoft.com/office/drawing/2014/main" id="{14B16AEF-FF76-4480-9F51-C7F21FC8D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65163"/>
            <a:ext cx="8610600"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97283" name="Rectangle 3">
            <a:extLst>
              <a:ext uri="{FF2B5EF4-FFF2-40B4-BE49-F238E27FC236}">
                <a16:creationId xmlns:a16="http://schemas.microsoft.com/office/drawing/2014/main" id="{415BB900-D9E4-4D32-8696-CE76E63DA6A6}"/>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97284" name="Text Box 4">
            <a:extLst>
              <a:ext uri="{FF2B5EF4-FFF2-40B4-BE49-F238E27FC236}">
                <a16:creationId xmlns:a16="http://schemas.microsoft.com/office/drawing/2014/main" id="{B4B05400-969B-4EBC-885F-8F5E1CB10151}"/>
              </a:ext>
            </a:extLst>
          </p:cNvPr>
          <p:cNvSpPr txBox="1">
            <a:spLocks noChangeArrowheads="1"/>
          </p:cNvSpPr>
          <p:nvPr/>
        </p:nvSpPr>
        <p:spPr bwMode="auto">
          <a:xfrm>
            <a:off x="990600" y="5507037"/>
            <a:ext cx="7467600" cy="379413"/>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Some pressure data requires moderate smoothing</a:t>
            </a:r>
          </a:p>
        </p:txBody>
      </p:sp>
      <p:sp>
        <p:nvSpPr>
          <p:cNvPr id="3" name="Rectangle 2">
            <a:extLst>
              <a:ext uri="{FF2B5EF4-FFF2-40B4-BE49-F238E27FC236}">
                <a16:creationId xmlns:a16="http://schemas.microsoft.com/office/drawing/2014/main" id="{063F687E-0B43-4EFB-BFA3-739E64013E98}"/>
              </a:ext>
            </a:extLst>
          </p:cNvPr>
          <p:cNvSpPr/>
          <p:nvPr/>
        </p:nvSpPr>
        <p:spPr bwMode="auto">
          <a:xfrm>
            <a:off x="1295400" y="4953000"/>
            <a:ext cx="6019800"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D47789F7-86C6-4BAE-81CB-DDDCEC58E326}"/>
              </a:ext>
            </a:extLst>
          </p:cNvPr>
          <p:cNvSpPr/>
          <p:nvPr/>
        </p:nvSpPr>
        <p:spPr bwMode="auto">
          <a:xfrm>
            <a:off x="304800" y="665163"/>
            <a:ext cx="2133600" cy="9683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a:extLst>
              <a:ext uri="{FF2B5EF4-FFF2-40B4-BE49-F238E27FC236}">
                <a16:creationId xmlns:a16="http://schemas.microsoft.com/office/drawing/2014/main" id="{33417B91-1937-4BEE-98E4-08752D616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5344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99331" name="Rectangle 3">
            <a:extLst>
              <a:ext uri="{FF2B5EF4-FFF2-40B4-BE49-F238E27FC236}">
                <a16:creationId xmlns:a16="http://schemas.microsoft.com/office/drawing/2014/main" id="{F67AA42C-F4B4-4358-99BC-DE3DD367B0CD}"/>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99332" name="Text Box 4">
            <a:extLst>
              <a:ext uri="{FF2B5EF4-FFF2-40B4-BE49-F238E27FC236}">
                <a16:creationId xmlns:a16="http://schemas.microsoft.com/office/drawing/2014/main" id="{43505F55-D98B-4BF3-8D7C-494EBCCDA496}"/>
              </a:ext>
            </a:extLst>
          </p:cNvPr>
          <p:cNvSpPr txBox="1">
            <a:spLocks noChangeArrowheads="1"/>
          </p:cNvSpPr>
          <p:nvPr/>
        </p:nvSpPr>
        <p:spPr bwMode="auto">
          <a:xfrm>
            <a:off x="1371600" y="5455709"/>
            <a:ext cx="7010400" cy="379412"/>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Some pressure data requires a greater amount of smoothing</a:t>
            </a:r>
          </a:p>
        </p:txBody>
      </p:sp>
      <p:sp>
        <p:nvSpPr>
          <p:cNvPr id="2" name="Rectangle 1">
            <a:extLst>
              <a:ext uri="{FF2B5EF4-FFF2-40B4-BE49-F238E27FC236}">
                <a16:creationId xmlns:a16="http://schemas.microsoft.com/office/drawing/2014/main" id="{0FA376FE-2478-461B-A654-C05D5469A932}"/>
              </a:ext>
            </a:extLst>
          </p:cNvPr>
          <p:cNvSpPr/>
          <p:nvPr/>
        </p:nvSpPr>
        <p:spPr bwMode="auto">
          <a:xfrm>
            <a:off x="1295400" y="4953000"/>
            <a:ext cx="59436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61027423-E0C8-4D52-892D-F8E85A718D79}"/>
              </a:ext>
            </a:extLst>
          </p:cNvPr>
          <p:cNvSpPr/>
          <p:nvPr/>
        </p:nvSpPr>
        <p:spPr bwMode="auto">
          <a:xfrm>
            <a:off x="457200" y="685800"/>
            <a:ext cx="1981200" cy="121709"/>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Rectangle 4">
            <a:extLst>
              <a:ext uri="{FF2B5EF4-FFF2-40B4-BE49-F238E27FC236}">
                <a16:creationId xmlns:a16="http://schemas.microsoft.com/office/drawing/2014/main" id="{06897601-CC1A-4134-AB3E-59C6462194F8}"/>
              </a:ext>
            </a:extLst>
          </p:cNvPr>
          <p:cNvSpPr/>
          <p:nvPr/>
        </p:nvSpPr>
        <p:spPr bwMode="auto">
          <a:xfrm>
            <a:off x="457200" y="685800"/>
            <a:ext cx="381000" cy="685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AE9FC24-AFEF-44EA-ABB0-3CA5F769AB40}"/>
              </a:ext>
            </a:extLst>
          </p:cNvPr>
          <p:cNvSpPr>
            <a:spLocks noGrp="1" noChangeArrowheads="1"/>
          </p:cNvSpPr>
          <p:nvPr>
            <p:ph type="title"/>
          </p:nvPr>
        </p:nvSpPr>
        <p:spPr>
          <a:xfrm>
            <a:off x="685800" y="228600"/>
            <a:ext cx="7772400" cy="762000"/>
          </a:xfrm>
        </p:spPr>
        <p:txBody>
          <a:bodyPr/>
          <a:lstStyle/>
          <a:p>
            <a:pPr eaLnBrk="1" hangingPunct="1"/>
            <a:r>
              <a:rPr lang="en-US" altLang="en-US" sz="3600" dirty="0">
                <a:solidFill>
                  <a:schemeClr val="tx1"/>
                </a:solidFill>
              </a:rPr>
              <a:t>Detectable Compressor Malfunctions</a:t>
            </a:r>
          </a:p>
        </p:txBody>
      </p:sp>
      <p:sp>
        <p:nvSpPr>
          <p:cNvPr id="2052099" name="Rectangle 3">
            <a:extLst>
              <a:ext uri="{FF2B5EF4-FFF2-40B4-BE49-F238E27FC236}">
                <a16:creationId xmlns:a16="http://schemas.microsoft.com/office/drawing/2014/main" id="{E49BAAC3-67ED-447F-9C0D-9525DE539080}"/>
              </a:ext>
            </a:extLst>
          </p:cNvPr>
          <p:cNvSpPr>
            <a:spLocks noGrp="1" noChangeArrowheads="1"/>
          </p:cNvSpPr>
          <p:nvPr>
            <p:ph type="body" sz="half" idx="2"/>
          </p:nvPr>
        </p:nvSpPr>
        <p:spPr>
          <a:xfrm>
            <a:off x="1219200" y="1371600"/>
            <a:ext cx="7086600" cy="5105400"/>
          </a:xfrm>
        </p:spPr>
        <p:txBody>
          <a:bodyPr/>
          <a:lstStyle/>
          <a:p>
            <a:pPr eaLnBrk="1" hangingPunct="1">
              <a:lnSpc>
                <a:spcPct val="90000"/>
              </a:lnSpc>
              <a:buClr>
                <a:schemeClr val="tx1"/>
              </a:buClr>
            </a:pPr>
            <a:r>
              <a:rPr lang="en-US" altLang="en-US" sz="3200" dirty="0"/>
              <a:t>Valves and un-loaders </a:t>
            </a:r>
          </a:p>
          <a:p>
            <a:pPr eaLnBrk="1" hangingPunct="1">
              <a:lnSpc>
                <a:spcPct val="90000"/>
              </a:lnSpc>
              <a:buClr>
                <a:schemeClr val="tx1"/>
              </a:buClr>
            </a:pPr>
            <a:r>
              <a:rPr lang="en-US" altLang="en-US" sz="3200" dirty="0"/>
              <a:t>Improper clearances </a:t>
            </a:r>
          </a:p>
          <a:p>
            <a:pPr eaLnBrk="1" hangingPunct="1">
              <a:lnSpc>
                <a:spcPct val="90000"/>
              </a:lnSpc>
              <a:buClr>
                <a:schemeClr val="tx1"/>
              </a:buClr>
            </a:pPr>
            <a:r>
              <a:rPr lang="en-US" altLang="en-US" sz="3200" dirty="0"/>
              <a:t>Pocket component condition</a:t>
            </a:r>
          </a:p>
          <a:p>
            <a:pPr eaLnBrk="1" hangingPunct="1">
              <a:lnSpc>
                <a:spcPct val="90000"/>
              </a:lnSpc>
              <a:buClr>
                <a:schemeClr val="tx1"/>
              </a:buClr>
            </a:pPr>
            <a:r>
              <a:rPr lang="en-US" altLang="en-US" sz="3200" dirty="0"/>
              <a:t>Piston / ring / rider condition</a:t>
            </a:r>
          </a:p>
          <a:p>
            <a:pPr eaLnBrk="1" hangingPunct="1">
              <a:lnSpc>
                <a:spcPct val="90000"/>
              </a:lnSpc>
              <a:buClr>
                <a:schemeClr val="tx1"/>
              </a:buClr>
            </a:pPr>
            <a:r>
              <a:rPr lang="en-US" altLang="en-US" sz="3200" dirty="0"/>
              <a:t>Liner condition</a:t>
            </a:r>
          </a:p>
          <a:p>
            <a:pPr eaLnBrk="1" hangingPunct="1">
              <a:lnSpc>
                <a:spcPct val="90000"/>
              </a:lnSpc>
              <a:buClr>
                <a:schemeClr val="tx1"/>
              </a:buClr>
            </a:pPr>
            <a:r>
              <a:rPr lang="en-US" altLang="en-US" sz="3200" dirty="0"/>
              <a:t>Mechanical looseness</a:t>
            </a:r>
          </a:p>
          <a:p>
            <a:pPr eaLnBrk="1" hangingPunct="1">
              <a:lnSpc>
                <a:spcPct val="90000"/>
              </a:lnSpc>
              <a:buClr>
                <a:schemeClr val="tx1"/>
              </a:buClr>
            </a:pPr>
            <a:r>
              <a:rPr lang="en-US" altLang="en-US" sz="3200" dirty="0"/>
              <a:t>Rod load / rod reversal / run-out</a:t>
            </a:r>
          </a:p>
          <a:p>
            <a:pPr eaLnBrk="1" hangingPunct="1">
              <a:lnSpc>
                <a:spcPct val="90000"/>
              </a:lnSpc>
              <a:buClr>
                <a:schemeClr val="tx1"/>
              </a:buClr>
            </a:pPr>
            <a:r>
              <a:rPr lang="en-US" altLang="en-US" sz="3200" dirty="0"/>
              <a:t>Pulsation problems</a:t>
            </a:r>
          </a:p>
          <a:p>
            <a:pPr eaLnBrk="1" hangingPunct="1">
              <a:lnSpc>
                <a:spcPct val="90000"/>
              </a:lnSpc>
              <a:buClr>
                <a:schemeClr val="tx1"/>
              </a:buClr>
            </a:pPr>
            <a:r>
              <a:rPr lang="en-US" altLang="en-US" sz="3200" dirty="0"/>
              <a:t>Poor efficiency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2099">
                                            <p:txEl>
                                              <p:pRg st="0" end="0"/>
                                            </p:txEl>
                                          </p:spTgt>
                                        </p:tgtEl>
                                        <p:attrNameLst>
                                          <p:attrName>style.visibility</p:attrName>
                                        </p:attrNameLst>
                                      </p:cBhvr>
                                      <p:to>
                                        <p:strVal val="visible"/>
                                      </p:to>
                                    </p:set>
                                    <p:anim calcmode="lin" valueType="num">
                                      <p:cBhvr additive="base">
                                        <p:cTn id="7" dur="500" fill="hold"/>
                                        <p:tgtEl>
                                          <p:spTgt spid="2052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20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2099">
                                            <p:txEl>
                                              <p:pRg st="1" end="1"/>
                                            </p:txEl>
                                          </p:spTgt>
                                        </p:tgtEl>
                                        <p:attrNameLst>
                                          <p:attrName>style.visibility</p:attrName>
                                        </p:attrNameLst>
                                      </p:cBhvr>
                                      <p:to>
                                        <p:strVal val="visible"/>
                                      </p:to>
                                    </p:set>
                                    <p:anim calcmode="lin" valueType="num">
                                      <p:cBhvr additive="base">
                                        <p:cTn id="13" dur="500" fill="hold"/>
                                        <p:tgtEl>
                                          <p:spTgt spid="20520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2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2099">
                                            <p:txEl>
                                              <p:pRg st="2" end="2"/>
                                            </p:txEl>
                                          </p:spTgt>
                                        </p:tgtEl>
                                        <p:attrNameLst>
                                          <p:attrName>style.visibility</p:attrName>
                                        </p:attrNameLst>
                                      </p:cBhvr>
                                      <p:to>
                                        <p:strVal val="visible"/>
                                      </p:to>
                                    </p:set>
                                    <p:anim calcmode="lin" valueType="num">
                                      <p:cBhvr additive="base">
                                        <p:cTn id="19" dur="500" fill="hold"/>
                                        <p:tgtEl>
                                          <p:spTgt spid="20520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52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2099">
                                            <p:txEl>
                                              <p:pRg st="3" end="3"/>
                                            </p:txEl>
                                          </p:spTgt>
                                        </p:tgtEl>
                                        <p:attrNameLst>
                                          <p:attrName>style.visibility</p:attrName>
                                        </p:attrNameLst>
                                      </p:cBhvr>
                                      <p:to>
                                        <p:strVal val="visible"/>
                                      </p:to>
                                    </p:set>
                                    <p:anim calcmode="lin" valueType="num">
                                      <p:cBhvr additive="base">
                                        <p:cTn id="25" dur="500" fill="hold"/>
                                        <p:tgtEl>
                                          <p:spTgt spid="20520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52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52099">
                                            <p:txEl>
                                              <p:pRg st="4" end="4"/>
                                            </p:txEl>
                                          </p:spTgt>
                                        </p:tgtEl>
                                        <p:attrNameLst>
                                          <p:attrName>style.visibility</p:attrName>
                                        </p:attrNameLst>
                                      </p:cBhvr>
                                      <p:to>
                                        <p:strVal val="visible"/>
                                      </p:to>
                                    </p:set>
                                    <p:anim calcmode="lin" valueType="num">
                                      <p:cBhvr additive="base">
                                        <p:cTn id="31" dur="500" fill="hold"/>
                                        <p:tgtEl>
                                          <p:spTgt spid="20520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52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52099">
                                            <p:txEl>
                                              <p:pRg st="5" end="5"/>
                                            </p:txEl>
                                          </p:spTgt>
                                        </p:tgtEl>
                                        <p:attrNameLst>
                                          <p:attrName>style.visibility</p:attrName>
                                        </p:attrNameLst>
                                      </p:cBhvr>
                                      <p:to>
                                        <p:strVal val="visible"/>
                                      </p:to>
                                    </p:set>
                                    <p:anim calcmode="lin" valueType="num">
                                      <p:cBhvr additive="base">
                                        <p:cTn id="37" dur="500" fill="hold"/>
                                        <p:tgtEl>
                                          <p:spTgt spid="205209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520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52099">
                                            <p:txEl>
                                              <p:pRg st="6" end="6"/>
                                            </p:txEl>
                                          </p:spTgt>
                                        </p:tgtEl>
                                        <p:attrNameLst>
                                          <p:attrName>style.visibility</p:attrName>
                                        </p:attrNameLst>
                                      </p:cBhvr>
                                      <p:to>
                                        <p:strVal val="visible"/>
                                      </p:to>
                                    </p:set>
                                    <p:anim calcmode="lin" valueType="num">
                                      <p:cBhvr additive="base">
                                        <p:cTn id="43" dur="500" fill="hold"/>
                                        <p:tgtEl>
                                          <p:spTgt spid="205209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5209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52099">
                                            <p:txEl>
                                              <p:pRg st="7" end="7"/>
                                            </p:txEl>
                                          </p:spTgt>
                                        </p:tgtEl>
                                        <p:attrNameLst>
                                          <p:attrName>style.visibility</p:attrName>
                                        </p:attrNameLst>
                                      </p:cBhvr>
                                      <p:to>
                                        <p:strVal val="visible"/>
                                      </p:to>
                                    </p:set>
                                    <p:anim calcmode="lin" valueType="num">
                                      <p:cBhvr additive="base">
                                        <p:cTn id="49" dur="500" fill="hold"/>
                                        <p:tgtEl>
                                          <p:spTgt spid="205209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520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52099">
                                            <p:txEl>
                                              <p:pRg st="8" end="8"/>
                                            </p:txEl>
                                          </p:spTgt>
                                        </p:tgtEl>
                                        <p:attrNameLst>
                                          <p:attrName>style.visibility</p:attrName>
                                        </p:attrNameLst>
                                      </p:cBhvr>
                                      <p:to>
                                        <p:strVal val="visible"/>
                                      </p:to>
                                    </p:set>
                                    <p:anim calcmode="lin" valueType="num">
                                      <p:cBhvr additive="base">
                                        <p:cTn id="55" dur="500" fill="hold"/>
                                        <p:tgtEl>
                                          <p:spTgt spid="205209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5209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099"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6">
            <a:extLst>
              <a:ext uri="{FF2B5EF4-FFF2-40B4-BE49-F238E27FC236}">
                <a16:creationId xmlns:a16="http://schemas.microsoft.com/office/drawing/2014/main" id="{01AB0A25-2133-446C-B578-4845AFAE9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0711"/>
            <a:ext cx="85344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01379" name="Rectangle 3">
            <a:extLst>
              <a:ext uri="{FF2B5EF4-FFF2-40B4-BE49-F238E27FC236}">
                <a16:creationId xmlns:a16="http://schemas.microsoft.com/office/drawing/2014/main" id="{1656CA6A-67EF-4DA5-AA53-4BDFC42C5CB8}"/>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101380" name="Text Box 4">
            <a:extLst>
              <a:ext uri="{FF2B5EF4-FFF2-40B4-BE49-F238E27FC236}">
                <a16:creationId xmlns:a16="http://schemas.microsoft.com/office/drawing/2014/main" id="{B2FD59BC-C375-4E42-B31B-312AC33DA70B}"/>
              </a:ext>
            </a:extLst>
          </p:cNvPr>
          <p:cNvSpPr txBox="1">
            <a:spLocks noChangeArrowheads="1"/>
          </p:cNvSpPr>
          <p:nvPr/>
        </p:nvSpPr>
        <p:spPr bwMode="auto">
          <a:xfrm>
            <a:off x="1385711" y="5377568"/>
            <a:ext cx="6705600" cy="379412"/>
          </a:xfrm>
          <a:prstGeom prst="rect">
            <a:avLst/>
          </a:prstGeom>
          <a:noFill/>
          <a:ln w="12700">
            <a:noFill/>
            <a:miter lim="800000"/>
            <a:headEnd/>
            <a:tailEnd type="none" w="med" len="lg"/>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Some pressure data requires greater amounts of smoothing</a:t>
            </a:r>
          </a:p>
        </p:txBody>
      </p:sp>
      <p:sp>
        <p:nvSpPr>
          <p:cNvPr id="2" name="Rectangle 1">
            <a:extLst>
              <a:ext uri="{FF2B5EF4-FFF2-40B4-BE49-F238E27FC236}">
                <a16:creationId xmlns:a16="http://schemas.microsoft.com/office/drawing/2014/main" id="{5B3EAF49-457E-477E-859B-F232FBD7CEA0}"/>
              </a:ext>
            </a:extLst>
          </p:cNvPr>
          <p:cNvSpPr/>
          <p:nvPr/>
        </p:nvSpPr>
        <p:spPr bwMode="auto">
          <a:xfrm>
            <a:off x="304800" y="685800"/>
            <a:ext cx="21336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34197756-92C3-4FBE-94B7-296D5459131A}"/>
              </a:ext>
            </a:extLst>
          </p:cNvPr>
          <p:cNvSpPr/>
          <p:nvPr/>
        </p:nvSpPr>
        <p:spPr bwMode="auto">
          <a:xfrm>
            <a:off x="1272822" y="4986867"/>
            <a:ext cx="5867400" cy="37941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a:extLst>
              <a:ext uri="{FF2B5EF4-FFF2-40B4-BE49-F238E27FC236}">
                <a16:creationId xmlns:a16="http://schemas.microsoft.com/office/drawing/2014/main" id="{B9835BA3-0C8E-45CC-BBFD-AC6C34AF1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19138"/>
            <a:ext cx="8610600"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03427" name="Rectangle 2">
            <a:extLst>
              <a:ext uri="{FF2B5EF4-FFF2-40B4-BE49-F238E27FC236}">
                <a16:creationId xmlns:a16="http://schemas.microsoft.com/office/drawing/2014/main" id="{4A758CDF-D315-4454-9F09-14A3AB31CA46}"/>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103428" name="Text Box 3">
            <a:extLst>
              <a:ext uri="{FF2B5EF4-FFF2-40B4-BE49-F238E27FC236}">
                <a16:creationId xmlns:a16="http://schemas.microsoft.com/office/drawing/2014/main" id="{CD0415C6-AD05-44DE-8B4A-D2FE2D2A0194}"/>
              </a:ext>
            </a:extLst>
          </p:cNvPr>
          <p:cNvSpPr txBox="1">
            <a:spLocks noChangeArrowheads="1"/>
          </p:cNvSpPr>
          <p:nvPr/>
        </p:nvSpPr>
        <p:spPr bwMode="auto">
          <a:xfrm>
            <a:off x="762000" y="5408612"/>
            <a:ext cx="8077200" cy="379412"/>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Some pressure data requires greater amounts of smoothing (11)</a:t>
            </a:r>
          </a:p>
        </p:txBody>
      </p:sp>
      <p:sp>
        <p:nvSpPr>
          <p:cNvPr id="2" name="Rectangle 1">
            <a:extLst>
              <a:ext uri="{FF2B5EF4-FFF2-40B4-BE49-F238E27FC236}">
                <a16:creationId xmlns:a16="http://schemas.microsoft.com/office/drawing/2014/main" id="{E6E6766A-CA95-438F-94CE-AAD074611358}"/>
              </a:ext>
            </a:extLst>
          </p:cNvPr>
          <p:cNvSpPr/>
          <p:nvPr/>
        </p:nvSpPr>
        <p:spPr bwMode="auto">
          <a:xfrm>
            <a:off x="381000" y="719138"/>
            <a:ext cx="2133600" cy="11906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27E3BAC4-42BF-413C-A2F5-7F1BF3F761D7}"/>
              </a:ext>
            </a:extLst>
          </p:cNvPr>
          <p:cNvSpPr/>
          <p:nvPr/>
        </p:nvSpPr>
        <p:spPr bwMode="auto">
          <a:xfrm>
            <a:off x="1371600" y="5029200"/>
            <a:ext cx="6019800" cy="37941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6">
            <a:extLst>
              <a:ext uri="{FF2B5EF4-FFF2-40B4-BE49-F238E27FC236}">
                <a16:creationId xmlns:a16="http://schemas.microsoft.com/office/drawing/2014/main" id="{954108F0-1A1B-4246-9BA4-D76FA5BDD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1162050"/>
            <a:ext cx="81343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05475" name="Rectangle 3">
            <a:extLst>
              <a:ext uri="{FF2B5EF4-FFF2-40B4-BE49-F238E27FC236}">
                <a16:creationId xmlns:a16="http://schemas.microsoft.com/office/drawing/2014/main" id="{FC36B121-62BA-4879-8309-003D829F7CA5}"/>
              </a:ext>
            </a:extLst>
          </p:cNvPr>
          <p:cNvSpPr>
            <a:spLocks noGrp="1" noChangeArrowheads="1"/>
          </p:cNvSpPr>
          <p:nvPr>
            <p:ph type="title"/>
          </p:nvPr>
        </p:nvSpPr>
        <p:spPr>
          <a:xfrm>
            <a:off x="457200" y="152400"/>
            <a:ext cx="8229600" cy="457200"/>
          </a:xfrm>
        </p:spPr>
        <p:txBody>
          <a:bodyPr/>
          <a:lstStyle/>
          <a:p>
            <a:pPr eaLnBrk="1" hangingPunct="1"/>
            <a:r>
              <a:rPr lang="en-US" altLang="en-US" sz="3600"/>
              <a:t>Application of Smoothing</a:t>
            </a:r>
          </a:p>
        </p:txBody>
      </p:sp>
      <p:sp>
        <p:nvSpPr>
          <p:cNvPr id="105476" name="Text Box 4">
            <a:extLst>
              <a:ext uri="{FF2B5EF4-FFF2-40B4-BE49-F238E27FC236}">
                <a16:creationId xmlns:a16="http://schemas.microsoft.com/office/drawing/2014/main" id="{E3C527F4-8A74-4EEE-B292-F477322D4616}"/>
              </a:ext>
            </a:extLst>
          </p:cNvPr>
          <p:cNvSpPr txBox="1">
            <a:spLocks noChangeArrowheads="1"/>
          </p:cNvSpPr>
          <p:nvPr/>
        </p:nvSpPr>
        <p:spPr bwMode="auto">
          <a:xfrm>
            <a:off x="1752600" y="6019800"/>
            <a:ext cx="6324600" cy="369888"/>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a:t>Be careful not to over-smooth and change the horsepower</a:t>
            </a:r>
          </a:p>
        </p:txBody>
      </p:sp>
      <p:sp>
        <p:nvSpPr>
          <p:cNvPr id="105477" name="Rectangle 6">
            <a:extLst>
              <a:ext uri="{FF2B5EF4-FFF2-40B4-BE49-F238E27FC236}">
                <a16:creationId xmlns:a16="http://schemas.microsoft.com/office/drawing/2014/main" id="{837FEFCE-866E-446E-BE6A-30EB55BC8A05}"/>
              </a:ext>
            </a:extLst>
          </p:cNvPr>
          <p:cNvSpPr>
            <a:spLocks noChangeArrowheads="1"/>
          </p:cNvSpPr>
          <p:nvPr/>
        </p:nvSpPr>
        <p:spPr bwMode="auto">
          <a:xfrm>
            <a:off x="2667000" y="3124200"/>
            <a:ext cx="457200" cy="7620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a:extLst>
              <a:ext uri="{FF2B5EF4-FFF2-40B4-BE49-F238E27FC236}">
                <a16:creationId xmlns:a16="http://schemas.microsoft.com/office/drawing/2014/main" id="{29210EA7-36B8-42FB-A9B9-CBD398615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109663"/>
            <a:ext cx="81629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07523" name="Rectangle 3">
            <a:extLst>
              <a:ext uri="{FF2B5EF4-FFF2-40B4-BE49-F238E27FC236}">
                <a16:creationId xmlns:a16="http://schemas.microsoft.com/office/drawing/2014/main" id="{27027457-4909-4B47-B3C2-2C8548B24EAE}"/>
              </a:ext>
            </a:extLst>
          </p:cNvPr>
          <p:cNvSpPr>
            <a:spLocks noGrp="1" noChangeArrowheads="1"/>
          </p:cNvSpPr>
          <p:nvPr>
            <p:ph type="title"/>
          </p:nvPr>
        </p:nvSpPr>
        <p:spPr>
          <a:xfrm>
            <a:off x="460552" y="309563"/>
            <a:ext cx="8229600" cy="457200"/>
          </a:xfrm>
        </p:spPr>
        <p:txBody>
          <a:bodyPr/>
          <a:lstStyle/>
          <a:p>
            <a:pPr eaLnBrk="1" hangingPunct="1"/>
            <a:r>
              <a:rPr lang="en-US" altLang="en-US" sz="3600" dirty="0"/>
              <a:t>Smoothing</a:t>
            </a:r>
          </a:p>
        </p:txBody>
      </p:sp>
      <p:sp>
        <p:nvSpPr>
          <p:cNvPr id="107524" name="Text Box 4">
            <a:extLst>
              <a:ext uri="{FF2B5EF4-FFF2-40B4-BE49-F238E27FC236}">
                <a16:creationId xmlns:a16="http://schemas.microsoft.com/office/drawing/2014/main" id="{61D6C60D-B56C-490F-8A3B-2916ABAD6113}"/>
              </a:ext>
            </a:extLst>
          </p:cNvPr>
          <p:cNvSpPr txBox="1">
            <a:spLocks noChangeArrowheads="1"/>
          </p:cNvSpPr>
          <p:nvPr/>
        </p:nvSpPr>
        <p:spPr bwMode="auto">
          <a:xfrm>
            <a:off x="1676400" y="5762448"/>
            <a:ext cx="6400800" cy="784830"/>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dirty="0"/>
              <a:t>Be careful not to over-smooth and change the horsepower,</a:t>
            </a:r>
          </a:p>
          <a:p>
            <a:pPr algn="ctr" eaLnBrk="1" hangingPunct="1">
              <a:spcBef>
                <a:spcPct val="50000"/>
              </a:spcBef>
              <a:buFontTx/>
              <a:buNone/>
            </a:pPr>
            <a:r>
              <a:rPr lang="en-US" altLang="en-US" sz="1800" dirty="0"/>
              <a:t>Toe pressure and VE picks</a:t>
            </a:r>
          </a:p>
        </p:txBody>
      </p:sp>
      <p:sp>
        <p:nvSpPr>
          <p:cNvPr id="107525" name="Rectangle 7">
            <a:extLst>
              <a:ext uri="{FF2B5EF4-FFF2-40B4-BE49-F238E27FC236}">
                <a16:creationId xmlns:a16="http://schemas.microsoft.com/office/drawing/2014/main" id="{D4379FAA-2CB8-48EF-9113-95C8F122A29B}"/>
              </a:ext>
            </a:extLst>
          </p:cNvPr>
          <p:cNvSpPr>
            <a:spLocks noChangeArrowheads="1"/>
          </p:cNvSpPr>
          <p:nvPr/>
        </p:nvSpPr>
        <p:spPr bwMode="auto">
          <a:xfrm>
            <a:off x="2667000" y="3048000"/>
            <a:ext cx="457200" cy="7620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D47E5AAB-35B9-40FB-9321-F90736AF32D3}"/>
              </a:ext>
            </a:extLst>
          </p:cNvPr>
          <p:cNvSpPr/>
          <p:nvPr/>
        </p:nvSpPr>
        <p:spPr bwMode="auto">
          <a:xfrm>
            <a:off x="490538" y="1109663"/>
            <a:ext cx="2100262" cy="10953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D6782A31-8F58-4F43-B12E-99B2571A75EE}"/>
              </a:ext>
            </a:extLst>
          </p:cNvPr>
          <p:cNvSpPr/>
          <p:nvPr/>
        </p:nvSpPr>
        <p:spPr bwMode="auto">
          <a:xfrm>
            <a:off x="1371600" y="5214937"/>
            <a:ext cx="6019800" cy="27146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a:extLst>
              <a:ext uri="{FF2B5EF4-FFF2-40B4-BE49-F238E27FC236}">
                <a16:creationId xmlns:a16="http://schemas.microsoft.com/office/drawing/2014/main" id="{DD17438E-87F3-456F-8084-7B3E33F39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80295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09571" name="Rectangle 3">
            <a:extLst>
              <a:ext uri="{FF2B5EF4-FFF2-40B4-BE49-F238E27FC236}">
                <a16:creationId xmlns:a16="http://schemas.microsoft.com/office/drawing/2014/main" id="{055B172F-8E46-4699-AE1D-11F87ADE9B3B}"/>
              </a:ext>
            </a:extLst>
          </p:cNvPr>
          <p:cNvSpPr>
            <a:spLocks noGrp="1" noChangeArrowheads="1"/>
          </p:cNvSpPr>
          <p:nvPr>
            <p:ph type="title"/>
          </p:nvPr>
        </p:nvSpPr>
        <p:spPr>
          <a:xfrm>
            <a:off x="457200" y="152400"/>
            <a:ext cx="8229600" cy="457200"/>
          </a:xfrm>
        </p:spPr>
        <p:txBody>
          <a:bodyPr/>
          <a:lstStyle/>
          <a:p>
            <a:pPr eaLnBrk="1" hangingPunct="1"/>
            <a:r>
              <a:rPr lang="en-US" altLang="en-US" sz="3600" dirty="0"/>
              <a:t>Smoothing</a:t>
            </a:r>
          </a:p>
        </p:txBody>
      </p:sp>
      <p:sp>
        <p:nvSpPr>
          <p:cNvPr id="109572" name="Text Box 4">
            <a:extLst>
              <a:ext uri="{FF2B5EF4-FFF2-40B4-BE49-F238E27FC236}">
                <a16:creationId xmlns:a16="http://schemas.microsoft.com/office/drawing/2014/main" id="{A96DDBA9-00DB-4226-8A02-018EE9A55530}"/>
              </a:ext>
            </a:extLst>
          </p:cNvPr>
          <p:cNvSpPr txBox="1">
            <a:spLocks noChangeArrowheads="1"/>
          </p:cNvSpPr>
          <p:nvPr/>
        </p:nvSpPr>
        <p:spPr bwMode="auto">
          <a:xfrm>
            <a:off x="2514600" y="5833886"/>
            <a:ext cx="4724400" cy="379413"/>
          </a:xfrm>
          <a:prstGeom prst="rect">
            <a:avLst/>
          </a:prstGeom>
          <a:noFill/>
          <a:ln w="12700">
            <a:noFill/>
            <a:miter lim="800000"/>
            <a:headEnd/>
            <a:tailEnd type="none" w="med" len="lg"/>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a:t>This is an example of too much smoothing</a:t>
            </a:r>
          </a:p>
        </p:txBody>
      </p:sp>
      <p:sp>
        <p:nvSpPr>
          <p:cNvPr id="109573" name="Rectangle 5">
            <a:extLst>
              <a:ext uri="{FF2B5EF4-FFF2-40B4-BE49-F238E27FC236}">
                <a16:creationId xmlns:a16="http://schemas.microsoft.com/office/drawing/2014/main" id="{E0661E9A-4AED-4238-809B-BCBAAD6EBFF5}"/>
              </a:ext>
            </a:extLst>
          </p:cNvPr>
          <p:cNvSpPr>
            <a:spLocks noChangeArrowheads="1"/>
          </p:cNvSpPr>
          <p:nvPr/>
        </p:nvSpPr>
        <p:spPr bwMode="auto">
          <a:xfrm>
            <a:off x="2667000" y="3200400"/>
            <a:ext cx="457200" cy="762000"/>
          </a:xfrm>
          <a:prstGeom prst="rect">
            <a:avLst/>
          </a:prstGeom>
          <a:noFill/>
          <a:ln w="12700">
            <a:solidFill>
              <a:schemeClr val="tx1"/>
            </a:solidFill>
            <a:miter lim="800000"/>
            <a:headEnd/>
            <a:tailEnd type="none" w="med" len="lg"/>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83D0A499-0585-4F55-9FC3-9EEE039C213F}"/>
              </a:ext>
            </a:extLst>
          </p:cNvPr>
          <p:cNvSpPr/>
          <p:nvPr/>
        </p:nvSpPr>
        <p:spPr bwMode="auto">
          <a:xfrm>
            <a:off x="533400" y="1143000"/>
            <a:ext cx="19812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6">
            <a:extLst>
              <a:ext uri="{FF2B5EF4-FFF2-40B4-BE49-F238E27FC236}">
                <a16:creationId xmlns:a16="http://schemas.microsoft.com/office/drawing/2014/main" id="{FA7D4CF5-F098-40C3-B472-30A047CF9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8294"/>
            <a:ext cx="80772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1619" name="Rectangle 2">
            <a:extLst>
              <a:ext uri="{FF2B5EF4-FFF2-40B4-BE49-F238E27FC236}">
                <a16:creationId xmlns:a16="http://schemas.microsoft.com/office/drawing/2014/main" id="{85113557-34E1-4AA2-BFDC-C71D57D534B8}"/>
              </a:ext>
            </a:extLst>
          </p:cNvPr>
          <p:cNvSpPr>
            <a:spLocks noGrp="1" noChangeArrowheads="1"/>
          </p:cNvSpPr>
          <p:nvPr>
            <p:ph type="title"/>
          </p:nvPr>
        </p:nvSpPr>
        <p:spPr>
          <a:xfrm>
            <a:off x="685800" y="76200"/>
            <a:ext cx="7772400" cy="762000"/>
          </a:xfrm>
        </p:spPr>
        <p:txBody>
          <a:bodyPr/>
          <a:lstStyle/>
          <a:p>
            <a:pPr eaLnBrk="1" hangingPunct="1"/>
            <a:r>
              <a:rPr lang="en-US" altLang="en-US" sz="3200" dirty="0"/>
              <a:t>Log PSIA vs. Log Total Volume</a:t>
            </a:r>
          </a:p>
        </p:txBody>
      </p:sp>
      <p:sp>
        <p:nvSpPr>
          <p:cNvPr id="111622" name="Oval 7">
            <a:extLst>
              <a:ext uri="{FF2B5EF4-FFF2-40B4-BE49-F238E27FC236}">
                <a16:creationId xmlns:a16="http://schemas.microsoft.com/office/drawing/2014/main" id="{D2E99606-879C-4843-80B1-111069ACB7BC}"/>
              </a:ext>
            </a:extLst>
          </p:cNvPr>
          <p:cNvSpPr>
            <a:spLocks noChangeArrowheads="1"/>
          </p:cNvSpPr>
          <p:nvPr/>
        </p:nvSpPr>
        <p:spPr bwMode="auto">
          <a:xfrm>
            <a:off x="2895600" y="152400"/>
            <a:ext cx="1143000" cy="609600"/>
          </a:xfrm>
          <a:prstGeom prst="ellipse">
            <a:avLst/>
          </a:prstGeom>
          <a:noFill/>
          <a:ln w="254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6FEC9274-1265-4FA8-AFBE-CB665844D73C}"/>
              </a:ext>
            </a:extLst>
          </p:cNvPr>
          <p:cNvSpPr/>
          <p:nvPr/>
        </p:nvSpPr>
        <p:spPr bwMode="auto">
          <a:xfrm>
            <a:off x="4038600" y="1219200"/>
            <a:ext cx="2490788" cy="228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23466652-0F25-42A9-B2EE-37EE289BDECB}"/>
              </a:ext>
            </a:extLst>
          </p:cNvPr>
          <p:cNvSpPr/>
          <p:nvPr/>
        </p:nvSpPr>
        <p:spPr bwMode="auto">
          <a:xfrm>
            <a:off x="1447800" y="4819650"/>
            <a:ext cx="5334000" cy="66675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B8E66E80-10C7-4978-95CF-8918128676D6}"/>
              </a:ext>
            </a:extLst>
          </p:cNvPr>
          <p:cNvSpPr/>
          <p:nvPr/>
        </p:nvSpPr>
        <p:spPr bwMode="auto">
          <a:xfrm>
            <a:off x="3486856" y="3949184"/>
            <a:ext cx="1371600" cy="369332"/>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Crank-end</a:t>
            </a:r>
          </a:p>
        </p:txBody>
      </p:sp>
      <p:sp>
        <p:nvSpPr>
          <p:cNvPr id="10" name="Rectangle 9">
            <a:extLst>
              <a:ext uri="{FF2B5EF4-FFF2-40B4-BE49-F238E27FC236}">
                <a16:creationId xmlns:a16="http://schemas.microsoft.com/office/drawing/2014/main" id="{A979DB1B-4CD3-4535-BE00-F87D107ED38A}"/>
              </a:ext>
            </a:extLst>
          </p:cNvPr>
          <p:cNvSpPr/>
          <p:nvPr/>
        </p:nvSpPr>
        <p:spPr bwMode="auto">
          <a:xfrm>
            <a:off x="5638800" y="3949184"/>
            <a:ext cx="1371600" cy="369332"/>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Head-end</a:t>
            </a:r>
          </a:p>
        </p:txBody>
      </p:sp>
      <p:sp>
        <p:nvSpPr>
          <p:cNvPr id="5" name="Rectangle 4">
            <a:extLst>
              <a:ext uri="{FF2B5EF4-FFF2-40B4-BE49-F238E27FC236}">
                <a16:creationId xmlns:a16="http://schemas.microsoft.com/office/drawing/2014/main" id="{B584102C-1D23-4FBA-850B-28CDB0BB064A}"/>
              </a:ext>
            </a:extLst>
          </p:cNvPr>
          <p:cNvSpPr/>
          <p:nvPr/>
        </p:nvSpPr>
        <p:spPr bwMode="auto">
          <a:xfrm>
            <a:off x="1219200" y="5334000"/>
            <a:ext cx="1676400" cy="369332"/>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Log scales</a:t>
            </a:r>
          </a:p>
        </p:txBody>
      </p:sp>
      <p:cxnSp>
        <p:nvCxnSpPr>
          <p:cNvPr id="7" name="Straight Arrow Connector 6">
            <a:extLst>
              <a:ext uri="{FF2B5EF4-FFF2-40B4-BE49-F238E27FC236}">
                <a16:creationId xmlns:a16="http://schemas.microsoft.com/office/drawing/2014/main" id="{1F7CFA8A-E5CC-4674-ACD3-5BB7C48BE620}"/>
              </a:ext>
            </a:extLst>
          </p:cNvPr>
          <p:cNvCxnSpPr/>
          <p:nvPr/>
        </p:nvCxnSpPr>
        <p:spPr bwMode="auto">
          <a:xfrm flipH="1" flipV="1">
            <a:off x="1143000" y="4724400"/>
            <a:ext cx="152400" cy="533400"/>
          </a:xfrm>
          <a:prstGeom prst="straightConnector1">
            <a:avLst/>
          </a:prstGeom>
          <a:noFill/>
          <a:ln w="127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6062B248-5658-4519-A597-AF9FC4B8765D}"/>
              </a:ext>
            </a:extLst>
          </p:cNvPr>
          <p:cNvCxnSpPr/>
          <p:nvPr/>
        </p:nvCxnSpPr>
        <p:spPr bwMode="auto">
          <a:xfrm flipV="1">
            <a:off x="2895600" y="4819650"/>
            <a:ext cx="1752600" cy="514350"/>
          </a:xfrm>
          <a:prstGeom prst="straightConnector1">
            <a:avLst/>
          </a:prstGeom>
          <a:noFill/>
          <a:ln w="127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C5B3208C-130A-4AC7-A262-2B1B0A7E3A27}"/>
              </a:ext>
            </a:extLst>
          </p:cNvPr>
          <p:cNvCxnSpPr/>
          <p:nvPr/>
        </p:nvCxnSpPr>
        <p:spPr bwMode="auto">
          <a:xfrm>
            <a:off x="6781800" y="4318516"/>
            <a:ext cx="0" cy="329684"/>
          </a:xfrm>
          <a:prstGeom prst="straightConnector1">
            <a:avLst/>
          </a:prstGeom>
          <a:noFill/>
          <a:ln w="127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21CB0480-768B-4E19-BDCF-0964020FF547}"/>
              </a:ext>
            </a:extLst>
          </p:cNvPr>
          <p:cNvCxnSpPr/>
          <p:nvPr/>
        </p:nvCxnSpPr>
        <p:spPr bwMode="auto">
          <a:xfrm flipV="1">
            <a:off x="4343400" y="1676400"/>
            <a:ext cx="76200" cy="2272784"/>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E2A367C-565F-4EEA-930B-7772AF52AB3B}"/>
              </a:ext>
            </a:extLst>
          </p:cNvPr>
          <p:cNvCxnSpPr/>
          <p:nvPr/>
        </p:nvCxnSpPr>
        <p:spPr bwMode="auto">
          <a:xfrm flipH="1" flipV="1">
            <a:off x="3200400" y="3657600"/>
            <a:ext cx="1143000" cy="291584"/>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22F670E7-904F-4348-A289-1CCABCE3719A}"/>
              </a:ext>
            </a:extLst>
          </p:cNvPr>
          <p:cNvCxnSpPr>
            <a:stCxn id="10" idx="0"/>
          </p:cNvCxnSpPr>
          <p:nvPr/>
        </p:nvCxnSpPr>
        <p:spPr bwMode="auto">
          <a:xfrm flipV="1">
            <a:off x="6324600" y="3720584"/>
            <a:ext cx="1143000" cy="228600"/>
          </a:xfrm>
          <a:prstGeom prst="straightConnector1">
            <a:avLst/>
          </a:prstGeom>
          <a:noFill/>
          <a:ln w="12700" cap="flat" cmpd="sng" algn="ctr">
            <a:solidFill>
              <a:schemeClr val="tx1"/>
            </a:solidFill>
            <a:prstDash val="solid"/>
            <a:round/>
            <a:headEnd type="none" w="med" len="med"/>
            <a:tailEnd type="triangle"/>
          </a:ln>
          <a:effectLst/>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6BBF-8EDF-456A-AAEA-74B33881F2E4}"/>
              </a:ext>
            </a:extLst>
          </p:cNvPr>
          <p:cNvSpPr>
            <a:spLocks noGrp="1"/>
          </p:cNvSpPr>
          <p:nvPr>
            <p:ph type="ctrTitle"/>
          </p:nvPr>
        </p:nvSpPr>
        <p:spPr/>
        <p:txBody>
          <a:bodyPr/>
          <a:lstStyle/>
          <a:p>
            <a:r>
              <a:rPr lang="en-US" dirty="0"/>
              <a:t>Compression Models</a:t>
            </a:r>
          </a:p>
        </p:txBody>
      </p:sp>
    </p:spTree>
    <p:extLst>
      <p:ext uri="{BB962C8B-B14F-4D97-AF65-F5344CB8AC3E}">
        <p14:creationId xmlns:p14="http://schemas.microsoft.com/office/powerpoint/2010/main" val="725532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D1DE7F56-0727-45CF-AD5A-ED9B3CCBF5F3}"/>
              </a:ext>
            </a:extLst>
          </p:cNvPr>
          <p:cNvSpPr>
            <a:spLocks noGrp="1" noChangeArrowheads="1"/>
          </p:cNvSpPr>
          <p:nvPr>
            <p:ph type="title"/>
          </p:nvPr>
        </p:nvSpPr>
        <p:spPr>
          <a:xfrm>
            <a:off x="457200" y="274638"/>
            <a:ext cx="8229600" cy="6202362"/>
          </a:xfrm>
        </p:spPr>
        <p:txBody>
          <a:bodyPr/>
          <a:lstStyle/>
          <a:p>
            <a:pPr algn="l"/>
            <a:r>
              <a:rPr lang="en-US" altLang="en-US" sz="2400" u="sng">
                <a:hlinkClick r:id="rId3" tooltip="Isothermal process"/>
              </a:rPr>
              <a:t>Isothermal</a:t>
            </a:r>
            <a:r>
              <a:rPr lang="en-US" altLang="en-US" sz="2400"/>
              <a:t> - This model assumes that the compressed gas remains at a constant temperature throughout the compression or expansion process. In this cycle, internal energy is removed from the system as heat at the same rate that it is added by the mechanical work of compression. Isothermal compression or expansion more closely models real life when the compressor has a large heat exchanging surface, a small gas volume, or a long time scale (i.e., a small power level). Compressors that utilize inter-stage cooling between compression stages come closest to achieving perfect isothermal compression. However, with practical devices perfect isothermal compression is not attainable. For example, unless you have an infinite number of compression stages with corresponding intercoolers, you will never achieve perfect isothermal compression.</a:t>
            </a:r>
            <a:br>
              <a:rPr lang="en-US" altLang="en-US" sz="2400"/>
            </a:br>
            <a:endParaRPr lang="en-US" altLang="en-US"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46FC3A12-BB97-4B0B-8A4C-5564D234F75D}"/>
              </a:ext>
            </a:extLst>
          </p:cNvPr>
          <p:cNvSpPr>
            <a:spLocks noGrp="1" noChangeArrowheads="1"/>
          </p:cNvSpPr>
          <p:nvPr>
            <p:ph type="title"/>
          </p:nvPr>
        </p:nvSpPr>
        <p:spPr>
          <a:xfrm>
            <a:off x="457200" y="152400"/>
            <a:ext cx="8229600" cy="6430963"/>
          </a:xfrm>
        </p:spPr>
        <p:txBody>
          <a:bodyPr/>
          <a:lstStyle/>
          <a:p>
            <a:pPr algn="l"/>
            <a:r>
              <a:rPr lang="en-US" altLang="en-US" sz="2400" u="sng">
                <a:hlinkClick r:id="rId3" tooltip="Adiabatic process"/>
              </a:rPr>
              <a:t>Adiabatic</a:t>
            </a:r>
            <a:r>
              <a:rPr lang="en-US" altLang="en-US" sz="2400"/>
              <a:t> - assumes that no heat is transferred to or from the gas during the compression, and all supplied work is added to the internal energy of the gas, resulting in increases of temperature and pressure. Theoretical temperature rise is </a:t>
            </a:r>
            <a:r>
              <a:rPr lang="en-US" altLang="en-US" sz="2400" i="1"/>
              <a:t>T</a:t>
            </a:r>
            <a:r>
              <a:rPr lang="en-US" altLang="en-US" sz="2400" baseline="-25000"/>
              <a:t>2</a:t>
            </a:r>
            <a:r>
              <a:rPr lang="en-US" altLang="en-US" sz="2400"/>
              <a:t> = </a:t>
            </a:r>
            <a:r>
              <a:rPr lang="en-US" altLang="en-US" sz="2400" i="1"/>
              <a:t>T</a:t>
            </a:r>
            <a:r>
              <a:rPr lang="en-US" altLang="en-US" sz="2400" baseline="-25000"/>
              <a:t>1</a:t>
            </a:r>
            <a:r>
              <a:rPr lang="en-US" altLang="en-US" sz="2400"/>
              <a:t>·</a:t>
            </a:r>
            <a:r>
              <a:rPr lang="en-US" altLang="en-US" sz="2400" i="1"/>
              <a:t>R</a:t>
            </a:r>
            <a:r>
              <a:rPr lang="en-US" altLang="en-US" sz="2400" i="1" baseline="-25000"/>
              <a:t>c</a:t>
            </a:r>
            <a:r>
              <a:rPr lang="en-US" altLang="en-US" sz="2400" baseline="30000"/>
              <a:t>(</a:t>
            </a:r>
            <a:r>
              <a:rPr lang="en-US" altLang="en-US" sz="2400" i="1" baseline="30000"/>
              <a:t>k</a:t>
            </a:r>
            <a:r>
              <a:rPr lang="en-US" altLang="en-US" sz="2400" baseline="30000"/>
              <a:t>-1)/</a:t>
            </a:r>
            <a:r>
              <a:rPr lang="en-US" altLang="en-US" sz="2400" i="1" baseline="30000"/>
              <a:t>k</a:t>
            </a:r>
            <a:r>
              <a:rPr lang="en-US" altLang="en-US" sz="2400"/>
              <a:t>, with </a:t>
            </a:r>
            <a:r>
              <a:rPr lang="en-US" altLang="en-US" sz="2400" i="1"/>
              <a:t>T</a:t>
            </a:r>
            <a:r>
              <a:rPr lang="en-US" altLang="en-US" sz="2400" baseline="-25000"/>
              <a:t>1</a:t>
            </a:r>
            <a:r>
              <a:rPr lang="en-US" altLang="en-US" sz="2400"/>
              <a:t> and </a:t>
            </a:r>
            <a:r>
              <a:rPr lang="en-US" altLang="en-US" sz="2400" i="1"/>
              <a:t>T</a:t>
            </a:r>
            <a:r>
              <a:rPr lang="en-US" altLang="en-US" sz="2400" baseline="-25000"/>
              <a:t>2</a:t>
            </a:r>
            <a:r>
              <a:rPr lang="en-US" altLang="en-US" sz="2400"/>
              <a:t> in degrees </a:t>
            </a:r>
            <a:r>
              <a:rPr lang="en-US" altLang="en-US" sz="2400" u="sng">
                <a:hlinkClick r:id="rId4" tooltip="Rankine scale"/>
              </a:rPr>
              <a:t>Rankine</a:t>
            </a:r>
            <a:r>
              <a:rPr lang="en-US" altLang="en-US" sz="2400"/>
              <a:t> or </a:t>
            </a:r>
            <a:r>
              <a:rPr lang="en-US" altLang="en-US" sz="2400" u="sng">
                <a:hlinkClick r:id="rId5" tooltip="Kelvin"/>
              </a:rPr>
              <a:t>kelvin</a:t>
            </a:r>
            <a:r>
              <a:rPr lang="en-US" altLang="en-US" sz="2400"/>
              <a:t>, and </a:t>
            </a:r>
            <a:r>
              <a:rPr lang="en-US" altLang="en-US" sz="2400" i="1"/>
              <a:t>k</a:t>
            </a:r>
            <a:r>
              <a:rPr lang="en-US" altLang="en-US" sz="2400"/>
              <a:t> = ratio of </a:t>
            </a:r>
            <a:r>
              <a:rPr lang="en-US" altLang="en-US" sz="2400" b="1" u="sng">
                <a:hlinkClick r:id="rId6" tooltip="Specific heat"/>
              </a:rPr>
              <a:t>specific</a:t>
            </a:r>
            <a:r>
              <a:rPr lang="en-US" altLang="en-US" sz="2400" u="sng">
                <a:hlinkClick r:id="rId6" tooltip="Specific heat"/>
              </a:rPr>
              <a:t> heats</a:t>
            </a:r>
            <a:r>
              <a:rPr lang="en-US" altLang="en-US" sz="2400"/>
              <a:t>. R is the compression ratio; being the absolute outlet pressure divided by the absolute inlet pressure. The rise in air and temperature ratio means compression does not follow a simple pressure to volume ratio. This is less efficient, but quick. Adiabatic compression or expansion more closely model real life when a compressor has good insulation, a large gas volume, or a short time scale. In practice there will always be a certain amount of heat flow out of the compressed gas. Making a perfect adiabatic compressor would require perfect heat insulation of all parts of the machine. A bicycle tire pump's metal tube becomes hot as you compress the air.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5FEFBB50-6920-47DB-BD1D-AEFB8C4B8A75}"/>
              </a:ext>
            </a:extLst>
          </p:cNvPr>
          <p:cNvSpPr>
            <a:spLocks noGrp="1" noChangeArrowheads="1"/>
          </p:cNvSpPr>
          <p:nvPr>
            <p:ph type="title"/>
          </p:nvPr>
        </p:nvSpPr>
        <p:spPr>
          <a:xfrm>
            <a:off x="457200" y="152400"/>
            <a:ext cx="8229600" cy="6430963"/>
          </a:xfrm>
        </p:spPr>
        <p:txBody>
          <a:bodyPr/>
          <a:lstStyle/>
          <a:p>
            <a:pPr algn="l"/>
            <a:r>
              <a:rPr lang="en-US" altLang="en-US" sz="2400" u="sng">
                <a:hlinkClick r:id="rId3" tooltip="Polytropic process"/>
              </a:rPr>
              <a:t>Polytropic</a:t>
            </a:r>
            <a:r>
              <a:rPr lang="en-US" altLang="en-US" sz="2400"/>
              <a:t> - This model takes into account both a rise in temperature in the gas as well as some loss of energy (heat) to the compressor's components. This assumes that heat may enter or leave the system, and that input shaft work can appear as both increased pressure (usually useful work) and increased temperature above adiabatic (usually losses due to cycle efficiency). Compression efficiency is then the ratio of temperature rise at theoretical 100 percent (adiabatic) vs. actual (polytropic).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Oval 2">
            <a:extLst>
              <a:ext uri="{FF2B5EF4-FFF2-40B4-BE49-F238E27FC236}">
                <a16:creationId xmlns:a16="http://schemas.microsoft.com/office/drawing/2014/main" id="{59B525A4-0B67-4A85-8417-2295C6025CCF}"/>
              </a:ext>
            </a:extLst>
          </p:cNvPr>
          <p:cNvSpPr>
            <a:spLocks noChangeArrowheads="1"/>
          </p:cNvSpPr>
          <p:nvPr/>
        </p:nvSpPr>
        <p:spPr bwMode="auto">
          <a:xfrm>
            <a:off x="1676400" y="2819400"/>
            <a:ext cx="762000" cy="762000"/>
          </a:xfrm>
          <a:prstGeom prst="ellipse">
            <a:avLst/>
          </a:prstGeom>
          <a:solidFill>
            <a:schemeClr val="bg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67" name="Oval 3">
            <a:extLst>
              <a:ext uri="{FF2B5EF4-FFF2-40B4-BE49-F238E27FC236}">
                <a16:creationId xmlns:a16="http://schemas.microsoft.com/office/drawing/2014/main" id="{126EE32A-9DCA-451D-8D73-A3CB615AB6EB}"/>
              </a:ext>
            </a:extLst>
          </p:cNvPr>
          <p:cNvSpPr>
            <a:spLocks noChangeArrowheads="1"/>
          </p:cNvSpPr>
          <p:nvPr/>
        </p:nvSpPr>
        <p:spPr bwMode="auto">
          <a:xfrm>
            <a:off x="3200400" y="2133600"/>
            <a:ext cx="533400" cy="609600"/>
          </a:xfrm>
          <a:prstGeom prst="ellipse">
            <a:avLst/>
          </a:prstGeom>
          <a:solidFill>
            <a:schemeClr val="bg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68" name="Oval 4">
            <a:extLst>
              <a:ext uri="{FF2B5EF4-FFF2-40B4-BE49-F238E27FC236}">
                <a16:creationId xmlns:a16="http://schemas.microsoft.com/office/drawing/2014/main" id="{1ADDFA24-A918-40CB-A793-11016570DAE2}"/>
              </a:ext>
            </a:extLst>
          </p:cNvPr>
          <p:cNvSpPr>
            <a:spLocks noChangeArrowheads="1"/>
          </p:cNvSpPr>
          <p:nvPr/>
        </p:nvSpPr>
        <p:spPr bwMode="auto">
          <a:xfrm>
            <a:off x="7162800" y="3124200"/>
            <a:ext cx="381000" cy="304800"/>
          </a:xfrm>
          <a:prstGeom prst="ellipse">
            <a:avLst/>
          </a:prstGeom>
          <a:solidFill>
            <a:schemeClr val="bg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69" name="Line 5">
            <a:extLst>
              <a:ext uri="{FF2B5EF4-FFF2-40B4-BE49-F238E27FC236}">
                <a16:creationId xmlns:a16="http://schemas.microsoft.com/office/drawing/2014/main" id="{BD9017EF-A133-4065-8464-DFE923D3AE1B}"/>
              </a:ext>
            </a:extLst>
          </p:cNvPr>
          <p:cNvSpPr>
            <a:spLocks noChangeShapeType="1"/>
          </p:cNvSpPr>
          <p:nvPr/>
        </p:nvSpPr>
        <p:spPr bwMode="auto">
          <a:xfrm flipV="1">
            <a:off x="2438400" y="2590800"/>
            <a:ext cx="838200" cy="45720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Line 6">
            <a:extLst>
              <a:ext uri="{FF2B5EF4-FFF2-40B4-BE49-F238E27FC236}">
                <a16:creationId xmlns:a16="http://schemas.microsoft.com/office/drawing/2014/main" id="{65CDF7C2-6D27-4060-9206-ED3946E74B4A}"/>
              </a:ext>
            </a:extLst>
          </p:cNvPr>
          <p:cNvSpPr>
            <a:spLocks noChangeShapeType="1"/>
          </p:cNvSpPr>
          <p:nvPr/>
        </p:nvSpPr>
        <p:spPr bwMode="auto">
          <a:xfrm>
            <a:off x="3505200" y="2514600"/>
            <a:ext cx="3810000" cy="76200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1" name="Rectangle 7">
            <a:extLst>
              <a:ext uri="{FF2B5EF4-FFF2-40B4-BE49-F238E27FC236}">
                <a16:creationId xmlns:a16="http://schemas.microsoft.com/office/drawing/2014/main" id="{BC7936A0-B304-4DAE-A78C-E56BEDC9BB32}"/>
              </a:ext>
            </a:extLst>
          </p:cNvPr>
          <p:cNvSpPr>
            <a:spLocks noChangeArrowheads="1"/>
          </p:cNvSpPr>
          <p:nvPr/>
        </p:nvSpPr>
        <p:spPr bwMode="auto">
          <a:xfrm>
            <a:off x="6553200" y="2743200"/>
            <a:ext cx="1524000" cy="9906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2" name="Line 8">
            <a:extLst>
              <a:ext uri="{FF2B5EF4-FFF2-40B4-BE49-F238E27FC236}">
                <a16:creationId xmlns:a16="http://schemas.microsoft.com/office/drawing/2014/main" id="{2CE68D38-EFEC-4CE6-9388-EACD025BE884}"/>
              </a:ext>
            </a:extLst>
          </p:cNvPr>
          <p:cNvSpPr>
            <a:spLocks noChangeShapeType="1"/>
          </p:cNvSpPr>
          <p:nvPr/>
        </p:nvSpPr>
        <p:spPr bwMode="auto">
          <a:xfrm>
            <a:off x="8229600" y="3276600"/>
            <a:ext cx="914400"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3" name="Rectangle 9">
            <a:extLst>
              <a:ext uri="{FF2B5EF4-FFF2-40B4-BE49-F238E27FC236}">
                <a16:creationId xmlns:a16="http://schemas.microsoft.com/office/drawing/2014/main" id="{8566C521-4658-4A69-B86D-3B64B2B5172B}"/>
              </a:ext>
            </a:extLst>
          </p:cNvPr>
          <p:cNvSpPr>
            <a:spLocks noChangeArrowheads="1"/>
          </p:cNvSpPr>
          <p:nvPr/>
        </p:nvSpPr>
        <p:spPr bwMode="auto">
          <a:xfrm>
            <a:off x="8077200" y="3124200"/>
            <a:ext cx="152400" cy="304800"/>
          </a:xfrm>
          <a:prstGeom prst="rect">
            <a:avLst/>
          </a:prstGeom>
          <a:solidFill>
            <a:schemeClr val="bg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400">
              <a:solidFill>
                <a:schemeClr val="bg2"/>
              </a:solidFill>
              <a:latin typeface="Times New Roman" panose="02020603050405020304" pitchFamily="18" charset="0"/>
            </a:endParaRPr>
          </a:p>
        </p:txBody>
      </p:sp>
      <p:sp>
        <p:nvSpPr>
          <p:cNvPr id="11274" name="Oval 10">
            <a:extLst>
              <a:ext uri="{FF2B5EF4-FFF2-40B4-BE49-F238E27FC236}">
                <a16:creationId xmlns:a16="http://schemas.microsoft.com/office/drawing/2014/main" id="{9AACD00F-19D3-473D-A097-538BAE0F2624}"/>
              </a:ext>
            </a:extLst>
          </p:cNvPr>
          <p:cNvSpPr>
            <a:spLocks noChangeArrowheads="1"/>
          </p:cNvSpPr>
          <p:nvPr/>
        </p:nvSpPr>
        <p:spPr bwMode="auto">
          <a:xfrm>
            <a:off x="381000" y="1676400"/>
            <a:ext cx="3276600" cy="3124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5" name="Line 11">
            <a:extLst>
              <a:ext uri="{FF2B5EF4-FFF2-40B4-BE49-F238E27FC236}">
                <a16:creationId xmlns:a16="http://schemas.microsoft.com/office/drawing/2014/main" id="{2A936E63-67B2-4130-81D6-177B10AE30E4}"/>
              </a:ext>
            </a:extLst>
          </p:cNvPr>
          <p:cNvSpPr>
            <a:spLocks noChangeShapeType="1"/>
          </p:cNvSpPr>
          <p:nvPr/>
        </p:nvSpPr>
        <p:spPr bwMode="auto">
          <a:xfrm flipV="1">
            <a:off x="3505200" y="914400"/>
            <a:ext cx="3810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6" name="Line 12">
            <a:extLst>
              <a:ext uri="{FF2B5EF4-FFF2-40B4-BE49-F238E27FC236}">
                <a16:creationId xmlns:a16="http://schemas.microsoft.com/office/drawing/2014/main" id="{88FC1FD8-918C-440B-9019-6BFCCEF30B80}"/>
              </a:ext>
            </a:extLst>
          </p:cNvPr>
          <p:cNvSpPr>
            <a:spLocks noChangeShapeType="1"/>
          </p:cNvSpPr>
          <p:nvPr/>
        </p:nvSpPr>
        <p:spPr bwMode="auto">
          <a:xfrm flipV="1">
            <a:off x="7391400" y="1600200"/>
            <a:ext cx="3810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7" name="Text Box 13">
            <a:extLst>
              <a:ext uri="{FF2B5EF4-FFF2-40B4-BE49-F238E27FC236}">
                <a16:creationId xmlns:a16="http://schemas.microsoft.com/office/drawing/2014/main" id="{301FB843-56F8-48D0-A611-946C6F8477AE}"/>
              </a:ext>
            </a:extLst>
          </p:cNvPr>
          <p:cNvSpPr txBox="1">
            <a:spLocks noChangeArrowheads="1"/>
          </p:cNvSpPr>
          <p:nvPr/>
        </p:nvSpPr>
        <p:spPr bwMode="auto">
          <a:xfrm rot="760164">
            <a:off x="4583113" y="1544607"/>
            <a:ext cx="2284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dirty="0"/>
              <a:t>Con Rod length    </a:t>
            </a:r>
          </a:p>
        </p:txBody>
      </p:sp>
      <p:sp>
        <p:nvSpPr>
          <p:cNvPr id="11278" name="Line 14">
            <a:extLst>
              <a:ext uri="{FF2B5EF4-FFF2-40B4-BE49-F238E27FC236}">
                <a16:creationId xmlns:a16="http://schemas.microsoft.com/office/drawing/2014/main" id="{4F1D3372-405F-45BD-9287-E7DF5DBC00B2}"/>
              </a:ext>
            </a:extLst>
          </p:cNvPr>
          <p:cNvSpPr>
            <a:spLocks noChangeShapeType="1"/>
          </p:cNvSpPr>
          <p:nvPr/>
        </p:nvSpPr>
        <p:spPr bwMode="auto">
          <a:xfrm flipH="1" flipV="1">
            <a:off x="3733799" y="1235074"/>
            <a:ext cx="833245" cy="2285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9" name="Line 15">
            <a:extLst>
              <a:ext uri="{FF2B5EF4-FFF2-40B4-BE49-F238E27FC236}">
                <a16:creationId xmlns:a16="http://schemas.microsoft.com/office/drawing/2014/main" id="{32A275E3-36C4-48B7-B55A-4F40DEB59E15}"/>
              </a:ext>
            </a:extLst>
          </p:cNvPr>
          <p:cNvSpPr>
            <a:spLocks noChangeShapeType="1"/>
          </p:cNvSpPr>
          <p:nvPr/>
        </p:nvSpPr>
        <p:spPr bwMode="auto">
          <a:xfrm>
            <a:off x="6477000" y="1905002"/>
            <a:ext cx="1155796" cy="2853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0" name="Line 16">
            <a:extLst>
              <a:ext uri="{FF2B5EF4-FFF2-40B4-BE49-F238E27FC236}">
                <a16:creationId xmlns:a16="http://schemas.microsoft.com/office/drawing/2014/main" id="{5195E401-7326-437C-A12F-F6C02E121602}"/>
              </a:ext>
            </a:extLst>
          </p:cNvPr>
          <p:cNvSpPr>
            <a:spLocks noChangeShapeType="1"/>
          </p:cNvSpPr>
          <p:nvPr/>
        </p:nvSpPr>
        <p:spPr bwMode="auto">
          <a:xfrm>
            <a:off x="3657600" y="28194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1" name="Line 17">
            <a:extLst>
              <a:ext uri="{FF2B5EF4-FFF2-40B4-BE49-F238E27FC236}">
                <a16:creationId xmlns:a16="http://schemas.microsoft.com/office/drawing/2014/main" id="{1FA568B1-3A7A-4E52-A235-BB84C82D0B9A}"/>
              </a:ext>
            </a:extLst>
          </p:cNvPr>
          <p:cNvSpPr>
            <a:spLocks noChangeShapeType="1"/>
          </p:cNvSpPr>
          <p:nvPr/>
        </p:nvSpPr>
        <p:spPr bwMode="auto">
          <a:xfrm>
            <a:off x="381000" y="2743200"/>
            <a:ext cx="0" cy="3352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2" name="Text Box 18">
            <a:extLst>
              <a:ext uri="{FF2B5EF4-FFF2-40B4-BE49-F238E27FC236}">
                <a16:creationId xmlns:a16="http://schemas.microsoft.com/office/drawing/2014/main" id="{E657AADF-CCCD-4A03-AE75-B1B81795BF26}"/>
              </a:ext>
            </a:extLst>
          </p:cNvPr>
          <p:cNvSpPr txBox="1">
            <a:spLocks noChangeArrowheads="1"/>
          </p:cNvSpPr>
          <p:nvPr/>
        </p:nvSpPr>
        <p:spPr bwMode="auto">
          <a:xfrm>
            <a:off x="1143000" y="53340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dirty="0"/>
              <a:t>    Stroke </a:t>
            </a:r>
          </a:p>
        </p:txBody>
      </p:sp>
      <p:sp>
        <p:nvSpPr>
          <p:cNvPr id="11283" name="Line 19">
            <a:extLst>
              <a:ext uri="{FF2B5EF4-FFF2-40B4-BE49-F238E27FC236}">
                <a16:creationId xmlns:a16="http://schemas.microsoft.com/office/drawing/2014/main" id="{42ADB289-3B1D-4A69-9F25-ABAB4AA16B08}"/>
              </a:ext>
            </a:extLst>
          </p:cNvPr>
          <p:cNvSpPr>
            <a:spLocks noChangeShapeType="1"/>
          </p:cNvSpPr>
          <p:nvPr/>
        </p:nvSpPr>
        <p:spPr bwMode="auto">
          <a:xfrm flipH="1">
            <a:off x="381000" y="55626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4" name="Line 20">
            <a:extLst>
              <a:ext uri="{FF2B5EF4-FFF2-40B4-BE49-F238E27FC236}">
                <a16:creationId xmlns:a16="http://schemas.microsoft.com/office/drawing/2014/main" id="{F7A394FF-48C1-413E-8574-B0A03DDF5CFE}"/>
              </a:ext>
            </a:extLst>
          </p:cNvPr>
          <p:cNvSpPr>
            <a:spLocks noChangeShapeType="1"/>
          </p:cNvSpPr>
          <p:nvPr/>
        </p:nvSpPr>
        <p:spPr bwMode="auto">
          <a:xfrm>
            <a:off x="2438400" y="556260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5" name="Text Box 21">
            <a:extLst>
              <a:ext uri="{FF2B5EF4-FFF2-40B4-BE49-F238E27FC236}">
                <a16:creationId xmlns:a16="http://schemas.microsoft.com/office/drawing/2014/main" id="{14B2DC4F-0A7B-4E39-845C-3B84859C83B2}"/>
              </a:ext>
            </a:extLst>
          </p:cNvPr>
          <p:cNvSpPr txBox="1">
            <a:spLocks noChangeArrowheads="1"/>
          </p:cNvSpPr>
          <p:nvPr/>
        </p:nvSpPr>
        <p:spPr bwMode="auto">
          <a:xfrm>
            <a:off x="533400" y="152400"/>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dirty="0"/>
              <a:t>Compressor Rod Motion</a:t>
            </a:r>
          </a:p>
        </p:txBody>
      </p:sp>
      <p:sp>
        <p:nvSpPr>
          <p:cNvPr id="11286" name="Text Box 22">
            <a:extLst>
              <a:ext uri="{FF2B5EF4-FFF2-40B4-BE49-F238E27FC236}">
                <a16:creationId xmlns:a16="http://schemas.microsoft.com/office/drawing/2014/main" id="{B45A06FC-08CB-4318-8A15-6B4F5808CC24}"/>
              </a:ext>
            </a:extLst>
          </p:cNvPr>
          <p:cNvSpPr txBox="1">
            <a:spLocks noChangeArrowheads="1"/>
          </p:cNvSpPr>
          <p:nvPr/>
        </p:nvSpPr>
        <p:spPr bwMode="auto">
          <a:xfrm>
            <a:off x="4229100" y="4038600"/>
            <a:ext cx="4648200"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dirty="0"/>
              <a:t>Setup Requirements:</a:t>
            </a:r>
          </a:p>
          <a:p>
            <a:pPr eaLnBrk="1" hangingPunct="1">
              <a:spcBef>
                <a:spcPct val="50000"/>
              </a:spcBef>
              <a:buFontTx/>
              <a:buNone/>
            </a:pPr>
            <a:r>
              <a:rPr lang="en-US" altLang="en-US" sz="2400" dirty="0"/>
              <a:t>Connecting rod length</a:t>
            </a:r>
          </a:p>
          <a:p>
            <a:pPr marL="0" indent="0" eaLnBrk="1" hangingPunct="1">
              <a:spcBef>
                <a:spcPct val="50000"/>
              </a:spcBef>
              <a:buNone/>
            </a:pPr>
            <a:r>
              <a:rPr lang="en-US" altLang="en-US" sz="2400" dirty="0"/>
              <a:t>Stroke (in inches)</a:t>
            </a:r>
          </a:p>
          <a:p>
            <a:pPr marL="457200" lvl="1" indent="0" eaLnBrk="1" hangingPunct="1">
              <a:spcBef>
                <a:spcPct val="50000"/>
              </a:spcBef>
              <a:buNone/>
            </a:pPr>
            <a:r>
              <a:rPr lang="en-US" altLang="en-US" sz="2000" dirty="0"/>
              <a:t>The radius is used in the actual calculations (stroke/2)</a:t>
            </a:r>
            <a:endParaRPr lang="en-US" altLang="en-US" sz="2000" u="sng" dirty="0"/>
          </a:p>
        </p:txBody>
      </p:sp>
      <p:sp>
        <p:nvSpPr>
          <p:cNvPr id="11289" name="Text Box 25">
            <a:extLst>
              <a:ext uri="{FF2B5EF4-FFF2-40B4-BE49-F238E27FC236}">
                <a16:creationId xmlns:a16="http://schemas.microsoft.com/office/drawing/2014/main" id="{B1E84C01-3557-4725-B396-24EE6BFDF839}"/>
              </a:ext>
            </a:extLst>
          </p:cNvPr>
          <p:cNvSpPr txBox="1">
            <a:spLocks noChangeArrowheads="1"/>
          </p:cNvSpPr>
          <p:nvPr/>
        </p:nvSpPr>
        <p:spPr bwMode="auto">
          <a:xfrm>
            <a:off x="914400" y="1295400"/>
            <a:ext cx="2286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dirty="0"/>
              <a:t>Rotation is </a:t>
            </a:r>
            <a:r>
              <a:rPr lang="en-US" altLang="en-US" sz="1600" u="sng" dirty="0"/>
              <a:t>not</a:t>
            </a:r>
            <a:r>
              <a:rPr lang="en-US" altLang="en-US" sz="1600" dirty="0"/>
              <a:t> needed</a:t>
            </a:r>
          </a:p>
        </p:txBody>
      </p:sp>
      <p:sp>
        <p:nvSpPr>
          <p:cNvPr id="11291" name="Text Box 27">
            <a:extLst>
              <a:ext uri="{FF2B5EF4-FFF2-40B4-BE49-F238E27FC236}">
                <a16:creationId xmlns:a16="http://schemas.microsoft.com/office/drawing/2014/main" id="{5C87444F-5D79-43F7-9814-745F06BE2820}"/>
              </a:ext>
            </a:extLst>
          </p:cNvPr>
          <p:cNvSpPr txBox="1">
            <a:spLocks noChangeArrowheads="1"/>
          </p:cNvSpPr>
          <p:nvPr/>
        </p:nvSpPr>
        <p:spPr bwMode="auto">
          <a:xfrm>
            <a:off x="4648200" y="3124200"/>
            <a:ext cx="1371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a:t>Piston or Crosshead</a:t>
            </a:r>
          </a:p>
        </p:txBody>
      </p:sp>
      <p:sp>
        <p:nvSpPr>
          <p:cNvPr id="11292" name="Line 28">
            <a:extLst>
              <a:ext uri="{FF2B5EF4-FFF2-40B4-BE49-F238E27FC236}">
                <a16:creationId xmlns:a16="http://schemas.microsoft.com/office/drawing/2014/main" id="{90EA37AB-E06D-4DFC-B309-A2C76FCAC22B}"/>
              </a:ext>
            </a:extLst>
          </p:cNvPr>
          <p:cNvSpPr>
            <a:spLocks noChangeShapeType="1"/>
          </p:cNvSpPr>
          <p:nvPr/>
        </p:nvSpPr>
        <p:spPr bwMode="auto">
          <a:xfrm>
            <a:off x="5791200" y="34290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3" name="Line 29">
            <a:extLst>
              <a:ext uri="{FF2B5EF4-FFF2-40B4-BE49-F238E27FC236}">
                <a16:creationId xmlns:a16="http://schemas.microsoft.com/office/drawing/2014/main" id="{BF8C358E-8E78-4D8A-B27F-5F862A11C4A1}"/>
              </a:ext>
            </a:extLst>
          </p:cNvPr>
          <p:cNvSpPr>
            <a:spLocks noChangeShapeType="1"/>
          </p:cNvSpPr>
          <p:nvPr/>
        </p:nvSpPr>
        <p:spPr bwMode="auto">
          <a:xfrm flipH="1" flipV="1">
            <a:off x="2971800" y="1752600"/>
            <a:ext cx="457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30">
            <a:extLst>
              <a:ext uri="{FF2B5EF4-FFF2-40B4-BE49-F238E27FC236}">
                <a16:creationId xmlns:a16="http://schemas.microsoft.com/office/drawing/2014/main" id="{01E354A1-04E8-42B9-97EA-BDF48A3E437D}"/>
              </a:ext>
            </a:extLst>
          </p:cNvPr>
          <p:cNvSpPr>
            <a:spLocks noChangeShapeType="1"/>
          </p:cNvSpPr>
          <p:nvPr/>
        </p:nvSpPr>
        <p:spPr bwMode="auto">
          <a:xfrm flipH="1" flipV="1">
            <a:off x="1600200" y="2286000"/>
            <a:ext cx="457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Text Box 31">
            <a:extLst>
              <a:ext uri="{FF2B5EF4-FFF2-40B4-BE49-F238E27FC236}">
                <a16:creationId xmlns:a16="http://schemas.microsoft.com/office/drawing/2014/main" id="{6F94A0A5-00BC-47AA-98FA-104C21AEAD74}"/>
              </a:ext>
            </a:extLst>
          </p:cNvPr>
          <p:cNvSpPr txBox="1">
            <a:spLocks noChangeArrowheads="1"/>
          </p:cNvSpPr>
          <p:nvPr/>
        </p:nvSpPr>
        <p:spPr bwMode="auto">
          <a:xfrm rot="-1736598">
            <a:off x="1889125" y="1946275"/>
            <a:ext cx="930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Radius</a:t>
            </a:r>
          </a:p>
        </p:txBody>
      </p:sp>
      <p:sp>
        <p:nvSpPr>
          <p:cNvPr id="11296" name="Line 32">
            <a:extLst>
              <a:ext uri="{FF2B5EF4-FFF2-40B4-BE49-F238E27FC236}">
                <a16:creationId xmlns:a16="http://schemas.microsoft.com/office/drawing/2014/main" id="{F0932166-2C32-45CA-BD78-5B627F956D81}"/>
              </a:ext>
            </a:extLst>
          </p:cNvPr>
          <p:cNvSpPr>
            <a:spLocks noChangeShapeType="1"/>
          </p:cNvSpPr>
          <p:nvPr/>
        </p:nvSpPr>
        <p:spPr bwMode="auto">
          <a:xfrm flipV="1">
            <a:off x="2667000" y="18288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7" name="Line 33">
            <a:extLst>
              <a:ext uri="{FF2B5EF4-FFF2-40B4-BE49-F238E27FC236}">
                <a16:creationId xmlns:a16="http://schemas.microsoft.com/office/drawing/2014/main" id="{7A909875-D650-4E3E-BC53-5006BDF7626A}"/>
              </a:ext>
            </a:extLst>
          </p:cNvPr>
          <p:cNvSpPr>
            <a:spLocks noChangeShapeType="1"/>
          </p:cNvSpPr>
          <p:nvPr/>
        </p:nvSpPr>
        <p:spPr bwMode="auto">
          <a:xfrm flipH="1">
            <a:off x="1752600" y="23622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a:extLst>
              <a:ext uri="{FF2B5EF4-FFF2-40B4-BE49-F238E27FC236}">
                <a16:creationId xmlns:a16="http://schemas.microsoft.com/office/drawing/2014/main" id="{056CB66D-BA9D-4392-B453-CAE14BAF0E7B}"/>
              </a:ext>
            </a:extLst>
          </p:cNvPr>
          <p:cNvSpPr>
            <a:spLocks noGrp="1" noChangeArrowheads="1"/>
          </p:cNvSpPr>
          <p:nvPr>
            <p:ph type="title"/>
          </p:nvPr>
        </p:nvSpPr>
        <p:spPr>
          <a:xfrm>
            <a:off x="685800" y="76200"/>
            <a:ext cx="7772400" cy="762000"/>
          </a:xfrm>
        </p:spPr>
        <p:txBody>
          <a:bodyPr/>
          <a:lstStyle/>
          <a:p>
            <a:pPr eaLnBrk="1" hangingPunct="1"/>
            <a:r>
              <a:rPr lang="en-US" altLang="en-US" sz="3600">
                <a:solidFill>
                  <a:schemeClr val="tx1"/>
                </a:solidFill>
              </a:rPr>
              <a:t>N Based Theoretical Overlay</a:t>
            </a:r>
          </a:p>
        </p:txBody>
      </p:sp>
      <p:pic>
        <p:nvPicPr>
          <p:cNvPr id="123907" name="Picture 4">
            <a:extLst>
              <a:ext uri="{FF2B5EF4-FFF2-40B4-BE49-F238E27FC236}">
                <a16:creationId xmlns:a16="http://schemas.microsoft.com/office/drawing/2014/main" id="{BFE5B4CF-7454-4B68-BF28-3BE98C163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001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23908" name="TextBox 3">
            <a:extLst>
              <a:ext uri="{FF2B5EF4-FFF2-40B4-BE49-F238E27FC236}">
                <a16:creationId xmlns:a16="http://schemas.microsoft.com/office/drawing/2014/main" id="{8EEB5910-3EAA-403A-8844-AB1D8E8982B5}"/>
              </a:ext>
            </a:extLst>
          </p:cNvPr>
          <p:cNvSpPr txBox="1">
            <a:spLocks noChangeArrowheads="1"/>
          </p:cNvSpPr>
          <p:nvPr/>
        </p:nvSpPr>
        <p:spPr bwMode="auto">
          <a:xfrm>
            <a:off x="609600" y="5105400"/>
            <a:ext cx="80010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The N compression and N-expansion values are derived from the actual slopes of the collected indicator card.  When the theoretical lines are replotted they will always line up with the actual at the beginning and end of the slope.  Do not need an accurate clearance for this to work. Limited diagnostic value.</a:t>
            </a:r>
          </a:p>
        </p:txBody>
      </p:sp>
      <p:sp>
        <p:nvSpPr>
          <p:cNvPr id="2" name="Rectangle 1">
            <a:extLst>
              <a:ext uri="{FF2B5EF4-FFF2-40B4-BE49-F238E27FC236}">
                <a16:creationId xmlns:a16="http://schemas.microsoft.com/office/drawing/2014/main" id="{3D64A15C-989C-43C5-8C85-7B8962B81347}"/>
              </a:ext>
            </a:extLst>
          </p:cNvPr>
          <p:cNvSpPr/>
          <p:nvPr/>
        </p:nvSpPr>
        <p:spPr bwMode="auto">
          <a:xfrm>
            <a:off x="1524000" y="4800600"/>
            <a:ext cx="4953000" cy="304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7585A5A5-F002-47BA-AC44-445FAF3123F4}"/>
              </a:ext>
            </a:extLst>
          </p:cNvPr>
          <p:cNvSpPr/>
          <p:nvPr/>
        </p:nvSpPr>
        <p:spPr bwMode="auto">
          <a:xfrm>
            <a:off x="685800" y="838200"/>
            <a:ext cx="14478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D581BC2-3FC4-4084-962F-F793779DDA14}"/>
              </a:ext>
            </a:extLst>
          </p:cNvPr>
          <p:cNvSpPr>
            <a:spLocks noGrp="1" noChangeArrowheads="1"/>
          </p:cNvSpPr>
          <p:nvPr>
            <p:ph type="title"/>
          </p:nvPr>
        </p:nvSpPr>
        <p:spPr>
          <a:xfrm>
            <a:off x="0" y="76200"/>
            <a:ext cx="9144000" cy="762000"/>
          </a:xfrm>
        </p:spPr>
        <p:txBody>
          <a:bodyPr/>
          <a:lstStyle/>
          <a:p>
            <a:pPr eaLnBrk="1" hangingPunct="1"/>
            <a:r>
              <a:rPr lang="en-US" altLang="en-US" sz="3600">
                <a:solidFill>
                  <a:schemeClr val="tx1"/>
                </a:solidFill>
              </a:rPr>
              <a:t>Average N Based Theoretical Overlay</a:t>
            </a:r>
          </a:p>
        </p:txBody>
      </p:sp>
      <p:pic>
        <p:nvPicPr>
          <p:cNvPr id="125955" name="Picture 4">
            <a:extLst>
              <a:ext uri="{FF2B5EF4-FFF2-40B4-BE49-F238E27FC236}">
                <a16:creationId xmlns:a16="http://schemas.microsoft.com/office/drawing/2014/main" id="{27F3C36A-40EE-44FA-A0F1-2CA490F7F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8153400"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25956" name="TextBox 3">
            <a:extLst>
              <a:ext uri="{FF2B5EF4-FFF2-40B4-BE49-F238E27FC236}">
                <a16:creationId xmlns:a16="http://schemas.microsoft.com/office/drawing/2014/main" id="{ECA15F5A-CDD4-457A-9F5E-990253CDC43E}"/>
              </a:ext>
            </a:extLst>
          </p:cNvPr>
          <p:cNvSpPr txBox="1">
            <a:spLocks noChangeArrowheads="1"/>
          </p:cNvSpPr>
          <p:nvPr/>
        </p:nvSpPr>
        <p:spPr bwMode="auto">
          <a:xfrm>
            <a:off x="457200" y="5105400"/>
            <a:ext cx="81534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The N compression and N-expansion values are derived from the actual slopes of the collected indicator card and then averaged for each end.  When the theoretical lines are replotted they may deviate from the actual at the beginning and end of the slope.  Do not need an accurate clearance for this to work. Limited diagnostic value but better than N-value only.</a:t>
            </a:r>
          </a:p>
        </p:txBody>
      </p:sp>
      <p:sp>
        <p:nvSpPr>
          <p:cNvPr id="2" name="Rectangle 1">
            <a:extLst>
              <a:ext uri="{FF2B5EF4-FFF2-40B4-BE49-F238E27FC236}">
                <a16:creationId xmlns:a16="http://schemas.microsoft.com/office/drawing/2014/main" id="{F7D106F7-8216-426F-B2D9-D79F0927F4B5}"/>
              </a:ext>
            </a:extLst>
          </p:cNvPr>
          <p:cNvSpPr/>
          <p:nvPr/>
        </p:nvSpPr>
        <p:spPr bwMode="auto">
          <a:xfrm>
            <a:off x="457200" y="838200"/>
            <a:ext cx="13716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D88508A3-EEA8-457F-AF14-908F396DC5F1}"/>
              </a:ext>
            </a:extLst>
          </p:cNvPr>
          <p:cNvSpPr/>
          <p:nvPr/>
        </p:nvSpPr>
        <p:spPr bwMode="auto">
          <a:xfrm>
            <a:off x="1371600" y="4953000"/>
            <a:ext cx="51054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475EBAD-827D-4A60-B3AD-B32CF2F76864}"/>
              </a:ext>
            </a:extLst>
          </p:cNvPr>
          <p:cNvSpPr>
            <a:spLocks noGrp="1" noChangeArrowheads="1"/>
          </p:cNvSpPr>
          <p:nvPr>
            <p:ph type="title"/>
          </p:nvPr>
        </p:nvSpPr>
        <p:spPr>
          <a:xfrm>
            <a:off x="685800" y="76200"/>
            <a:ext cx="7772400" cy="762000"/>
          </a:xfrm>
        </p:spPr>
        <p:txBody>
          <a:bodyPr/>
          <a:lstStyle/>
          <a:p>
            <a:pPr eaLnBrk="1" hangingPunct="1"/>
            <a:r>
              <a:rPr lang="en-US" altLang="en-US" sz="4000">
                <a:solidFill>
                  <a:schemeClr val="tx1"/>
                </a:solidFill>
              </a:rPr>
              <a:t>K </a:t>
            </a:r>
            <a:r>
              <a:rPr lang="en-US" altLang="en-US" sz="3600">
                <a:solidFill>
                  <a:schemeClr val="tx1"/>
                </a:solidFill>
              </a:rPr>
              <a:t>Based</a:t>
            </a:r>
            <a:r>
              <a:rPr lang="en-US" altLang="en-US" sz="4000">
                <a:solidFill>
                  <a:schemeClr val="tx1"/>
                </a:solidFill>
              </a:rPr>
              <a:t> Theoretical Overlay</a:t>
            </a:r>
          </a:p>
        </p:txBody>
      </p:sp>
      <p:pic>
        <p:nvPicPr>
          <p:cNvPr id="128003" name="Picture 5">
            <a:extLst>
              <a:ext uri="{FF2B5EF4-FFF2-40B4-BE49-F238E27FC236}">
                <a16:creationId xmlns:a16="http://schemas.microsoft.com/office/drawing/2014/main" id="{51546E9E-F95A-444B-A8A5-AE39565BD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7772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28004" name="TextBox 4">
            <a:extLst>
              <a:ext uri="{FF2B5EF4-FFF2-40B4-BE49-F238E27FC236}">
                <a16:creationId xmlns:a16="http://schemas.microsoft.com/office/drawing/2014/main" id="{3063281F-715D-467B-B71C-C732C4484B12}"/>
              </a:ext>
            </a:extLst>
          </p:cNvPr>
          <p:cNvSpPr txBox="1">
            <a:spLocks noChangeArrowheads="1"/>
          </p:cNvSpPr>
          <p:nvPr/>
        </p:nvSpPr>
        <p:spPr bwMode="auto">
          <a:xfrm>
            <a:off x="609600" y="5103813"/>
            <a:ext cx="8001000"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The K values are derived from the gas analysis and modified by the average gas temperature. An accurate clearance value needs to be in the setup for the current load step.  This plot is the best for diagnostic comparison with the collected PV when the Zs and Zd values are relatively close to each other. Use the average GPSA calculated clearance in the loadstep table if unsure of the actual clearance. Good diagnostic value.</a:t>
            </a:r>
          </a:p>
        </p:txBody>
      </p:sp>
      <p:sp>
        <p:nvSpPr>
          <p:cNvPr id="2" name="Rectangle 1">
            <a:extLst>
              <a:ext uri="{FF2B5EF4-FFF2-40B4-BE49-F238E27FC236}">
                <a16:creationId xmlns:a16="http://schemas.microsoft.com/office/drawing/2014/main" id="{1BFF3E8C-AA38-4226-AE17-27DA2A09B971}"/>
              </a:ext>
            </a:extLst>
          </p:cNvPr>
          <p:cNvSpPr/>
          <p:nvPr/>
        </p:nvSpPr>
        <p:spPr bwMode="auto">
          <a:xfrm>
            <a:off x="1447800" y="4800600"/>
            <a:ext cx="4495800" cy="227013"/>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EA736C2A-768A-41D2-B166-2893B399E07D}"/>
              </a:ext>
            </a:extLst>
          </p:cNvPr>
          <p:cNvSpPr/>
          <p:nvPr/>
        </p:nvSpPr>
        <p:spPr bwMode="auto">
          <a:xfrm>
            <a:off x="685800" y="914400"/>
            <a:ext cx="533400" cy="152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746478ED-6A2B-4BAC-A9CC-19623CDA016F}"/>
              </a:ext>
            </a:extLst>
          </p:cNvPr>
          <p:cNvSpPr>
            <a:spLocks noGrp="1" noChangeArrowheads="1"/>
          </p:cNvSpPr>
          <p:nvPr>
            <p:ph type="title"/>
          </p:nvPr>
        </p:nvSpPr>
        <p:spPr>
          <a:xfrm>
            <a:off x="0" y="76200"/>
            <a:ext cx="9144000" cy="762000"/>
          </a:xfrm>
        </p:spPr>
        <p:txBody>
          <a:bodyPr/>
          <a:lstStyle/>
          <a:p>
            <a:pPr eaLnBrk="1" hangingPunct="1"/>
            <a:r>
              <a:rPr lang="en-US" altLang="en-US" sz="3600">
                <a:solidFill>
                  <a:schemeClr val="tx1"/>
                </a:solidFill>
              </a:rPr>
              <a:t>Eqn of State Model K Temp On</a:t>
            </a:r>
          </a:p>
        </p:txBody>
      </p:sp>
      <p:pic>
        <p:nvPicPr>
          <p:cNvPr id="130051" name="Picture 3">
            <a:extLst>
              <a:ext uri="{FF2B5EF4-FFF2-40B4-BE49-F238E27FC236}">
                <a16:creationId xmlns:a16="http://schemas.microsoft.com/office/drawing/2014/main" id="{B7EEF6C2-986F-48CC-9511-6877F7B80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78486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30052" name="TextBox 4">
            <a:extLst>
              <a:ext uri="{FF2B5EF4-FFF2-40B4-BE49-F238E27FC236}">
                <a16:creationId xmlns:a16="http://schemas.microsoft.com/office/drawing/2014/main" id="{90342286-BA22-4B10-9D0E-FD2729EB7C1C}"/>
              </a:ext>
            </a:extLst>
          </p:cNvPr>
          <p:cNvSpPr txBox="1">
            <a:spLocks noChangeArrowheads="1"/>
          </p:cNvSpPr>
          <p:nvPr/>
        </p:nvSpPr>
        <p:spPr bwMode="auto">
          <a:xfrm>
            <a:off x="609600" y="4876800"/>
            <a:ext cx="80010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t>The K values are derived from the gas analysis and continuously modified by the theoretical gas temperature. An accurate clearance value needs to be in the setup for the current load step.  This plot is the best for diagnostic comparison with the collected PV when the </a:t>
            </a:r>
            <a:r>
              <a:rPr lang="en-US" altLang="en-US" sz="1800" dirty="0" err="1"/>
              <a:t>Zs</a:t>
            </a:r>
            <a:r>
              <a:rPr lang="en-US" altLang="en-US" sz="1800" dirty="0"/>
              <a:t> and </a:t>
            </a:r>
            <a:r>
              <a:rPr lang="en-US" altLang="en-US" sz="1800" dirty="0" err="1"/>
              <a:t>Zd</a:t>
            </a:r>
            <a:r>
              <a:rPr lang="en-US" altLang="en-US" sz="1800" dirty="0"/>
              <a:t> values are significantly different to each other. Use the average GPSA calculated clearance in the </a:t>
            </a:r>
            <a:r>
              <a:rPr lang="en-US" altLang="en-US" sz="1800" dirty="0" err="1"/>
              <a:t>loadstep</a:t>
            </a:r>
            <a:r>
              <a:rPr lang="en-US" altLang="en-US" sz="1800" dirty="0"/>
              <a:t> table if unsure of the actual clearance. Good diagnostic value.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23B33918-9EDB-4785-B765-5AB3C7A79CBE}"/>
              </a:ext>
            </a:extLst>
          </p:cNvPr>
          <p:cNvSpPr>
            <a:spLocks noGrp="1" noChangeArrowheads="1"/>
          </p:cNvSpPr>
          <p:nvPr>
            <p:ph type="title"/>
          </p:nvPr>
        </p:nvSpPr>
        <p:spPr>
          <a:xfrm>
            <a:off x="457200" y="152400"/>
            <a:ext cx="8153400" cy="457200"/>
          </a:xfrm>
        </p:spPr>
        <p:txBody>
          <a:bodyPr/>
          <a:lstStyle/>
          <a:p>
            <a:pPr eaLnBrk="1" hangingPunct="1"/>
            <a:r>
              <a:rPr lang="en-US" altLang="en-US" sz="2400"/>
              <a:t>Cylinder Pressure With Suction &amp; Discharge Line Overlay</a:t>
            </a:r>
          </a:p>
        </p:txBody>
      </p:sp>
      <p:pic>
        <p:nvPicPr>
          <p:cNvPr id="132099" name="Picture 3">
            <a:extLst>
              <a:ext uri="{FF2B5EF4-FFF2-40B4-BE49-F238E27FC236}">
                <a16:creationId xmlns:a16="http://schemas.microsoft.com/office/drawing/2014/main" id="{6D2FB9F3-D9CD-418A-B885-60483E390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39" y="688622"/>
            <a:ext cx="8591550" cy="616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FB1A325-2057-4406-BAE7-CDD489C19CF0}"/>
              </a:ext>
            </a:extLst>
          </p:cNvPr>
          <p:cNvSpPr/>
          <p:nvPr/>
        </p:nvSpPr>
        <p:spPr bwMode="auto">
          <a:xfrm>
            <a:off x="457200" y="838200"/>
            <a:ext cx="381000" cy="1371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4E2EEEB2-7E50-4854-8F11-C9474DE6D93D}"/>
              </a:ext>
            </a:extLst>
          </p:cNvPr>
          <p:cNvSpPr/>
          <p:nvPr/>
        </p:nvSpPr>
        <p:spPr bwMode="auto">
          <a:xfrm>
            <a:off x="1143000" y="4876800"/>
            <a:ext cx="4876800"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DD255B0F-B2B4-4C6C-A2CF-061A4360B012}"/>
              </a:ext>
            </a:extLst>
          </p:cNvPr>
          <p:cNvSpPr>
            <a:spLocks noGrp="1" noChangeArrowheads="1"/>
          </p:cNvSpPr>
          <p:nvPr>
            <p:ph type="title"/>
          </p:nvPr>
        </p:nvSpPr>
        <p:spPr>
          <a:xfrm>
            <a:off x="685800" y="228600"/>
            <a:ext cx="7772400" cy="304800"/>
          </a:xfrm>
        </p:spPr>
        <p:txBody>
          <a:bodyPr/>
          <a:lstStyle/>
          <a:p>
            <a:pPr eaLnBrk="1" hangingPunct="1"/>
            <a:r>
              <a:rPr lang="en-US" altLang="en-US" sz="3600"/>
              <a:t>With Nozzle Traces Added</a:t>
            </a:r>
          </a:p>
        </p:txBody>
      </p:sp>
      <p:pic>
        <p:nvPicPr>
          <p:cNvPr id="134147" name="Picture 3">
            <a:extLst>
              <a:ext uri="{FF2B5EF4-FFF2-40B4-BE49-F238E27FC236}">
                <a16:creationId xmlns:a16="http://schemas.microsoft.com/office/drawing/2014/main" id="{81F49772-0961-4E46-9E27-6A089494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7905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B8E355-8EEA-4534-B67E-08B35DED1F1F}"/>
              </a:ext>
            </a:extLst>
          </p:cNvPr>
          <p:cNvSpPr/>
          <p:nvPr/>
        </p:nvSpPr>
        <p:spPr bwMode="auto">
          <a:xfrm>
            <a:off x="708378" y="838200"/>
            <a:ext cx="533400" cy="1981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E1E050BF-1758-4C02-9C32-E3F136E908F1}"/>
              </a:ext>
            </a:extLst>
          </p:cNvPr>
          <p:cNvSpPr/>
          <p:nvPr/>
        </p:nvSpPr>
        <p:spPr bwMode="auto">
          <a:xfrm>
            <a:off x="1524000" y="4572000"/>
            <a:ext cx="4800600" cy="609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ECA732E-10A7-4F4D-AFD6-816BDF6187E4}"/>
              </a:ext>
            </a:extLst>
          </p:cNvPr>
          <p:cNvSpPr>
            <a:spLocks noGrp="1" noChangeArrowheads="1"/>
          </p:cNvSpPr>
          <p:nvPr>
            <p:ph type="title"/>
          </p:nvPr>
        </p:nvSpPr>
        <p:spPr>
          <a:xfrm>
            <a:off x="685800" y="228600"/>
            <a:ext cx="7772400" cy="381000"/>
          </a:xfrm>
        </p:spPr>
        <p:txBody>
          <a:bodyPr/>
          <a:lstStyle/>
          <a:p>
            <a:pPr eaLnBrk="1" hangingPunct="1"/>
            <a:r>
              <a:rPr lang="en-US" altLang="en-US" sz="3600"/>
              <a:t>With Discharge Bottle Trace Added</a:t>
            </a:r>
          </a:p>
        </p:txBody>
      </p:sp>
      <p:pic>
        <p:nvPicPr>
          <p:cNvPr id="136195" name="Picture 3">
            <a:extLst>
              <a:ext uri="{FF2B5EF4-FFF2-40B4-BE49-F238E27FC236}">
                <a16:creationId xmlns:a16="http://schemas.microsoft.com/office/drawing/2014/main" id="{FF8EDD80-EC5A-4E52-9398-589FB375A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81050"/>
            <a:ext cx="79819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D094027-E6DF-4061-8D2E-F12A3A8B42F5}"/>
              </a:ext>
            </a:extLst>
          </p:cNvPr>
          <p:cNvSpPr/>
          <p:nvPr/>
        </p:nvSpPr>
        <p:spPr bwMode="auto">
          <a:xfrm>
            <a:off x="819150" y="838200"/>
            <a:ext cx="476250" cy="2438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EB3F8F8B-F198-41DD-8F99-8B00FACBD51F}"/>
              </a:ext>
            </a:extLst>
          </p:cNvPr>
          <p:cNvSpPr/>
          <p:nvPr/>
        </p:nvSpPr>
        <p:spPr bwMode="auto">
          <a:xfrm>
            <a:off x="1447800" y="4648200"/>
            <a:ext cx="4953000" cy="762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AutoShape 2">
            <a:extLst>
              <a:ext uri="{FF2B5EF4-FFF2-40B4-BE49-F238E27FC236}">
                <a16:creationId xmlns:a16="http://schemas.microsoft.com/office/drawing/2014/main" id="{5BAC5647-19DF-4E9E-8B65-2CF4144A5D53}"/>
              </a:ext>
            </a:extLst>
          </p:cNvPr>
          <p:cNvSpPr>
            <a:spLocks noGrp="1" noChangeAspect="1" noChangeArrowheads="1"/>
          </p:cNvSpPr>
          <p:nvPr>
            <p:ph type="title"/>
          </p:nvPr>
        </p:nvSpPr>
        <p:spPr>
          <a:xfrm>
            <a:off x="609600" y="152400"/>
            <a:ext cx="7772400" cy="533400"/>
          </a:xfrm>
        </p:spPr>
        <p:txBody>
          <a:bodyPr/>
          <a:lstStyle/>
          <a:p>
            <a:pPr eaLnBrk="1" hangingPunct="1"/>
            <a:r>
              <a:rPr lang="en-US" altLang="en-US" sz="3600"/>
              <a:t>Expanded Suction Events</a:t>
            </a:r>
          </a:p>
        </p:txBody>
      </p:sp>
      <p:pic>
        <p:nvPicPr>
          <p:cNvPr id="138243" name="Picture 3">
            <a:extLst>
              <a:ext uri="{FF2B5EF4-FFF2-40B4-BE49-F238E27FC236}">
                <a16:creationId xmlns:a16="http://schemas.microsoft.com/office/drawing/2014/main" id="{781BACD3-7650-4539-B67B-FEB168E7C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79057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EEAD6F7-D520-4749-AE86-22C9BBADCFE9}"/>
              </a:ext>
            </a:extLst>
          </p:cNvPr>
          <p:cNvSpPr/>
          <p:nvPr/>
        </p:nvSpPr>
        <p:spPr bwMode="auto">
          <a:xfrm>
            <a:off x="742950" y="762000"/>
            <a:ext cx="552450" cy="2590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08460463-5D7B-4570-ABE2-8E1A8B81C8AC}"/>
              </a:ext>
            </a:extLst>
          </p:cNvPr>
          <p:cNvSpPr/>
          <p:nvPr/>
        </p:nvSpPr>
        <p:spPr bwMode="auto">
          <a:xfrm>
            <a:off x="1600200" y="4648200"/>
            <a:ext cx="4648200" cy="6858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7EE79E04-7600-4EF1-998A-6FC13514164A}"/>
              </a:ext>
            </a:extLst>
          </p:cNvPr>
          <p:cNvSpPr>
            <a:spLocks noGrp="1" noChangeArrowheads="1"/>
          </p:cNvSpPr>
          <p:nvPr>
            <p:ph type="title"/>
          </p:nvPr>
        </p:nvSpPr>
        <p:spPr>
          <a:xfrm>
            <a:off x="685800" y="88900"/>
            <a:ext cx="7772400" cy="457200"/>
          </a:xfrm>
        </p:spPr>
        <p:txBody>
          <a:bodyPr/>
          <a:lstStyle/>
          <a:p>
            <a:pPr eaLnBrk="1" hangingPunct="1"/>
            <a:r>
              <a:rPr lang="en-US" altLang="en-US" sz="3600"/>
              <a:t>Expanded Discharge Events</a:t>
            </a:r>
          </a:p>
        </p:txBody>
      </p:sp>
      <p:pic>
        <p:nvPicPr>
          <p:cNvPr id="140291" name="Picture 3">
            <a:extLst>
              <a:ext uri="{FF2B5EF4-FFF2-40B4-BE49-F238E27FC236}">
                <a16:creationId xmlns:a16="http://schemas.microsoft.com/office/drawing/2014/main" id="{5DA48AAA-A603-4736-B9CA-588E41E9B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81050"/>
            <a:ext cx="821055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AAE3343-5423-4720-80A7-277E7EA1142B}"/>
              </a:ext>
            </a:extLst>
          </p:cNvPr>
          <p:cNvSpPr/>
          <p:nvPr/>
        </p:nvSpPr>
        <p:spPr bwMode="auto">
          <a:xfrm>
            <a:off x="533400" y="914400"/>
            <a:ext cx="457200" cy="25146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156D128D-1F86-4A55-8C48-D26A7DC2C8DD}"/>
              </a:ext>
            </a:extLst>
          </p:cNvPr>
          <p:cNvSpPr/>
          <p:nvPr/>
        </p:nvSpPr>
        <p:spPr bwMode="auto">
          <a:xfrm>
            <a:off x="1371600" y="4724400"/>
            <a:ext cx="4876800" cy="762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F9808C78-74DD-40D1-96FB-7FEA3B3A8886}"/>
              </a:ext>
            </a:extLst>
          </p:cNvPr>
          <p:cNvSpPr>
            <a:spLocks noGrp="1" noChangeArrowheads="1"/>
          </p:cNvSpPr>
          <p:nvPr>
            <p:ph type="title"/>
          </p:nvPr>
        </p:nvSpPr>
        <p:spPr>
          <a:xfrm>
            <a:off x="457200" y="274638"/>
            <a:ext cx="8229600" cy="381000"/>
          </a:xfrm>
        </p:spPr>
        <p:txBody>
          <a:bodyPr/>
          <a:lstStyle/>
          <a:p>
            <a:pPr eaLnBrk="1" hangingPunct="1"/>
            <a:r>
              <a:rPr lang="en-US" altLang="en-US" sz="2400" dirty="0"/>
              <a:t>Rod Runout</a:t>
            </a:r>
            <a:endParaRPr lang="en-US" altLang="en-US" sz="3200" dirty="0"/>
          </a:p>
        </p:txBody>
      </p:sp>
      <p:pic>
        <p:nvPicPr>
          <p:cNvPr id="142339" name="Picture 3">
            <a:extLst>
              <a:ext uri="{FF2B5EF4-FFF2-40B4-BE49-F238E27FC236}">
                <a16:creationId xmlns:a16="http://schemas.microsoft.com/office/drawing/2014/main" id="{1FF803D7-BEAC-45A6-980C-A31F39F06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95388"/>
            <a:ext cx="8077200"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5">
            <a:extLst>
              <a:ext uri="{FF2B5EF4-FFF2-40B4-BE49-F238E27FC236}">
                <a16:creationId xmlns:a16="http://schemas.microsoft.com/office/drawing/2014/main" id="{CC292021-0D5B-405D-8F46-1E79E2EC0E77}"/>
              </a:ext>
            </a:extLst>
          </p:cNvPr>
          <p:cNvSpPr txBox="1">
            <a:spLocks noChangeArrowheads="1"/>
          </p:cNvSpPr>
          <p:nvPr/>
        </p:nvSpPr>
        <p:spPr bwMode="auto">
          <a:xfrm>
            <a:off x="685800" y="3116263"/>
            <a:ext cx="76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200">
                <a:latin typeface="Times New Roman" panose="02020603050405020304" pitchFamily="18" charset="0"/>
              </a:rPr>
              <a:t>2 . 5 mils</a:t>
            </a:r>
          </a:p>
        </p:txBody>
      </p:sp>
      <p:sp>
        <p:nvSpPr>
          <p:cNvPr id="142342" name="Line 6">
            <a:extLst>
              <a:ext uri="{FF2B5EF4-FFF2-40B4-BE49-F238E27FC236}">
                <a16:creationId xmlns:a16="http://schemas.microsoft.com/office/drawing/2014/main" id="{31311D14-1564-4876-89E8-FB6648329AAF}"/>
              </a:ext>
            </a:extLst>
          </p:cNvPr>
          <p:cNvSpPr>
            <a:spLocks noChangeShapeType="1"/>
          </p:cNvSpPr>
          <p:nvPr/>
        </p:nvSpPr>
        <p:spPr bwMode="auto">
          <a:xfrm flipV="1">
            <a:off x="990600" y="22098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2343" name="Line 7">
            <a:extLst>
              <a:ext uri="{FF2B5EF4-FFF2-40B4-BE49-F238E27FC236}">
                <a16:creationId xmlns:a16="http://schemas.microsoft.com/office/drawing/2014/main" id="{94DE9E36-0AAF-4185-A916-3247F3CCCDE8}"/>
              </a:ext>
            </a:extLst>
          </p:cNvPr>
          <p:cNvSpPr>
            <a:spLocks noChangeShapeType="1"/>
          </p:cNvSpPr>
          <p:nvPr/>
        </p:nvSpPr>
        <p:spPr bwMode="auto">
          <a:xfrm>
            <a:off x="990600" y="34290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2344" name="Line 8">
            <a:extLst>
              <a:ext uri="{FF2B5EF4-FFF2-40B4-BE49-F238E27FC236}">
                <a16:creationId xmlns:a16="http://schemas.microsoft.com/office/drawing/2014/main" id="{431783D2-8A30-4895-9692-A27B61DD110C}"/>
              </a:ext>
            </a:extLst>
          </p:cNvPr>
          <p:cNvSpPr>
            <a:spLocks noChangeShapeType="1"/>
          </p:cNvSpPr>
          <p:nvPr/>
        </p:nvSpPr>
        <p:spPr bwMode="auto">
          <a:xfrm flipH="1">
            <a:off x="609600" y="22098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45" name="Line 9">
            <a:extLst>
              <a:ext uri="{FF2B5EF4-FFF2-40B4-BE49-F238E27FC236}">
                <a16:creationId xmlns:a16="http://schemas.microsoft.com/office/drawing/2014/main" id="{CC31AC49-2A7D-4AA9-84D0-A5027EA75165}"/>
              </a:ext>
            </a:extLst>
          </p:cNvPr>
          <p:cNvSpPr>
            <a:spLocks noChangeShapeType="1"/>
          </p:cNvSpPr>
          <p:nvPr/>
        </p:nvSpPr>
        <p:spPr bwMode="auto">
          <a:xfrm flipH="1">
            <a:off x="685800" y="41910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a:extLst>
              <a:ext uri="{FF2B5EF4-FFF2-40B4-BE49-F238E27FC236}">
                <a16:creationId xmlns:a16="http://schemas.microsoft.com/office/drawing/2014/main" id="{BF8BBCC7-B110-4493-B910-03185D229825}"/>
              </a:ext>
            </a:extLst>
          </p:cNvPr>
          <p:cNvSpPr/>
          <p:nvPr/>
        </p:nvSpPr>
        <p:spPr bwMode="auto">
          <a:xfrm>
            <a:off x="1447800" y="4953000"/>
            <a:ext cx="4724400" cy="304787"/>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5E3C7533-2483-4B86-B96F-A6BF57613DCF}"/>
              </a:ext>
            </a:extLst>
          </p:cNvPr>
          <p:cNvSpPr/>
          <p:nvPr/>
        </p:nvSpPr>
        <p:spPr bwMode="auto">
          <a:xfrm>
            <a:off x="685800" y="1295400"/>
            <a:ext cx="609594" cy="761999"/>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2667ED47-EB64-41DF-8B06-1B923BA5475F}"/>
              </a:ext>
            </a:extLst>
          </p:cNvPr>
          <p:cNvSpPr/>
          <p:nvPr/>
        </p:nvSpPr>
        <p:spPr bwMode="auto">
          <a:xfrm>
            <a:off x="1905000" y="1576388"/>
            <a:ext cx="914400" cy="369332"/>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vertical</a:t>
            </a:r>
          </a:p>
        </p:txBody>
      </p:sp>
      <p:sp>
        <p:nvSpPr>
          <p:cNvPr id="5" name="Rectangle 4">
            <a:extLst>
              <a:ext uri="{FF2B5EF4-FFF2-40B4-BE49-F238E27FC236}">
                <a16:creationId xmlns:a16="http://schemas.microsoft.com/office/drawing/2014/main" id="{7D77E89B-7018-4B41-B076-0A5FC4F66F47}"/>
              </a:ext>
            </a:extLst>
          </p:cNvPr>
          <p:cNvSpPr/>
          <p:nvPr/>
        </p:nvSpPr>
        <p:spPr bwMode="auto">
          <a:xfrm>
            <a:off x="6172200" y="1600213"/>
            <a:ext cx="1295400" cy="369332"/>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horizontal</a:t>
            </a:r>
          </a:p>
        </p:txBody>
      </p:sp>
      <p:cxnSp>
        <p:nvCxnSpPr>
          <p:cNvPr id="7" name="Straight Arrow Connector 6">
            <a:extLst>
              <a:ext uri="{FF2B5EF4-FFF2-40B4-BE49-F238E27FC236}">
                <a16:creationId xmlns:a16="http://schemas.microsoft.com/office/drawing/2014/main" id="{D65C5A96-8912-4E6C-A0C6-9C9501DDEA58}"/>
              </a:ext>
            </a:extLst>
          </p:cNvPr>
          <p:cNvCxnSpPr/>
          <p:nvPr/>
        </p:nvCxnSpPr>
        <p:spPr bwMode="auto">
          <a:xfrm>
            <a:off x="2362200" y="1945720"/>
            <a:ext cx="457200" cy="492680"/>
          </a:xfrm>
          <a:prstGeom prst="straightConnector1">
            <a:avLst/>
          </a:prstGeom>
          <a:noFill/>
          <a:ln w="12700" cap="flat" cmpd="sng" algn="ctr">
            <a:solidFill>
              <a:srgbClr val="0070C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4626F704-6E3B-4D8B-A7CC-128D4F72D53C}"/>
              </a:ext>
            </a:extLst>
          </p:cNvPr>
          <p:cNvCxnSpPr/>
          <p:nvPr/>
        </p:nvCxnSpPr>
        <p:spPr bwMode="auto">
          <a:xfrm flipH="1">
            <a:off x="5715000" y="1969545"/>
            <a:ext cx="914400" cy="1146718"/>
          </a:xfrm>
          <a:prstGeom prst="straightConnector1">
            <a:avLst/>
          </a:prstGeom>
          <a:noFill/>
          <a:ln w="12700" cap="flat" cmpd="sng" algn="ctr">
            <a:solidFill>
              <a:srgbClr val="FF0000"/>
            </a:solidFill>
            <a:prstDash val="solid"/>
            <a:round/>
            <a:headEnd type="none" w="med" len="med"/>
            <a:tailEnd type="triangle"/>
          </a:ln>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FDBBCA34-8252-45E2-B9EB-F40E03221ED7}"/>
              </a:ext>
            </a:extLst>
          </p:cNvPr>
          <p:cNvGraphicFramePr>
            <a:graphicFrameLocks/>
          </p:cNvGraphicFramePr>
          <p:nvPr>
            <p:extLst>
              <p:ext uri="{D42A27DB-BD31-4B8C-83A1-F6EECF244321}">
                <p14:modId xmlns:p14="http://schemas.microsoft.com/office/powerpoint/2010/main" val="4252269830"/>
              </p:ext>
            </p:extLst>
          </p:nvPr>
        </p:nvGraphicFramePr>
        <p:xfrm>
          <a:off x="609600" y="685800"/>
          <a:ext cx="80010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13318" name="Line 6">
            <a:extLst>
              <a:ext uri="{FF2B5EF4-FFF2-40B4-BE49-F238E27FC236}">
                <a16:creationId xmlns:a16="http://schemas.microsoft.com/office/drawing/2014/main" id="{BFA910AB-489E-4844-A0BB-B00BFA8BFB47}"/>
              </a:ext>
            </a:extLst>
          </p:cNvPr>
          <p:cNvSpPr>
            <a:spLocks noChangeShapeType="1"/>
          </p:cNvSpPr>
          <p:nvPr/>
        </p:nvSpPr>
        <p:spPr bwMode="auto">
          <a:xfrm flipH="1" flipV="1">
            <a:off x="5715009" y="2285999"/>
            <a:ext cx="1507058" cy="623711"/>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9" name="Line 7">
            <a:extLst>
              <a:ext uri="{FF2B5EF4-FFF2-40B4-BE49-F238E27FC236}">
                <a16:creationId xmlns:a16="http://schemas.microsoft.com/office/drawing/2014/main" id="{DFF1D0C6-750B-43FC-98A4-3C50ED6F111D}"/>
              </a:ext>
            </a:extLst>
          </p:cNvPr>
          <p:cNvSpPr>
            <a:spLocks noChangeShapeType="1"/>
          </p:cNvSpPr>
          <p:nvPr/>
        </p:nvSpPr>
        <p:spPr bwMode="auto">
          <a:xfrm flipH="1">
            <a:off x="6172199" y="3505200"/>
            <a:ext cx="1066799"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ADAF6FA-FA33-42EF-8DD8-A0E4C15F4773}"/>
              </a:ext>
            </a:extLst>
          </p:cNvPr>
          <p:cNvSpPr>
            <a:spLocks noGrp="1" noChangeArrowheads="1"/>
          </p:cNvSpPr>
          <p:nvPr>
            <p:ph type="title"/>
          </p:nvPr>
        </p:nvSpPr>
        <p:spPr>
          <a:xfrm>
            <a:off x="457200" y="274638"/>
            <a:ext cx="8229600" cy="639762"/>
          </a:xfrm>
        </p:spPr>
        <p:txBody>
          <a:bodyPr/>
          <a:lstStyle/>
          <a:p>
            <a:pPr eaLnBrk="1" hangingPunct="1"/>
            <a:r>
              <a:rPr lang="en-US" altLang="en-US" sz="2400"/>
              <a:t>Excessive Compressor Rod Dynamic Run-out</a:t>
            </a:r>
            <a:endParaRPr lang="en-US" altLang="en-US" sz="3200"/>
          </a:p>
        </p:txBody>
      </p:sp>
      <p:pic>
        <p:nvPicPr>
          <p:cNvPr id="144387" name="Picture 3">
            <a:extLst>
              <a:ext uri="{FF2B5EF4-FFF2-40B4-BE49-F238E27FC236}">
                <a16:creationId xmlns:a16="http://schemas.microsoft.com/office/drawing/2014/main" id="{C76D50D2-5ACB-41A4-96E9-3CAAD0176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04635"/>
            <a:ext cx="8077200" cy="5493279"/>
          </a:xfrm>
          <a:prstGeom prst="rect">
            <a:avLst/>
          </a:prstGeom>
          <a:solidFill>
            <a:schemeClr val="bg1"/>
          </a:solidFill>
          <a:ln>
            <a:noFill/>
          </a:ln>
          <a:extLst/>
        </p:spPr>
      </p:pic>
      <p:sp>
        <p:nvSpPr>
          <p:cNvPr id="144388" name="Text Box 4">
            <a:extLst>
              <a:ext uri="{FF2B5EF4-FFF2-40B4-BE49-F238E27FC236}">
                <a16:creationId xmlns:a16="http://schemas.microsoft.com/office/drawing/2014/main" id="{85F90739-3D33-4EBC-8021-2E7A213F298F}"/>
              </a:ext>
            </a:extLst>
          </p:cNvPr>
          <p:cNvSpPr txBox="1">
            <a:spLocks noChangeArrowheads="1"/>
          </p:cNvSpPr>
          <p:nvPr/>
        </p:nvSpPr>
        <p:spPr bwMode="auto">
          <a:xfrm>
            <a:off x="3009900" y="3486150"/>
            <a:ext cx="213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400" dirty="0"/>
              <a:t>Piston centerline lower than cross-head centerline</a:t>
            </a:r>
          </a:p>
        </p:txBody>
      </p:sp>
      <p:sp>
        <p:nvSpPr>
          <p:cNvPr id="144389" name="Line 5">
            <a:extLst>
              <a:ext uri="{FF2B5EF4-FFF2-40B4-BE49-F238E27FC236}">
                <a16:creationId xmlns:a16="http://schemas.microsoft.com/office/drawing/2014/main" id="{EB8221E3-E247-42D9-B4F2-A2E8CC25F491}"/>
              </a:ext>
            </a:extLst>
          </p:cNvPr>
          <p:cNvSpPr>
            <a:spLocks noChangeShapeType="1"/>
          </p:cNvSpPr>
          <p:nvPr/>
        </p:nvSpPr>
        <p:spPr bwMode="auto">
          <a:xfrm flipV="1">
            <a:off x="4267199" y="1447814"/>
            <a:ext cx="1142999" cy="2038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4390" name="Text Box 6">
            <a:extLst>
              <a:ext uri="{FF2B5EF4-FFF2-40B4-BE49-F238E27FC236}">
                <a16:creationId xmlns:a16="http://schemas.microsoft.com/office/drawing/2014/main" id="{D17D994A-86A1-4E61-BD20-D8F83726A7BB}"/>
              </a:ext>
            </a:extLst>
          </p:cNvPr>
          <p:cNvSpPr txBox="1">
            <a:spLocks noChangeArrowheads="1"/>
          </p:cNvSpPr>
          <p:nvPr/>
        </p:nvSpPr>
        <p:spPr bwMode="auto">
          <a:xfrm>
            <a:off x="609600" y="5791200"/>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t>In this plot, the vertical probe is mounted on top of the rod and is measuring the gap</a:t>
            </a:r>
          </a:p>
        </p:txBody>
      </p:sp>
      <p:sp>
        <p:nvSpPr>
          <p:cNvPr id="144391" name="Text Box 7">
            <a:extLst>
              <a:ext uri="{FF2B5EF4-FFF2-40B4-BE49-F238E27FC236}">
                <a16:creationId xmlns:a16="http://schemas.microsoft.com/office/drawing/2014/main" id="{7ED53A56-E777-4FD4-8A3A-152252872FCA}"/>
              </a:ext>
            </a:extLst>
          </p:cNvPr>
          <p:cNvSpPr txBox="1">
            <a:spLocks noChangeArrowheads="1"/>
          </p:cNvSpPr>
          <p:nvPr/>
        </p:nvSpPr>
        <p:spPr bwMode="auto">
          <a:xfrm>
            <a:off x="1066800" y="27432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200">
                <a:latin typeface="Times New Roman" panose="02020603050405020304" pitchFamily="18" charset="0"/>
              </a:rPr>
              <a:t>25 mils</a:t>
            </a:r>
          </a:p>
        </p:txBody>
      </p:sp>
      <p:sp>
        <p:nvSpPr>
          <p:cNvPr id="144392" name="Line 8">
            <a:extLst>
              <a:ext uri="{FF2B5EF4-FFF2-40B4-BE49-F238E27FC236}">
                <a16:creationId xmlns:a16="http://schemas.microsoft.com/office/drawing/2014/main" id="{748F5EE6-D008-4E93-8B9D-3C0CA31E24C6}"/>
              </a:ext>
            </a:extLst>
          </p:cNvPr>
          <p:cNvSpPr>
            <a:spLocks noChangeShapeType="1"/>
          </p:cNvSpPr>
          <p:nvPr/>
        </p:nvSpPr>
        <p:spPr bwMode="auto">
          <a:xfrm flipH="1">
            <a:off x="990600" y="41910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393" name="Line 9">
            <a:extLst>
              <a:ext uri="{FF2B5EF4-FFF2-40B4-BE49-F238E27FC236}">
                <a16:creationId xmlns:a16="http://schemas.microsoft.com/office/drawing/2014/main" id="{D47B45FB-641F-4EC0-A6DF-295E64F94254}"/>
              </a:ext>
            </a:extLst>
          </p:cNvPr>
          <p:cNvSpPr>
            <a:spLocks noChangeShapeType="1"/>
          </p:cNvSpPr>
          <p:nvPr/>
        </p:nvSpPr>
        <p:spPr bwMode="auto">
          <a:xfrm flipH="1">
            <a:off x="1219200" y="13716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394" name="Line 10">
            <a:extLst>
              <a:ext uri="{FF2B5EF4-FFF2-40B4-BE49-F238E27FC236}">
                <a16:creationId xmlns:a16="http://schemas.microsoft.com/office/drawing/2014/main" id="{09150D4E-1B8A-476D-BA53-969E7A7E9F93}"/>
              </a:ext>
            </a:extLst>
          </p:cNvPr>
          <p:cNvSpPr>
            <a:spLocks noChangeShapeType="1"/>
          </p:cNvSpPr>
          <p:nvPr/>
        </p:nvSpPr>
        <p:spPr bwMode="auto">
          <a:xfrm flipV="1">
            <a:off x="1371600" y="13716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4395" name="Line 11">
            <a:extLst>
              <a:ext uri="{FF2B5EF4-FFF2-40B4-BE49-F238E27FC236}">
                <a16:creationId xmlns:a16="http://schemas.microsoft.com/office/drawing/2014/main" id="{38AAAE7F-CDB9-472D-8985-35F3275AFA32}"/>
              </a:ext>
            </a:extLst>
          </p:cNvPr>
          <p:cNvSpPr>
            <a:spLocks noChangeShapeType="1"/>
          </p:cNvSpPr>
          <p:nvPr/>
        </p:nvSpPr>
        <p:spPr bwMode="auto">
          <a:xfrm>
            <a:off x="1371600" y="30480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a:extLst>
              <a:ext uri="{FF2B5EF4-FFF2-40B4-BE49-F238E27FC236}">
                <a16:creationId xmlns:a16="http://schemas.microsoft.com/office/drawing/2014/main" id="{71920041-38A5-4D96-AE6F-54A54B3978FC}"/>
              </a:ext>
            </a:extLst>
          </p:cNvPr>
          <p:cNvSpPr/>
          <p:nvPr/>
        </p:nvSpPr>
        <p:spPr bwMode="auto">
          <a:xfrm>
            <a:off x="838200" y="1371600"/>
            <a:ext cx="380996" cy="914395"/>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567A1727-976E-42A7-8C3A-FA2241DAD200}"/>
              </a:ext>
            </a:extLst>
          </p:cNvPr>
          <p:cNvSpPr/>
          <p:nvPr/>
        </p:nvSpPr>
        <p:spPr bwMode="auto">
          <a:xfrm>
            <a:off x="1600200" y="5029200"/>
            <a:ext cx="4343400" cy="228586"/>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C38C7550-E86A-4498-8BE5-84D938B57A4D}"/>
              </a:ext>
            </a:extLst>
          </p:cNvPr>
          <p:cNvSpPr/>
          <p:nvPr/>
        </p:nvSpPr>
        <p:spPr bwMode="auto">
          <a:xfrm>
            <a:off x="1905000" y="1576388"/>
            <a:ext cx="914400" cy="369332"/>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vertical</a:t>
            </a:r>
          </a:p>
        </p:txBody>
      </p:sp>
      <p:sp>
        <p:nvSpPr>
          <p:cNvPr id="15" name="Rectangle 14">
            <a:extLst>
              <a:ext uri="{FF2B5EF4-FFF2-40B4-BE49-F238E27FC236}">
                <a16:creationId xmlns:a16="http://schemas.microsoft.com/office/drawing/2014/main" id="{2A88323E-804F-4610-A2E5-32213DA20155}"/>
              </a:ext>
            </a:extLst>
          </p:cNvPr>
          <p:cNvSpPr/>
          <p:nvPr/>
        </p:nvSpPr>
        <p:spPr bwMode="auto">
          <a:xfrm>
            <a:off x="6877759" y="1611868"/>
            <a:ext cx="1230488" cy="369332"/>
          </a:xfrm>
          <a:prstGeom prst="rect">
            <a:avLst/>
          </a:prstGeom>
          <a:noFill/>
          <a:ln w="1270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Arial" charset="0"/>
              </a:rPr>
              <a:t>Horizontal</a:t>
            </a:r>
          </a:p>
        </p:txBody>
      </p:sp>
      <p:cxnSp>
        <p:nvCxnSpPr>
          <p:cNvPr id="5" name="Straight Arrow Connector 4">
            <a:extLst>
              <a:ext uri="{FF2B5EF4-FFF2-40B4-BE49-F238E27FC236}">
                <a16:creationId xmlns:a16="http://schemas.microsoft.com/office/drawing/2014/main" id="{C66F9F76-0F59-43D6-8380-54D209CE04E5}"/>
              </a:ext>
            </a:extLst>
          </p:cNvPr>
          <p:cNvCxnSpPr/>
          <p:nvPr/>
        </p:nvCxnSpPr>
        <p:spPr bwMode="auto">
          <a:xfrm>
            <a:off x="2819400" y="1761054"/>
            <a:ext cx="1676400" cy="67743"/>
          </a:xfrm>
          <a:prstGeom prst="straightConnector1">
            <a:avLst/>
          </a:prstGeom>
          <a:noFill/>
          <a:ln w="12700"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5500F62D-78E2-446B-868F-313531D02B24}"/>
              </a:ext>
            </a:extLst>
          </p:cNvPr>
          <p:cNvCxnSpPr/>
          <p:nvPr/>
        </p:nvCxnSpPr>
        <p:spPr bwMode="auto">
          <a:xfrm flipH="1">
            <a:off x="5410198" y="1981200"/>
            <a:ext cx="1752602" cy="971536"/>
          </a:xfrm>
          <a:prstGeom prst="straightConnector1">
            <a:avLst/>
          </a:prstGeom>
          <a:noFill/>
          <a:ln w="12700" cap="flat" cmpd="sng" algn="ctr">
            <a:solidFill>
              <a:schemeClr val="tx1"/>
            </a:solidFill>
            <a:prstDash val="solid"/>
            <a:round/>
            <a:headEnd type="none" w="med" len="med"/>
            <a:tailEnd type="triangle"/>
          </a:ln>
          <a:effectLst/>
        </p:spPr>
      </p:cxnSp>
      <p:sp>
        <p:nvSpPr>
          <p:cNvPr id="2" name="Rectangle 1">
            <a:extLst>
              <a:ext uri="{FF2B5EF4-FFF2-40B4-BE49-F238E27FC236}">
                <a16:creationId xmlns:a16="http://schemas.microsoft.com/office/drawing/2014/main" id="{8FDA13B6-8C8C-4249-A191-26790F4DF525}"/>
              </a:ext>
            </a:extLst>
          </p:cNvPr>
          <p:cNvSpPr/>
          <p:nvPr/>
        </p:nvSpPr>
        <p:spPr bwMode="auto">
          <a:xfrm>
            <a:off x="1549791" y="4781224"/>
            <a:ext cx="4876800" cy="266672"/>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C19240C-7AD0-4D7B-B348-DA8698524C25}"/>
              </a:ext>
            </a:extLst>
          </p:cNvPr>
          <p:cNvSpPr>
            <a:spLocks noGrp="1" noChangeArrowheads="1"/>
          </p:cNvSpPr>
          <p:nvPr>
            <p:ph type="title"/>
          </p:nvPr>
        </p:nvSpPr>
        <p:spPr>
          <a:xfrm>
            <a:off x="685800" y="304800"/>
            <a:ext cx="7772400" cy="533400"/>
          </a:xfrm>
        </p:spPr>
        <p:txBody>
          <a:bodyPr/>
          <a:lstStyle/>
          <a:p>
            <a:pPr eaLnBrk="1" hangingPunct="1"/>
            <a:r>
              <a:rPr lang="en-US" altLang="en-US" sz="2400"/>
              <a:t>Compressor Rod Dynamic Runout</a:t>
            </a:r>
            <a:endParaRPr lang="en-US" altLang="en-US" sz="3200"/>
          </a:p>
        </p:txBody>
      </p:sp>
      <p:pic>
        <p:nvPicPr>
          <p:cNvPr id="146435" name="Picture 3">
            <a:extLst>
              <a:ext uri="{FF2B5EF4-FFF2-40B4-BE49-F238E27FC236}">
                <a16:creationId xmlns:a16="http://schemas.microsoft.com/office/drawing/2014/main" id="{19A6A97B-A367-4E85-B1ED-5C2FB3222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815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6D78BBF0-B37E-4F50-A067-98E00F0380C0}"/>
              </a:ext>
            </a:extLst>
          </p:cNvPr>
          <p:cNvSpPr txBox="1">
            <a:spLocks noChangeArrowheads="1"/>
          </p:cNvSpPr>
          <p:nvPr/>
        </p:nvSpPr>
        <p:spPr bwMode="auto">
          <a:xfrm>
            <a:off x="4038600" y="2743200"/>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a:t>Piston and liner wear</a:t>
            </a:r>
          </a:p>
        </p:txBody>
      </p:sp>
      <p:sp>
        <p:nvSpPr>
          <p:cNvPr id="146437" name="Text Box 5">
            <a:extLst>
              <a:ext uri="{FF2B5EF4-FFF2-40B4-BE49-F238E27FC236}">
                <a16:creationId xmlns:a16="http://schemas.microsoft.com/office/drawing/2014/main" id="{E746A17C-D457-4205-A7BA-9218CA64160C}"/>
              </a:ext>
            </a:extLst>
          </p:cNvPr>
          <p:cNvSpPr txBox="1">
            <a:spLocks noChangeArrowheads="1"/>
          </p:cNvSpPr>
          <p:nvPr/>
        </p:nvSpPr>
        <p:spPr bwMode="auto">
          <a:xfrm>
            <a:off x="2895600" y="1828800"/>
            <a:ext cx="1524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400"/>
              <a:t>Rod moving away from probe</a:t>
            </a:r>
          </a:p>
        </p:txBody>
      </p:sp>
      <p:sp>
        <p:nvSpPr>
          <p:cNvPr id="146438" name="Line 6">
            <a:extLst>
              <a:ext uri="{FF2B5EF4-FFF2-40B4-BE49-F238E27FC236}">
                <a16:creationId xmlns:a16="http://schemas.microsoft.com/office/drawing/2014/main" id="{01782E75-DAD6-4B22-941E-BF877C9857B1}"/>
              </a:ext>
            </a:extLst>
          </p:cNvPr>
          <p:cNvSpPr>
            <a:spLocks noChangeShapeType="1"/>
          </p:cNvSpPr>
          <p:nvPr/>
        </p:nvSpPr>
        <p:spPr bwMode="auto">
          <a:xfrm flipV="1">
            <a:off x="3352800" y="15240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6439" name="Line 7">
            <a:extLst>
              <a:ext uri="{FF2B5EF4-FFF2-40B4-BE49-F238E27FC236}">
                <a16:creationId xmlns:a16="http://schemas.microsoft.com/office/drawing/2014/main" id="{02262C18-DD26-4ED1-91C3-851840BBA695}"/>
              </a:ext>
            </a:extLst>
          </p:cNvPr>
          <p:cNvSpPr>
            <a:spLocks noChangeShapeType="1"/>
          </p:cNvSpPr>
          <p:nvPr/>
        </p:nvSpPr>
        <p:spPr bwMode="auto">
          <a:xfrm flipV="1">
            <a:off x="3352800" y="1676400"/>
            <a:ext cx="3733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6440" name="Line 8">
            <a:extLst>
              <a:ext uri="{FF2B5EF4-FFF2-40B4-BE49-F238E27FC236}">
                <a16:creationId xmlns:a16="http://schemas.microsoft.com/office/drawing/2014/main" id="{C710E349-E93A-4127-AC23-B4495698A169}"/>
              </a:ext>
            </a:extLst>
          </p:cNvPr>
          <p:cNvSpPr>
            <a:spLocks noChangeShapeType="1"/>
          </p:cNvSpPr>
          <p:nvPr/>
        </p:nvSpPr>
        <p:spPr bwMode="auto">
          <a:xfrm flipH="1">
            <a:off x="1295400" y="12954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441" name="Line 9">
            <a:extLst>
              <a:ext uri="{FF2B5EF4-FFF2-40B4-BE49-F238E27FC236}">
                <a16:creationId xmlns:a16="http://schemas.microsoft.com/office/drawing/2014/main" id="{DC2CE56D-AFD8-4641-BD7F-4BD105CCABE1}"/>
              </a:ext>
            </a:extLst>
          </p:cNvPr>
          <p:cNvSpPr>
            <a:spLocks noChangeShapeType="1"/>
          </p:cNvSpPr>
          <p:nvPr/>
        </p:nvSpPr>
        <p:spPr bwMode="auto">
          <a:xfrm flipH="1">
            <a:off x="1219200" y="2133600"/>
            <a:ext cx="533400" cy="0"/>
          </a:xfrm>
          <a:prstGeom prst="line">
            <a:avLst/>
          </a:prstGeom>
          <a:noFill/>
          <a:ln w="9525">
            <a:no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442" name="Text Box 10">
            <a:extLst>
              <a:ext uri="{FF2B5EF4-FFF2-40B4-BE49-F238E27FC236}">
                <a16:creationId xmlns:a16="http://schemas.microsoft.com/office/drawing/2014/main" id="{B65C5B18-E79E-4668-90D4-D7EEA9143CC8}"/>
              </a:ext>
            </a:extLst>
          </p:cNvPr>
          <p:cNvSpPr txBox="1">
            <a:spLocks noChangeArrowheads="1"/>
          </p:cNvSpPr>
          <p:nvPr/>
        </p:nvSpPr>
        <p:spPr bwMode="auto">
          <a:xfrm>
            <a:off x="914400" y="2895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400"/>
              <a:t>20 mils</a:t>
            </a:r>
          </a:p>
        </p:txBody>
      </p:sp>
      <p:sp>
        <p:nvSpPr>
          <p:cNvPr id="146443" name="Line 11">
            <a:extLst>
              <a:ext uri="{FF2B5EF4-FFF2-40B4-BE49-F238E27FC236}">
                <a16:creationId xmlns:a16="http://schemas.microsoft.com/office/drawing/2014/main" id="{75239136-4328-4183-8A4A-59301A8797BE}"/>
              </a:ext>
            </a:extLst>
          </p:cNvPr>
          <p:cNvSpPr>
            <a:spLocks noChangeShapeType="1"/>
          </p:cNvSpPr>
          <p:nvPr/>
        </p:nvSpPr>
        <p:spPr bwMode="auto">
          <a:xfrm flipV="1">
            <a:off x="1632654" y="1295400"/>
            <a:ext cx="1523987"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a:extLst>
              <a:ext uri="{FF2B5EF4-FFF2-40B4-BE49-F238E27FC236}">
                <a16:creationId xmlns:a16="http://schemas.microsoft.com/office/drawing/2014/main" id="{F574E610-2068-4F33-A899-3791F14086D6}"/>
              </a:ext>
            </a:extLst>
          </p:cNvPr>
          <p:cNvSpPr/>
          <p:nvPr/>
        </p:nvSpPr>
        <p:spPr bwMode="auto">
          <a:xfrm>
            <a:off x="990599" y="1295400"/>
            <a:ext cx="533399" cy="990601"/>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857AD0D5-35CF-43D3-B752-B633EFA921EF}"/>
              </a:ext>
            </a:extLst>
          </p:cNvPr>
          <p:cNvSpPr/>
          <p:nvPr/>
        </p:nvSpPr>
        <p:spPr bwMode="auto">
          <a:xfrm>
            <a:off x="1752600" y="4953000"/>
            <a:ext cx="4495800" cy="3810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6915" name="Rectangle 3">
            <a:extLst>
              <a:ext uri="{FF2B5EF4-FFF2-40B4-BE49-F238E27FC236}">
                <a16:creationId xmlns:a16="http://schemas.microsoft.com/office/drawing/2014/main" id="{70BDC3A0-D7DB-4979-AD56-8DF3A7B8D388}"/>
              </a:ext>
            </a:extLst>
          </p:cNvPr>
          <p:cNvSpPr>
            <a:spLocks noGrp="1" noChangeArrowheads="1"/>
          </p:cNvSpPr>
          <p:nvPr>
            <p:ph type="body" idx="1"/>
          </p:nvPr>
        </p:nvSpPr>
        <p:spPr>
          <a:xfrm>
            <a:off x="304800" y="2438400"/>
            <a:ext cx="8458200" cy="4191000"/>
          </a:xfrm>
        </p:spPr>
        <p:txBody>
          <a:bodyPr/>
          <a:lstStyle/>
          <a:p>
            <a:pPr eaLnBrk="1" hangingPunct="1">
              <a:lnSpc>
                <a:spcPct val="80000"/>
              </a:lnSpc>
              <a:buClr>
                <a:schemeClr val="tx1"/>
              </a:buClr>
              <a:buFontTx/>
              <a:buNone/>
            </a:pPr>
            <a:r>
              <a:rPr lang="en-US" altLang="en-US"/>
              <a:t>	</a:t>
            </a:r>
            <a:r>
              <a:rPr lang="en-GB" altLang="en-US" sz="2800"/>
              <a:t>The piston rod is alternatively under compression and tension, and being of a relatively narrow cross-section, is subject to high mechanical loads and high cyclic fatigue stresses.</a:t>
            </a:r>
            <a:endParaRPr lang="en-US" altLang="en-US" sz="2800"/>
          </a:p>
          <a:p>
            <a:pPr eaLnBrk="1" hangingPunct="1">
              <a:lnSpc>
                <a:spcPct val="80000"/>
              </a:lnSpc>
              <a:buClr>
                <a:schemeClr val="tx1"/>
              </a:buClr>
              <a:buFontTx/>
              <a:buNone/>
            </a:pPr>
            <a:r>
              <a:rPr lang="en-US" altLang="en-US" sz="2800"/>
              <a:t>	The gas rod load is the force in pounds applied to the reciprocating parts due to internal cylinder pressure and area differentials across the piston ends.</a:t>
            </a:r>
          </a:p>
          <a:p>
            <a:pPr eaLnBrk="1" hangingPunct="1">
              <a:lnSpc>
                <a:spcPct val="80000"/>
              </a:lnSpc>
              <a:buClr>
                <a:schemeClr val="tx1"/>
              </a:buClr>
              <a:buFontTx/>
              <a:buNone/>
            </a:pPr>
            <a:r>
              <a:rPr lang="en-US" altLang="en-US" sz="2800"/>
              <a:t>	Some manufactures may include the effect of inertia forces of the crosshead and piston assemblies in their load limits.</a:t>
            </a:r>
          </a:p>
          <a:p>
            <a:pPr eaLnBrk="1" hangingPunct="1">
              <a:lnSpc>
                <a:spcPct val="80000"/>
              </a:lnSpc>
              <a:buClr>
                <a:schemeClr val="tx1"/>
              </a:buClr>
              <a:buFontTx/>
              <a:buNone/>
            </a:pPr>
            <a:r>
              <a:rPr lang="en-GB" altLang="en-US" sz="2800"/>
              <a:t>	</a:t>
            </a:r>
            <a:endParaRPr lang="en-US" altLang="en-US" sz="2800"/>
          </a:p>
        </p:txBody>
      </p:sp>
      <p:sp>
        <p:nvSpPr>
          <p:cNvPr id="150531" name="Slide Number Placeholder 4">
            <a:extLst>
              <a:ext uri="{FF2B5EF4-FFF2-40B4-BE49-F238E27FC236}">
                <a16:creationId xmlns:a16="http://schemas.microsoft.com/office/drawing/2014/main" id="{DC68EC92-4B3C-4B03-AE5F-365ED1441DDE}"/>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0E9F549-5636-4B42-973E-EA36274F503F}" type="slidenum">
              <a:rPr lang="en-US" altLang="en-US" sz="1800"/>
              <a:pPr eaLnBrk="1" hangingPunct="1">
                <a:spcBef>
                  <a:spcPct val="0"/>
                </a:spcBef>
                <a:buFontTx/>
                <a:buNone/>
              </a:pPr>
              <a:t>72</a:t>
            </a:fld>
            <a:endParaRPr lang="en-US" altLang="en-US" sz="1800"/>
          </a:p>
        </p:txBody>
      </p:sp>
      <p:sp>
        <p:nvSpPr>
          <p:cNvPr id="150532" name="Rectangle 2">
            <a:extLst>
              <a:ext uri="{FF2B5EF4-FFF2-40B4-BE49-F238E27FC236}">
                <a16:creationId xmlns:a16="http://schemas.microsoft.com/office/drawing/2014/main" id="{5B48FC74-7AA5-4D2C-A1C7-FAA6505C7A9C}"/>
              </a:ext>
            </a:extLst>
          </p:cNvPr>
          <p:cNvSpPr>
            <a:spLocks noGrp="1" noChangeArrowheads="1"/>
          </p:cNvSpPr>
          <p:nvPr>
            <p:ph type="title"/>
          </p:nvPr>
        </p:nvSpPr>
        <p:spPr>
          <a:xfrm>
            <a:off x="685800" y="76200"/>
            <a:ext cx="7772400" cy="1219200"/>
          </a:xfrm>
        </p:spPr>
        <p:txBody>
          <a:bodyPr/>
          <a:lstStyle/>
          <a:p>
            <a:pPr eaLnBrk="1" hangingPunct="1"/>
            <a:r>
              <a:rPr lang="en-US" altLang="en-US" sz="3600">
                <a:solidFill>
                  <a:srgbClr val="FF0000"/>
                </a:solidFill>
              </a:rPr>
              <a:t>Rod Load</a:t>
            </a:r>
          </a:p>
        </p:txBody>
      </p:sp>
      <p:pic>
        <p:nvPicPr>
          <p:cNvPr id="150533" name="Picture 4" descr="piston_rod_01">
            <a:extLst>
              <a:ext uri="{FF2B5EF4-FFF2-40B4-BE49-F238E27FC236}">
                <a16:creationId xmlns:a16="http://schemas.microsoft.com/office/drawing/2014/main" id="{18322B37-5BEE-4AD7-885D-19FF4424C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382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26915">
                                            <p:txEl>
                                              <p:pRg st="0" end="0"/>
                                            </p:txEl>
                                          </p:spTgt>
                                        </p:tgtEl>
                                        <p:attrNameLst>
                                          <p:attrName>style.visibility</p:attrName>
                                        </p:attrNameLst>
                                      </p:cBhvr>
                                      <p:to>
                                        <p:strVal val="visible"/>
                                      </p:to>
                                    </p:set>
                                    <p:animEffect transition="in" filter="wipe(left)">
                                      <p:cBhvr>
                                        <p:cTn id="7" dur="500"/>
                                        <p:tgtEl>
                                          <p:spTgt spid="2726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26915">
                                            <p:txEl>
                                              <p:pRg st="1" end="1"/>
                                            </p:txEl>
                                          </p:spTgt>
                                        </p:tgtEl>
                                        <p:attrNameLst>
                                          <p:attrName>style.visibility</p:attrName>
                                        </p:attrNameLst>
                                      </p:cBhvr>
                                      <p:to>
                                        <p:strVal val="visible"/>
                                      </p:to>
                                    </p:set>
                                    <p:animEffect transition="in" filter="wipe(left)">
                                      <p:cBhvr>
                                        <p:cTn id="12" dur="500"/>
                                        <p:tgtEl>
                                          <p:spTgt spid="2726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26915">
                                            <p:txEl>
                                              <p:pRg st="2" end="2"/>
                                            </p:txEl>
                                          </p:spTgt>
                                        </p:tgtEl>
                                        <p:attrNameLst>
                                          <p:attrName>style.visibility</p:attrName>
                                        </p:attrNameLst>
                                      </p:cBhvr>
                                      <p:to>
                                        <p:strVal val="visible"/>
                                      </p:to>
                                    </p:set>
                                    <p:animEffect transition="in" filter="wipe(left)">
                                      <p:cBhvr>
                                        <p:cTn id="17" dur="500"/>
                                        <p:tgtEl>
                                          <p:spTgt spid="2726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26915">
                                            <p:txEl>
                                              <p:pRg st="3" end="3"/>
                                            </p:txEl>
                                          </p:spTgt>
                                        </p:tgtEl>
                                        <p:attrNameLst>
                                          <p:attrName>style.visibility</p:attrName>
                                        </p:attrNameLst>
                                      </p:cBhvr>
                                      <p:to>
                                        <p:strVal val="visible"/>
                                      </p:to>
                                    </p:set>
                                    <p:animEffect transition="in" filter="wipe(left)">
                                      <p:cBhvr>
                                        <p:cTn id="22" dur="500"/>
                                        <p:tgtEl>
                                          <p:spTgt spid="2726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91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6915" name="Rectangle 3">
            <a:extLst>
              <a:ext uri="{FF2B5EF4-FFF2-40B4-BE49-F238E27FC236}">
                <a16:creationId xmlns:a16="http://schemas.microsoft.com/office/drawing/2014/main" id="{13E3E880-30A5-4CA2-B33A-E43C1BA95F95}"/>
              </a:ext>
            </a:extLst>
          </p:cNvPr>
          <p:cNvSpPr>
            <a:spLocks noGrp="1" noChangeArrowheads="1"/>
          </p:cNvSpPr>
          <p:nvPr>
            <p:ph type="body" idx="1"/>
          </p:nvPr>
        </p:nvSpPr>
        <p:spPr>
          <a:xfrm>
            <a:off x="685800" y="1905000"/>
            <a:ext cx="7772400" cy="4724400"/>
          </a:xfrm>
        </p:spPr>
        <p:txBody>
          <a:bodyPr/>
          <a:lstStyle/>
          <a:p>
            <a:pPr eaLnBrk="1" hangingPunct="1">
              <a:lnSpc>
                <a:spcPct val="80000"/>
              </a:lnSpc>
              <a:buClr>
                <a:schemeClr val="tx1"/>
              </a:buClr>
              <a:buFontTx/>
              <a:buNone/>
            </a:pPr>
            <a:r>
              <a:rPr lang="en-US" altLang="en-US"/>
              <a:t>	</a:t>
            </a:r>
            <a:r>
              <a:rPr lang="en-US" altLang="en-US" sz="2800"/>
              <a:t>The net load on the crosshead pin and bushing is comprised of inertia (</a:t>
            </a:r>
            <a:r>
              <a:rPr lang="en-US" altLang="en-US" sz="2800">
                <a:solidFill>
                  <a:srgbClr val="FF0000"/>
                </a:solidFill>
              </a:rPr>
              <a:t>component mass and speed</a:t>
            </a:r>
            <a:r>
              <a:rPr lang="en-US" altLang="en-US" sz="2800"/>
              <a:t>) and static (</a:t>
            </a:r>
            <a:r>
              <a:rPr lang="en-US" altLang="en-US" sz="2800">
                <a:solidFill>
                  <a:srgbClr val="92D050"/>
                </a:solidFill>
              </a:rPr>
              <a:t>gas load</a:t>
            </a:r>
            <a:r>
              <a:rPr lang="en-US" altLang="en-US" sz="2800"/>
              <a:t>) forces</a:t>
            </a:r>
            <a:br>
              <a:rPr lang="en-US" altLang="en-US" sz="2800"/>
            </a:br>
            <a:endParaRPr lang="en-US" altLang="en-US" sz="2800"/>
          </a:p>
          <a:p>
            <a:pPr eaLnBrk="1" hangingPunct="1">
              <a:lnSpc>
                <a:spcPct val="80000"/>
              </a:lnSpc>
              <a:buClr>
                <a:schemeClr val="tx1"/>
              </a:buClr>
              <a:buFontTx/>
              <a:buNone/>
            </a:pPr>
            <a:r>
              <a:rPr lang="en-US" altLang="en-US" sz="2800"/>
              <a:t>	In most applications the net load is required to be reversing at the crosshead pin and bushing (changes from compression to tension and back to compression in one revolution of the crankshaft)</a:t>
            </a:r>
          </a:p>
        </p:txBody>
      </p:sp>
      <p:sp>
        <p:nvSpPr>
          <p:cNvPr id="152579" name="Slide Number Placeholder 4">
            <a:extLst>
              <a:ext uri="{FF2B5EF4-FFF2-40B4-BE49-F238E27FC236}">
                <a16:creationId xmlns:a16="http://schemas.microsoft.com/office/drawing/2014/main" id="{DCFDE593-CFF9-491E-9E3C-27C3957E96BE}"/>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D1C7C838-3172-4A67-987B-13BAAB3D02B6}" type="slidenum">
              <a:rPr lang="en-US" altLang="en-US" sz="1800"/>
              <a:pPr eaLnBrk="1" hangingPunct="1">
                <a:spcBef>
                  <a:spcPct val="0"/>
                </a:spcBef>
                <a:buFontTx/>
                <a:buNone/>
              </a:pPr>
              <a:t>73</a:t>
            </a:fld>
            <a:endParaRPr lang="en-US" altLang="en-US" sz="1800"/>
          </a:p>
        </p:txBody>
      </p:sp>
      <p:sp>
        <p:nvSpPr>
          <p:cNvPr id="152580" name="Rectangle 2">
            <a:extLst>
              <a:ext uri="{FF2B5EF4-FFF2-40B4-BE49-F238E27FC236}">
                <a16:creationId xmlns:a16="http://schemas.microsoft.com/office/drawing/2014/main" id="{264EE48C-49CD-48C6-A452-BA5EF46AB76D}"/>
              </a:ext>
            </a:extLst>
          </p:cNvPr>
          <p:cNvSpPr>
            <a:spLocks noGrp="1" noChangeArrowheads="1"/>
          </p:cNvSpPr>
          <p:nvPr>
            <p:ph type="title"/>
          </p:nvPr>
        </p:nvSpPr>
        <p:spPr>
          <a:xfrm>
            <a:off x="685800" y="304800"/>
            <a:ext cx="7772400" cy="914400"/>
          </a:xfrm>
        </p:spPr>
        <p:txBody>
          <a:bodyPr/>
          <a:lstStyle/>
          <a:p>
            <a:pPr eaLnBrk="1" hangingPunct="1"/>
            <a:r>
              <a:rPr lang="en-US" altLang="en-US" sz="3600">
                <a:solidFill>
                  <a:srgbClr val="FF0000"/>
                </a:solidFill>
              </a:rPr>
              <a:t>Crosshead Pin Load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26915">
                                            <p:txEl>
                                              <p:pRg st="0" end="0"/>
                                            </p:txEl>
                                          </p:spTgt>
                                        </p:tgtEl>
                                        <p:attrNameLst>
                                          <p:attrName>style.visibility</p:attrName>
                                        </p:attrNameLst>
                                      </p:cBhvr>
                                      <p:to>
                                        <p:strVal val="visible"/>
                                      </p:to>
                                    </p:set>
                                    <p:animEffect transition="in" filter="wipe(left)">
                                      <p:cBhvr>
                                        <p:cTn id="7" dur="500"/>
                                        <p:tgtEl>
                                          <p:spTgt spid="2726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26915">
                                            <p:txEl>
                                              <p:pRg st="1" end="1"/>
                                            </p:txEl>
                                          </p:spTgt>
                                        </p:tgtEl>
                                        <p:attrNameLst>
                                          <p:attrName>style.visibility</p:attrName>
                                        </p:attrNameLst>
                                      </p:cBhvr>
                                      <p:to>
                                        <p:strVal val="visible"/>
                                      </p:to>
                                    </p:set>
                                    <p:animEffect transition="in" filter="wipe(left)">
                                      <p:cBhvr>
                                        <p:cTn id="12" dur="500"/>
                                        <p:tgtEl>
                                          <p:spTgt spid="27269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91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a:extLst>
              <a:ext uri="{FF2B5EF4-FFF2-40B4-BE49-F238E27FC236}">
                <a16:creationId xmlns:a16="http://schemas.microsoft.com/office/drawing/2014/main" id="{9DF54822-801F-4AD1-9507-41A7A6C30711}"/>
              </a:ext>
            </a:extLst>
          </p:cNvPr>
          <p:cNvSpPr txBox="1">
            <a:spLocks noChangeArrowheads="1"/>
          </p:cNvSpPr>
          <p:nvPr/>
        </p:nvSpPr>
        <p:spPr bwMode="auto">
          <a:xfrm>
            <a:off x="457200" y="152400"/>
            <a:ext cx="845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dirty="0"/>
              <a:t>Channel Resonance Must be Corrected before Rod Load Measurements</a:t>
            </a:r>
          </a:p>
        </p:txBody>
      </p:sp>
      <p:pic>
        <p:nvPicPr>
          <p:cNvPr id="154627" name="Picture 2">
            <a:extLst>
              <a:ext uri="{FF2B5EF4-FFF2-40B4-BE49-F238E27FC236}">
                <a16:creationId xmlns:a16="http://schemas.microsoft.com/office/drawing/2014/main" id="{F92DBEF7-9871-4414-BA8F-BE2A5BD61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22" y="1409700"/>
            <a:ext cx="87630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 name="Rectangle 1">
            <a:extLst>
              <a:ext uri="{FF2B5EF4-FFF2-40B4-BE49-F238E27FC236}">
                <a16:creationId xmlns:a16="http://schemas.microsoft.com/office/drawing/2014/main" id="{0F8311AD-3B21-4D1E-A35A-5F8C53B5C807}"/>
              </a:ext>
            </a:extLst>
          </p:cNvPr>
          <p:cNvSpPr/>
          <p:nvPr/>
        </p:nvSpPr>
        <p:spPr bwMode="auto">
          <a:xfrm>
            <a:off x="1066800" y="5791200"/>
            <a:ext cx="6096000" cy="457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3FB0F71B-AD8A-4FE8-8E27-7B71D6C5EEF5}"/>
              </a:ext>
            </a:extLst>
          </p:cNvPr>
          <p:cNvSpPr>
            <a:spLocks noGrp="1" noChangeArrowheads="1"/>
          </p:cNvSpPr>
          <p:nvPr>
            <p:ph type="title"/>
          </p:nvPr>
        </p:nvSpPr>
        <p:spPr>
          <a:xfrm>
            <a:off x="457200" y="76200"/>
            <a:ext cx="8229600" cy="609600"/>
          </a:xfrm>
        </p:spPr>
        <p:txBody>
          <a:bodyPr/>
          <a:lstStyle/>
          <a:p>
            <a:pPr eaLnBrk="1" hangingPunct="1"/>
            <a:r>
              <a:rPr lang="en-US" altLang="en-US" sz="3600">
                <a:solidFill>
                  <a:srgbClr val="FF0000"/>
                </a:solidFill>
              </a:rPr>
              <a:t>Channel Resonance Correction</a:t>
            </a:r>
          </a:p>
        </p:txBody>
      </p:sp>
      <p:sp>
        <p:nvSpPr>
          <p:cNvPr id="156675" name="Rectangle 5">
            <a:extLst>
              <a:ext uri="{FF2B5EF4-FFF2-40B4-BE49-F238E27FC236}">
                <a16:creationId xmlns:a16="http://schemas.microsoft.com/office/drawing/2014/main" id="{C44E622C-7997-4333-8D70-3C321B97D176}"/>
              </a:ext>
            </a:extLst>
          </p:cNvPr>
          <p:cNvSpPr>
            <a:spLocks noGrp="1" noChangeArrowheads="1"/>
          </p:cNvSpPr>
          <p:nvPr>
            <p:ph type="body" idx="1"/>
          </p:nvPr>
        </p:nvSpPr>
        <p:spPr>
          <a:xfrm>
            <a:off x="457200" y="762000"/>
            <a:ext cx="8229600" cy="6096000"/>
          </a:xfrm>
        </p:spPr>
        <p:txBody>
          <a:bodyPr/>
          <a:lstStyle/>
          <a:p>
            <a:pPr eaLnBrk="1" hangingPunct="1"/>
            <a:r>
              <a:rPr lang="en-US" altLang="en-US" sz="2800"/>
              <a:t>Smoothing is a method of correcting the collected pressure data for inherent indicator passage resonance </a:t>
            </a:r>
          </a:p>
          <a:p>
            <a:pPr eaLnBrk="1" hangingPunct="1"/>
            <a:r>
              <a:rPr lang="en-US" altLang="en-US" sz="2800"/>
              <a:t>This resonance does not significantly affect the horsepower measurement because it is sinusoidal in nature</a:t>
            </a:r>
          </a:p>
          <a:p>
            <a:pPr eaLnBrk="1" hangingPunct="1"/>
            <a:r>
              <a:rPr lang="en-US" altLang="en-US" sz="2800"/>
              <a:t>If this resonance is present during the compression and re-expansion portions of the pressure trace, it can significantly affect the accuracy of the Toe pressure and Volumetric Efficiency picks</a:t>
            </a:r>
          </a:p>
          <a:p>
            <a:pPr eaLnBrk="1" hangingPunct="1"/>
            <a:r>
              <a:rPr lang="en-US" altLang="en-US" sz="2800">
                <a:solidFill>
                  <a:srgbClr val="FF0000"/>
                </a:solidFill>
              </a:rPr>
              <a:t>This resonance can also cause measured peak differential pressures to be higher than actual</a:t>
            </a:r>
          </a:p>
          <a:p>
            <a:pPr eaLnBrk="1" hangingPunct="1"/>
            <a:endParaRPr lang="en-US" altLang="en-US" sz="2400"/>
          </a:p>
          <a:p>
            <a:pPr eaLnBrk="1" hangingPunct="1"/>
            <a:endParaRPr lang="en-US" altLang="en-US" sz="2400"/>
          </a:p>
          <a:p>
            <a:pPr eaLnBrk="1" hangingPunct="1"/>
            <a:endParaRPr lang="en-US" altLang="en-US" sz="2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a:extLst>
              <a:ext uri="{FF2B5EF4-FFF2-40B4-BE49-F238E27FC236}">
                <a16:creationId xmlns:a16="http://schemas.microsoft.com/office/drawing/2014/main" id="{AC95C592-1385-47FE-9AAB-FC9DF0AD6545}"/>
              </a:ext>
            </a:extLst>
          </p:cNvPr>
          <p:cNvSpPr txBox="1">
            <a:spLocks noChangeArrowheads="1"/>
          </p:cNvSpPr>
          <p:nvPr/>
        </p:nvSpPr>
        <p:spPr bwMode="auto">
          <a:xfrm>
            <a:off x="1295400" y="152400"/>
            <a:ext cx="678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a:solidFill>
                  <a:srgbClr val="FF0000"/>
                </a:solidFill>
              </a:rPr>
              <a:t>Resonance Corrected</a:t>
            </a:r>
          </a:p>
        </p:txBody>
      </p:sp>
      <p:pic>
        <p:nvPicPr>
          <p:cNvPr id="158723" name="Picture 2">
            <a:extLst>
              <a:ext uri="{FF2B5EF4-FFF2-40B4-BE49-F238E27FC236}">
                <a16:creationId xmlns:a16="http://schemas.microsoft.com/office/drawing/2014/main" id="{29C986DA-1BD7-4068-B0BC-0387A9C48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2" name="Rectangle 1">
            <a:extLst>
              <a:ext uri="{FF2B5EF4-FFF2-40B4-BE49-F238E27FC236}">
                <a16:creationId xmlns:a16="http://schemas.microsoft.com/office/drawing/2014/main" id="{9B951AFA-C902-4596-B42C-FFFFF255D6E0}"/>
              </a:ext>
            </a:extLst>
          </p:cNvPr>
          <p:cNvSpPr/>
          <p:nvPr/>
        </p:nvSpPr>
        <p:spPr bwMode="auto">
          <a:xfrm>
            <a:off x="1066800" y="5791200"/>
            <a:ext cx="6172200" cy="5334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a:extLst>
              <a:ext uri="{FF2B5EF4-FFF2-40B4-BE49-F238E27FC236}">
                <a16:creationId xmlns:a16="http://schemas.microsoft.com/office/drawing/2014/main" id="{F0E2FC6A-38C6-4374-A4AF-7DABFB1B4104}"/>
              </a:ext>
            </a:extLst>
          </p:cNvPr>
          <p:cNvSpPr>
            <a:spLocks noGrp="1" noChangeArrowheads="1"/>
          </p:cNvSpPr>
          <p:nvPr>
            <p:ph type="title"/>
          </p:nvPr>
        </p:nvSpPr>
        <p:spPr>
          <a:xfrm>
            <a:off x="457200" y="152400"/>
            <a:ext cx="8229600" cy="457200"/>
          </a:xfrm>
        </p:spPr>
        <p:txBody>
          <a:bodyPr/>
          <a:lstStyle/>
          <a:p>
            <a:pPr eaLnBrk="1" hangingPunct="1"/>
            <a:r>
              <a:rPr lang="en-US" altLang="en-US" sz="3600">
                <a:solidFill>
                  <a:srgbClr val="FF0000"/>
                </a:solidFill>
              </a:rPr>
              <a:t>Corrected Rod Load Plot</a:t>
            </a:r>
          </a:p>
        </p:txBody>
      </p:sp>
      <p:pic>
        <p:nvPicPr>
          <p:cNvPr id="160771" name="Picture 4">
            <a:extLst>
              <a:ext uri="{FF2B5EF4-FFF2-40B4-BE49-F238E27FC236}">
                <a16:creationId xmlns:a16="http://schemas.microsoft.com/office/drawing/2014/main" id="{04B405B4-A775-4E86-AC2E-4BAB35F6C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28003"/>
            <a:ext cx="8802688"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2" name="Rectangle 1">
            <a:extLst>
              <a:ext uri="{FF2B5EF4-FFF2-40B4-BE49-F238E27FC236}">
                <a16:creationId xmlns:a16="http://schemas.microsoft.com/office/drawing/2014/main" id="{5B775E71-1B48-461C-BE3A-88D0813096C8}"/>
              </a:ext>
            </a:extLst>
          </p:cNvPr>
          <p:cNvSpPr/>
          <p:nvPr/>
        </p:nvSpPr>
        <p:spPr bwMode="auto">
          <a:xfrm>
            <a:off x="990600" y="5486400"/>
            <a:ext cx="5257800" cy="457200"/>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8C0A152B-E0DB-41AA-8938-CBE24558BEDE}"/>
              </a:ext>
            </a:extLst>
          </p:cNvPr>
          <p:cNvSpPr>
            <a:spLocks noGrp="1" noChangeArrowheads="1"/>
          </p:cNvSpPr>
          <p:nvPr>
            <p:ph type="title"/>
          </p:nvPr>
        </p:nvSpPr>
        <p:spPr>
          <a:xfrm>
            <a:off x="685800" y="0"/>
            <a:ext cx="7772400" cy="1143000"/>
          </a:xfrm>
        </p:spPr>
        <p:txBody>
          <a:bodyPr/>
          <a:lstStyle/>
          <a:p>
            <a:pPr eaLnBrk="1" hangingPunct="1"/>
            <a:r>
              <a:rPr lang="en-US" altLang="en-US" sz="3600">
                <a:solidFill>
                  <a:srgbClr val="FF0000"/>
                </a:solidFill>
              </a:rPr>
              <a:t>Static or Gas Load</a:t>
            </a:r>
          </a:p>
        </p:txBody>
      </p:sp>
      <p:sp>
        <p:nvSpPr>
          <p:cNvPr id="978947" name="Rectangle 3">
            <a:extLst>
              <a:ext uri="{FF2B5EF4-FFF2-40B4-BE49-F238E27FC236}">
                <a16:creationId xmlns:a16="http://schemas.microsoft.com/office/drawing/2014/main" id="{D51E7791-850B-4F33-AAD7-D7AEBAE25995}"/>
              </a:ext>
            </a:extLst>
          </p:cNvPr>
          <p:cNvSpPr>
            <a:spLocks noGrp="1" noChangeArrowheads="1"/>
          </p:cNvSpPr>
          <p:nvPr>
            <p:ph type="body" idx="1"/>
          </p:nvPr>
        </p:nvSpPr>
        <p:spPr>
          <a:xfrm>
            <a:off x="304800" y="1371600"/>
            <a:ext cx="8610600" cy="5334000"/>
          </a:xfrm>
        </p:spPr>
        <p:txBody>
          <a:bodyPr/>
          <a:lstStyle/>
          <a:p>
            <a:pPr eaLnBrk="1" hangingPunct="1">
              <a:buClr>
                <a:schemeClr val="tx1"/>
              </a:buClr>
              <a:buFontTx/>
              <a:buNone/>
            </a:pPr>
            <a:r>
              <a:rPr lang="en-US" altLang="en-US" dirty="0"/>
              <a:t>	</a:t>
            </a:r>
            <a:r>
              <a:rPr lang="en-US" altLang="en-US" sz="2800" dirty="0"/>
              <a:t>Static or gas load is the force on the cylinder reciprocating components resulting from the gas pressure applied to the surface area of the piston faces</a:t>
            </a:r>
            <a:br>
              <a:rPr lang="en-US" altLang="en-US" sz="2800" dirty="0"/>
            </a:br>
            <a:endParaRPr lang="en-US" altLang="en-US" sz="2800" dirty="0"/>
          </a:p>
          <a:p>
            <a:pPr eaLnBrk="1" hangingPunct="1">
              <a:buClr>
                <a:schemeClr val="tx1"/>
              </a:buClr>
              <a:buFontTx/>
              <a:buNone/>
            </a:pPr>
            <a:r>
              <a:rPr lang="en-US" altLang="en-US" sz="2800" dirty="0"/>
              <a:t>	Analyzers calculate and plot the results for each degree of crankshaft rotation</a:t>
            </a:r>
            <a:br>
              <a:rPr lang="en-US" altLang="en-US" sz="2800" dirty="0"/>
            </a:br>
            <a:endParaRPr lang="en-US" altLang="en-US" sz="2800" dirty="0"/>
          </a:p>
          <a:p>
            <a:pPr eaLnBrk="1" hangingPunct="1">
              <a:buClr>
                <a:schemeClr val="tx1"/>
              </a:buClr>
              <a:buFontTx/>
              <a:buNone/>
            </a:pPr>
            <a:r>
              <a:rPr lang="en-US" altLang="en-US" sz="2800" dirty="0"/>
              <a:t>	Gas forces alone may or may not cause a force reversal at the crosshead pin and bushing</a:t>
            </a:r>
          </a:p>
        </p:txBody>
      </p:sp>
      <p:sp>
        <p:nvSpPr>
          <p:cNvPr id="162820" name="Slide Number Placeholder 3">
            <a:extLst>
              <a:ext uri="{FF2B5EF4-FFF2-40B4-BE49-F238E27FC236}">
                <a16:creationId xmlns:a16="http://schemas.microsoft.com/office/drawing/2014/main" id="{CBBAF647-09D9-46F2-9E5F-C7378F81329C}"/>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8724627-0AFD-48BC-AC8E-55857943289E}" type="slidenum">
              <a:rPr lang="en-US" altLang="en-US" sz="1800"/>
              <a:pPr eaLnBrk="1" hangingPunct="1">
                <a:spcBef>
                  <a:spcPct val="0"/>
                </a:spcBef>
                <a:buFontTx/>
                <a:buNone/>
              </a:pPr>
              <a:t>78</a:t>
            </a:fld>
            <a:endParaRPr lang="en-US" altLang="en-US" sz="18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animEffect transition="in" filter="wipe(left)">
                                      <p:cBhvr>
                                        <p:cTn id="7" dur="500"/>
                                        <p:tgtEl>
                                          <p:spTgt spid="978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8947">
                                            <p:txEl>
                                              <p:pRg st="1" end="1"/>
                                            </p:txEl>
                                          </p:spTgt>
                                        </p:tgtEl>
                                        <p:attrNameLst>
                                          <p:attrName>style.visibility</p:attrName>
                                        </p:attrNameLst>
                                      </p:cBhvr>
                                      <p:to>
                                        <p:strVal val="visible"/>
                                      </p:to>
                                    </p:set>
                                    <p:animEffect transition="in" filter="wipe(left)">
                                      <p:cBhvr>
                                        <p:cTn id="12" dur="500"/>
                                        <p:tgtEl>
                                          <p:spTgt spid="978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78947">
                                            <p:txEl>
                                              <p:pRg st="2" end="2"/>
                                            </p:txEl>
                                          </p:spTgt>
                                        </p:tgtEl>
                                        <p:attrNameLst>
                                          <p:attrName>style.visibility</p:attrName>
                                        </p:attrNameLst>
                                      </p:cBhvr>
                                      <p:to>
                                        <p:strVal val="visible"/>
                                      </p:to>
                                    </p:set>
                                    <p:animEffect transition="in" filter="wipe(left)">
                                      <p:cBhvr>
                                        <p:cTn id="17" dur="500"/>
                                        <p:tgtEl>
                                          <p:spTgt spid="978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oter Placeholder 3">
            <a:extLst>
              <a:ext uri="{FF2B5EF4-FFF2-40B4-BE49-F238E27FC236}">
                <a16:creationId xmlns:a16="http://schemas.microsoft.com/office/drawing/2014/main" id="{1995E33C-2779-4E83-90CD-FF287A83A97D}"/>
              </a:ext>
            </a:extLst>
          </p:cNvPr>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2009 EGCR</a:t>
            </a:r>
          </a:p>
        </p:txBody>
      </p:sp>
      <p:sp>
        <p:nvSpPr>
          <p:cNvPr id="164867" name="Slide Number Placeholder 4">
            <a:extLst>
              <a:ext uri="{FF2B5EF4-FFF2-40B4-BE49-F238E27FC236}">
                <a16:creationId xmlns:a16="http://schemas.microsoft.com/office/drawing/2014/main" id="{178ECC72-6671-4380-AC6A-879D6B253557}"/>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2B6A51E6-19E2-4D6D-8591-67C3CC052FB2}" type="slidenum">
              <a:rPr lang="en-US" altLang="en-US" sz="1800"/>
              <a:pPr eaLnBrk="1" hangingPunct="1">
                <a:spcBef>
                  <a:spcPct val="0"/>
                </a:spcBef>
                <a:buFontTx/>
                <a:buNone/>
              </a:pPr>
              <a:t>79</a:t>
            </a:fld>
            <a:endParaRPr lang="en-US" altLang="en-US" sz="1800"/>
          </a:p>
        </p:txBody>
      </p:sp>
      <p:sp>
        <p:nvSpPr>
          <p:cNvPr id="164868" name="Rectangle 2">
            <a:extLst>
              <a:ext uri="{FF2B5EF4-FFF2-40B4-BE49-F238E27FC236}">
                <a16:creationId xmlns:a16="http://schemas.microsoft.com/office/drawing/2014/main" id="{C0E8E68F-F838-4844-9165-726AB472787B}"/>
              </a:ext>
            </a:extLst>
          </p:cNvPr>
          <p:cNvSpPr>
            <a:spLocks noGrp="1" noChangeArrowheads="1"/>
          </p:cNvSpPr>
          <p:nvPr>
            <p:ph type="title"/>
          </p:nvPr>
        </p:nvSpPr>
        <p:spPr>
          <a:xfrm>
            <a:off x="457200" y="274638"/>
            <a:ext cx="8229600" cy="563562"/>
          </a:xfrm>
        </p:spPr>
        <p:txBody>
          <a:bodyPr/>
          <a:lstStyle/>
          <a:p>
            <a:pPr eaLnBrk="1" hangingPunct="1"/>
            <a:r>
              <a:rPr lang="en-US" altLang="en-US" sz="3600">
                <a:solidFill>
                  <a:srgbClr val="FF0000"/>
                </a:solidFill>
              </a:rPr>
              <a:t>Static Gas Load</a:t>
            </a:r>
          </a:p>
        </p:txBody>
      </p:sp>
      <p:pic>
        <p:nvPicPr>
          <p:cNvPr id="164869" name="Picture 4">
            <a:extLst>
              <a:ext uri="{FF2B5EF4-FFF2-40B4-BE49-F238E27FC236}">
                <a16:creationId xmlns:a16="http://schemas.microsoft.com/office/drawing/2014/main" id="{E293123E-8A21-4D16-81CE-FA106D876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747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Line 5">
            <a:extLst>
              <a:ext uri="{FF2B5EF4-FFF2-40B4-BE49-F238E27FC236}">
                <a16:creationId xmlns:a16="http://schemas.microsoft.com/office/drawing/2014/main" id="{62A4846C-6DB8-47AB-882C-52111A84D0CB}"/>
              </a:ext>
            </a:extLst>
          </p:cNvPr>
          <p:cNvSpPr>
            <a:spLocks noChangeShapeType="1"/>
          </p:cNvSpPr>
          <p:nvPr/>
        </p:nvSpPr>
        <p:spPr bwMode="auto">
          <a:xfrm>
            <a:off x="1981200" y="1981200"/>
            <a:ext cx="0" cy="4114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64871" name="Line 6">
            <a:extLst>
              <a:ext uri="{FF2B5EF4-FFF2-40B4-BE49-F238E27FC236}">
                <a16:creationId xmlns:a16="http://schemas.microsoft.com/office/drawing/2014/main" id="{508F060D-8810-4686-89A8-2E575231C70E}"/>
              </a:ext>
            </a:extLst>
          </p:cNvPr>
          <p:cNvSpPr>
            <a:spLocks noChangeShapeType="1"/>
          </p:cNvSpPr>
          <p:nvPr/>
        </p:nvSpPr>
        <p:spPr bwMode="auto">
          <a:xfrm>
            <a:off x="5791200" y="1905000"/>
            <a:ext cx="0" cy="41910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64872" name="Line 7">
            <a:extLst>
              <a:ext uri="{FF2B5EF4-FFF2-40B4-BE49-F238E27FC236}">
                <a16:creationId xmlns:a16="http://schemas.microsoft.com/office/drawing/2014/main" id="{99D60C69-5E0F-45E1-A8D0-E7687CDDED0F}"/>
              </a:ext>
            </a:extLst>
          </p:cNvPr>
          <p:cNvSpPr>
            <a:spLocks noChangeShapeType="1"/>
          </p:cNvSpPr>
          <p:nvPr/>
        </p:nvSpPr>
        <p:spPr bwMode="auto">
          <a:xfrm>
            <a:off x="3429000" y="5867400"/>
            <a:ext cx="2362200" cy="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64873" name="Line 8">
            <a:extLst>
              <a:ext uri="{FF2B5EF4-FFF2-40B4-BE49-F238E27FC236}">
                <a16:creationId xmlns:a16="http://schemas.microsoft.com/office/drawing/2014/main" id="{781195F5-9BC6-41EB-A313-07DC58BD579C}"/>
              </a:ext>
            </a:extLst>
          </p:cNvPr>
          <p:cNvSpPr>
            <a:spLocks noChangeShapeType="1"/>
          </p:cNvSpPr>
          <p:nvPr/>
        </p:nvSpPr>
        <p:spPr bwMode="auto">
          <a:xfrm flipH="1">
            <a:off x="1981200" y="5867400"/>
            <a:ext cx="1447800" cy="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64874" name="Line 9">
            <a:extLst>
              <a:ext uri="{FF2B5EF4-FFF2-40B4-BE49-F238E27FC236}">
                <a16:creationId xmlns:a16="http://schemas.microsoft.com/office/drawing/2014/main" id="{E90D685B-8CBA-4BD8-AD79-8443BF34F91A}"/>
              </a:ext>
            </a:extLst>
          </p:cNvPr>
          <p:cNvSpPr>
            <a:spLocks noChangeShapeType="1"/>
          </p:cNvSpPr>
          <p:nvPr/>
        </p:nvSpPr>
        <p:spPr bwMode="auto">
          <a:xfrm flipH="1">
            <a:off x="3657600" y="3124200"/>
            <a:ext cx="381000"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64875" name="Line 10">
            <a:extLst>
              <a:ext uri="{FF2B5EF4-FFF2-40B4-BE49-F238E27FC236}">
                <a16:creationId xmlns:a16="http://schemas.microsoft.com/office/drawing/2014/main" id="{C784796A-DAA1-4D27-85FE-5C33A45EEEDD}"/>
              </a:ext>
            </a:extLst>
          </p:cNvPr>
          <p:cNvSpPr>
            <a:spLocks noChangeShapeType="1"/>
          </p:cNvSpPr>
          <p:nvPr/>
        </p:nvSpPr>
        <p:spPr bwMode="auto">
          <a:xfrm>
            <a:off x="3657600" y="3124200"/>
            <a:ext cx="0" cy="274320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64876" name="Text Box 11">
            <a:extLst>
              <a:ext uri="{FF2B5EF4-FFF2-40B4-BE49-F238E27FC236}">
                <a16:creationId xmlns:a16="http://schemas.microsoft.com/office/drawing/2014/main" id="{3F76EBD4-D6D2-4704-B406-A67EDC93BD53}"/>
              </a:ext>
            </a:extLst>
          </p:cNvPr>
          <p:cNvSpPr txBox="1">
            <a:spLocks noChangeArrowheads="1"/>
          </p:cNvSpPr>
          <p:nvPr/>
        </p:nvSpPr>
        <p:spPr bwMode="auto">
          <a:xfrm>
            <a:off x="3200400" y="23622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compression</a:t>
            </a:r>
          </a:p>
        </p:txBody>
      </p:sp>
      <p:sp>
        <p:nvSpPr>
          <p:cNvPr id="164877" name="Text Box 12">
            <a:extLst>
              <a:ext uri="{FF2B5EF4-FFF2-40B4-BE49-F238E27FC236}">
                <a16:creationId xmlns:a16="http://schemas.microsoft.com/office/drawing/2014/main" id="{EA6E2A9D-16D0-497A-8E92-3E3872B39661}"/>
              </a:ext>
            </a:extLst>
          </p:cNvPr>
          <p:cNvSpPr txBox="1">
            <a:spLocks noChangeArrowheads="1"/>
          </p:cNvSpPr>
          <p:nvPr/>
        </p:nvSpPr>
        <p:spPr bwMode="auto">
          <a:xfrm>
            <a:off x="3352800" y="18288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tension</a:t>
            </a:r>
          </a:p>
        </p:txBody>
      </p:sp>
      <p:sp>
        <p:nvSpPr>
          <p:cNvPr id="164878" name="Rectangle 13">
            <a:extLst>
              <a:ext uri="{FF2B5EF4-FFF2-40B4-BE49-F238E27FC236}">
                <a16:creationId xmlns:a16="http://schemas.microsoft.com/office/drawing/2014/main" id="{028E1F49-5A34-4443-B1EE-168903F8F359}"/>
              </a:ext>
            </a:extLst>
          </p:cNvPr>
          <p:cNvSpPr>
            <a:spLocks noChangeArrowheads="1"/>
          </p:cNvSpPr>
          <p:nvPr/>
        </p:nvSpPr>
        <p:spPr bwMode="auto">
          <a:xfrm>
            <a:off x="533400" y="1981200"/>
            <a:ext cx="533400" cy="228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879" name="Rectangle 14">
            <a:extLst>
              <a:ext uri="{FF2B5EF4-FFF2-40B4-BE49-F238E27FC236}">
                <a16:creationId xmlns:a16="http://schemas.microsoft.com/office/drawing/2014/main" id="{C3B6A251-0866-4C13-B7CC-BDFBB3D0B366}"/>
              </a:ext>
            </a:extLst>
          </p:cNvPr>
          <p:cNvSpPr>
            <a:spLocks noChangeArrowheads="1"/>
          </p:cNvSpPr>
          <p:nvPr/>
        </p:nvSpPr>
        <p:spPr bwMode="auto">
          <a:xfrm>
            <a:off x="533400" y="1600200"/>
            <a:ext cx="457200" cy="1524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4880" name="Line 15">
            <a:extLst>
              <a:ext uri="{FF2B5EF4-FFF2-40B4-BE49-F238E27FC236}">
                <a16:creationId xmlns:a16="http://schemas.microsoft.com/office/drawing/2014/main" id="{465F8782-C813-4820-BD38-4B804B87682A}"/>
              </a:ext>
            </a:extLst>
          </p:cNvPr>
          <p:cNvSpPr>
            <a:spLocks noChangeShapeType="1"/>
          </p:cNvSpPr>
          <p:nvPr/>
        </p:nvSpPr>
        <p:spPr bwMode="auto">
          <a:xfrm>
            <a:off x="1600200" y="1828800"/>
            <a:ext cx="990600" cy="7620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en-US"/>
          </a:p>
        </p:txBody>
      </p:sp>
      <p:sp>
        <p:nvSpPr>
          <p:cNvPr id="2" name="Rectangle 1">
            <a:extLst>
              <a:ext uri="{FF2B5EF4-FFF2-40B4-BE49-F238E27FC236}">
                <a16:creationId xmlns:a16="http://schemas.microsoft.com/office/drawing/2014/main" id="{D3C9A3FB-753D-4231-BB0B-E19D8F8A661D}"/>
              </a:ext>
            </a:extLst>
          </p:cNvPr>
          <p:cNvSpPr/>
          <p:nvPr/>
        </p:nvSpPr>
        <p:spPr bwMode="auto">
          <a:xfrm>
            <a:off x="1066800" y="6096000"/>
            <a:ext cx="5486396" cy="457199"/>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162C125F-8887-4764-811D-E84BC4076FBE}"/>
              </a:ext>
            </a:extLst>
          </p:cNvPr>
          <p:cNvSpPr/>
          <p:nvPr/>
        </p:nvSpPr>
        <p:spPr bwMode="auto">
          <a:xfrm>
            <a:off x="4267200" y="2728913"/>
            <a:ext cx="990594" cy="547686"/>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2EA8E3C-7BEE-48D1-B197-DB612DE611D6}"/>
              </a:ext>
            </a:extLst>
          </p:cNvPr>
          <p:cNvGraphicFramePr>
            <a:graphicFrameLocks/>
          </p:cNvGraphicFramePr>
          <p:nvPr>
            <p:extLst>
              <p:ext uri="{D42A27DB-BD31-4B8C-83A1-F6EECF244321}">
                <p14:modId xmlns:p14="http://schemas.microsoft.com/office/powerpoint/2010/main" val="1873466870"/>
              </p:ext>
            </p:extLst>
          </p:nvPr>
        </p:nvGraphicFramePr>
        <p:xfrm>
          <a:off x="609600" y="609600"/>
          <a:ext cx="7924800" cy="6019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2650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CE25B0CE-EFC8-4586-808D-F28308695758}"/>
              </a:ext>
            </a:extLst>
          </p:cNvPr>
          <p:cNvSpPr>
            <a:spLocks noGrp="1" noChangeArrowheads="1"/>
          </p:cNvSpPr>
          <p:nvPr>
            <p:ph type="title"/>
          </p:nvPr>
        </p:nvSpPr>
        <p:spPr>
          <a:xfrm>
            <a:off x="685800" y="0"/>
            <a:ext cx="7772400" cy="1143000"/>
          </a:xfrm>
        </p:spPr>
        <p:txBody>
          <a:bodyPr/>
          <a:lstStyle/>
          <a:p>
            <a:pPr eaLnBrk="1" hangingPunct="1"/>
            <a:r>
              <a:rPr lang="en-US" altLang="en-US" sz="3600">
                <a:solidFill>
                  <a:srgbClr val="FF0000"/>
                </a:solidFill>
              </a:rPr>
              <a:t>Inertia Load</a:t>
            </a:r>
          </a:p>
        </p:txBody>
      </p:sp>
      <p:sp>
        <p:nvSpPr>
          <p:cNvPr id="978947" name="Rectangle 3">
            <a:extLst>
              <a:ext uri="{FF2B5EF4-FFF2-40B4-BE49-F238E27FC236}">
                <a16:creationId xmlns:a16="http://schemas.microsoft.com/office/drawing/2014/main" id="{582A3288-1334-40AD-8B8C-B1BA8C25E518}"/>
              </a:ext>
            </a:extLst>
          </p:cNvPr>
          <p:cNvSpPr>
            <a:spLocks noGrp="1" noChangeArrowheads="1"/>
          </p:cNvSpPr>
          <p:nvPr>
            <p:ph type="body" idx="1"/>
          </p:nvPr>
        </p:nvSpPr>
        <p:spPr>
          <a:xfrm>
            <a:off x="304800" y="1371600"/>
            <a:ext cx="8610600" cy="5334000"/>
          </a:xfrm>
        </p:spPr>
        <p:txBody>
          <a:bodyPr/>
          <a:lstStyle/>
          <a:p>
            <a:pPr eaLnBrk="1" hangingPunct="1">
              <a:buClr>
                <a:schemeClr val="tx1"/>
              </a:buClr>
              <a:buFontTx/>
              <a:buNone/>
            </a:pPr>
            <a:r>
              <a:rPr lang="en-US" altLang="en-US"/>
              <a:t>	</a:t>
            </a:r>
            <a:r>
              <a:rPr lang="en-US" altLang="en-US" sz="2800"/>
              <a:t>Inertia load is the force on the cylinder reciprocating components resulting from the change in their velocity</a:t>
            </a:r>
          </a:p>
          <a:p>
            <a:pPr eaLnBrk="1" hangingPunct="1">
              <a:buClr>
                <a:schemeClr val="tx1"/>
              </a:buClr>
              <a:buFontTx/>
              <a:buNone/>
            </a:pPr>
            <a:endParaRPr lang="en-US" altLang="en-US" sz="2800"/>
          </a:p>
          <a:p>
            <a:pPr eaLnBrk="1" hangingPunct="1">
              <a:buClr>
                <a:schemeClr val="tx1"/>
              </a:buClr>
              <a:buFontTx/>
              <a:buNone/>
            </a:pPr>
            <a:r>
              <a:rPr lang="en-US" altLang="en-US" sz="2800"/>
              <a:t>	Analyzers calculate and plot the results for each degree of crankshaft rotation</a:t>
            </a:r>
            <a:br>
              <a:rPr lang="en-US" altLang="en-US" sz="2800"/>
            </a:br>
            <a:endParaRPr lang="en-US" altLang="en-US" sz="2800"/>
          </a:p>
          <a:p>
            <a:pPr eaLnBrk="1" hangingPunct="1">
              <a:buClr>
                <a:schemeClr val="tx1"/>
              </a:buClr>
              <a:buFontTx/>
              <a:buNone/>
            </a:pPr>
            <a:r>
              <a:rPr lang="en-US" altLang="en-US" sz="2800"/>
              <a:t>	Inertia forces are always reversing on every revolution of the crankshaft</a:t>
            </a:r>
          </a:p>
        </p:txBody>
      </p:sp>
      <p:sp>
        <p:nvSpPr>
          <p:cNvPr id="166916" name="Slide Number Placeholder 3">
            <a:extLst>
              <a:ext uri="{FF2B5EF4-FFF2-40B4-BE49-F238E27FC236}">
                <a16:creationId xmlns:a16="http://schemas.microsoft.com/office/drawing/2014/main" id="{A3CF0904-A1D9-40E4-A4AB-316025D12222}"/>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808CCAA-6C93-4465-BB6D-5FA5F9B57FDC}" type="slidenum">
              <a:rPr lang="en-US" altLang="en-US" sz="1800"/>
              <a:pPr eaLnBrk="1" hangingPunct="1">
                <a:spcBef>
                  <a:spcPct val="0"/>
                </a:spcBef>
                <a:buFontTx/>
                <a:buNone/>
              </a:pPr>
              <a:t>80</a:t>
            </a:fld>
            <a:endParaRPr lang="en-US" altLang="en-US" sz="18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animEffect transition="in" filter="wipe(left)">
                                      <p:cBhvr>
                                        <p:cTn id="7" dur="500"/>
                                        <p:tgtEl>
                                          <p:spTgt spid="978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8947">
                                            <p:txEl>
                                              <p:pRg st="2" end="2"/>
                                            </p:txEl>
                                          </p:spTgt>
                                        </p:tgtEl>
                                        <p:attrNameLst>
                                          <p:attrName>style.visibility</p:attrName>
                                        </p:attrNameLst>
                                      </p:cBhvr>
                                      <p:to>
                                        <p:strVal val="visible"/>
                                      </p:to>
                                    </p:set>
                                    <p:animEffect transition="in" filter="wipe(left)">
                                      <p:cBhvr>
                                        <p:cTn id="12" dur="500"/>
                                        <p:tgtEl>
                                          <p:spTgt spid="9789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78947">
                                            <p:txEl>
                                              <p:pRg st="3" end="3"/>
                                            </p:txEl>
                                          </p:spTgt>
                                        </p:tgtEl>
                                        <p:attrNameLst>
                                          <p:attrName>style.visibility</p:attrName>
                                        </p:attrNameLst>
                                      </p:cBhvr>
                                      <p:to>
                                        <p:strVal val="visible"/>
                                      </p:to>
                                    </p:set>
                                    <p:animEffect transition="in" filter="wipe(left)">
                                      <p:cBhvr>
                                        <p:cTn id="17" dur="500"/>
                                        <p:tgtEl>
                                          <p:spTgt spid="9789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8369E0BE-D3B2-4585-AAD1-F1F8950DBC52}"/>
              </a:ext>
            </a:extLst>
          </p:cNvPr>
          <p:cNvSpPr>
            <a:spLocks noChangeArrowheads="1"/>
          </p:cNvSpPr>
          <p:nvPr/>
        </p:nvSpPr>
        <p:spPr bwMode="auto">
          <a:xfrm>
            <a:off x="7667625" y="53340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AT" altLang="en-US" sz="1400">
                <a:solidFill>
                  <a:schemeClr val="bg1"/>
                </a:solidFill>
              </a:rPr>
              <a:t>26</a:t>
            </a:r>
          </a:p>
        </p:txBody>
      </p:sp>
      <p:sp>
        <p:nvSpPr>
          <p:cNvPr id="168963" name="Rectangle 3">
            <a:extLst>
              <a:ext uri="{FF2B5EF4-FFF2-40B4-BE49-F238E27FC236}">
                <a16:creationId xmlns:a16="http://schemas.microsoft.com/office/drawing/2014/main" id="{66EF7E13-F851-4A4A-A013-976570156789}"/>
              </a:ext>
            </a:extLst>
          </p:cNvPr>
          <p:cNvSpPr>
            <a:spLocks noChangeArrowheads="1"/>
          </p:cNvSpPr>
          <p:nvPr/>
        </p:nvSpPr>
        <p:spPr bwMode="auto">
          <a:xfrm>
            <a:off x="250825" y="333375"/>
            <a:ext cx="85121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120000"/>
              </a:lnSpc>
              <a:spcBef>
                <a:spcPct val="0"/>
              </a:spcBef>
              <a:buFontTx/>
              <a:buNone/>
            </a:pPr>
            <a:r>
              <a:rPr lang="de-AT" altLang="en-US" sz="3600">
                <a:solidFill>
                  <a:srgbClr val="FF0000"/>
                </a:solidFill>
              </a:rPr>
              <a:t>Crank Mechanism</a:t>
            </a:r>
          </a:p>
        </p:txBody>
      </p:sp>
      <p:sp>
        <p:nvSpPr>
          <p:cNvPr id="168964" name="Arc 4">
            <a:extLst>
              <a:ext uri="{FF2B5EF4-FFF2-40B4-BE49-F238E27FC236}">
                <a16:creationId xmlns:a16="http://schemas.microsoft.com/office/drawing/2014/main" id="{7257FB30-3FDB-4754-8D52-24AD4E5913FA}"/>
              </a:ext>
            </a:extLst>
          </p:cNvPr>
          <p:cNvSpPr>
            <a:spLocks/>
          </p:cNvSpPr>
          <p:nvPr/>
        </p:nvSpPr>
        <p:spPr bwMode="auto">
          <a:xfrm rot="-660000">
            <a:off x="1820863" y="2460625"/>
            <a:ext cx="876300" cy="606425"/>
          </a:xfrm>
          <a:custGeom>
            <a:avLst/>
            <a:gdLst>
              <a:gd name="T0" fmla="*/ 2147483646 w 21600"/>
              <a:gd name="T1" fmla="*/ 0 h 17811"/>
              <a:gd name="T2" fmla="*/ 2147483646 w 21600"/>
              <a:gd name="T3" fmla="*/ 2147483646 h 17811"/>
              <a:gd name="T4" fmla="*/ 0 w 21600"/>
              <a:gd name="T5" fmla="*/ 2147483646 h 17811"/>
              <a:gd name="T6" fmla="*/ 0 60000 65536"/>
              <a:gd name="T7" fmla="*/ 0 60000 65536"/>
              <a:gd name="T8" fmla="*/ 0 60000 65536"/>
              <a:gd name="T9" fmla="*/ 0 w 21600"/>
              <a:gd name="T10" fmla="*/ 0 h 17811"/>
              <a:gd name="T11" fmla="*/ 21600 w 21600"/>
              <a:gd name="T12" fmla="*/ 17811 h 17811"/>
            </a:gdLst>
            <a:ahLst/>
            <a:cxnLst>
              <a:cxn ang="T6">
                <a:pos x="T0" y="T1"/>
              </a:cxn>
              <a:cxn ang="T7">
                <a:pos x="T2" y="T3"/>
              </a:cxn>
              <a:cxn ang="T8">
                <a:pos x="T4" y="T5"/>
              </a:cxn>
            </a:cxnLst>
            <a:rect l="T9" t="T10" r="T11" b="T12"/>
            <a:pathLst>
              <a:path w="21600" h="17811" fill="none" extrusionOk="0">
                <a:moveTo>
                  <a:pt x="21585" y="-1"/>
                </a:moveTo>
                <a:cubicBezTo>
                  <a:pt x="21595" y="264"/>
                  <a:pt x="21600" y="529"/>
                  <a:pt x="21600" y="795"/>
                </a:cubicBezTo>
                <a:cubicBezTo>
                  <a:pt x="21600" y="7441"/>
                  <a:pt x="18540" y="13717"/>
                  <a:pt x="13304" y="17811"/>
                </a:cubicBezTo>
              </a:path>
              <a:path w="21600" h="17811" stroke="0" extrusionOk="0">
                <a:moveTo>
                  <a:pt x="21585" y="-1"/>
                </a:moveTo>
                <a:cubicBezTo>
                  <a:pt x="21595" y="264"/>
                  <a:pt x="21600" y="529"/>
                  <a:pt x="21600" y="795"/>
                </a:cubicBezTo>
                <a:cubicBezTo>
                  <a:pt x="21600" y="7441"/>
                  <a:pt x="18540" y="13717"/>
                  <a:pt x="13304" y="17811"/>
                </a:cubicBezTo>
                <a:lnTo>
                  <a:pt x="0" y="795"/>
                </a:lnTo>
                <a:lnTo>
                  <a:pt x="21585" y="-1"/>
                </a:lnTo>
                <a:close/>
              </a:path>
            </a:pathLst>
          </a:custGeom>
          <a:noFill/>
          <a:ln w="76200" cap="rnd">
            <a:solidFill>
              <a:srgbClr val="00CC99"/>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65" name="Rectangle 5">
            <a:extLst>
              <a:ext uri="{FF2B5EF4-FFF2-40B4-BE49-F238E27FC236}">
                <a16:creationId xmlns:a16="http://schemas.microsoft.com/office/drawing/2014/main" id="{4356A2EE-D124-4F2E-89B6-413FEDD7EB56}"/>
              </a:ext>
            </a:extLst>
          </p:cNvPr>
          <p:cNvSpPr>
            <a:spLocks noChangeArrowheads="1"/>
          </p:cNvSpPr>
          <p:nvPr/>
        </p:nvSpPr>
        <p:spPr bwMode="auto">
          <a:xfrm>
            <a:off x="4791075" y="2308225"/>
            <a:ext cx="2112963" cy="211138"/>
          </a:xfrm>
          <a:prstGeom prst="rect">
            <a:avLst/>
          </a:prstGeom>
          <a:gradFill rotWithShape="0">
            <a:gsLst>
              <a:gs pos="0">
                <a:srgbClr val="4D4D4D"/>
              </a:gs>
              <a:gs pos="50000">
                <a:srgbClr val="FFFFFF"/>
              </a:gs>
              <a:gs pos="100000">
                <a:srgbClr val="4D4D4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66" name="Rectangle 6">
            <a:extLst>
              <a:ext uri="{FF2B5EF4-FFF2-40B4-BE49-F238E27FC236}">
                <a16:creationId xmlns:a16="http://schemas.microsoft.com/office/drawing/2014/main" id="{2DCA96E8-F75F-4FBD-BA75-A6285FD9FC51}"/>
              </a:ext>
            </a:extLst>
          </p:cNvPr>
          <p:cNvSpPr>
            <a:spLocks noChangeArrowheads="1"/>
          </p:cNvSpPr>
          <p:nvPr/>
        </p:nvSpPr>
        <p:spPr bwMode="auto">
          <a:xfrm rot="6960000">
            <a:off x="1361281" y="1905794"/>
            <a:ext cx="1095375" cy="554038"/>
          </a:xfrm>
          <a:prstGeom prst="rect">
            <a:avLst/>
          </a:prstGeom>
          <a:gradFill rotWithShape="0">
            <a:gsLst>
              <a:gs pos="0">
                <a:srgbClr val="7C7C7C"/>
              </a:gs>
              <a:gs pos="50000">
                <a:srgbClr val="B2B2B2"/>
              </a:gs>
              <a:gs pos="100000">
                <a:srgbClr val="7C7C7C"/>
              </a:gs>
            </a:gsLst>
            <a:lin ang="5400000" scaled="1"/>
          </a:gra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67" name="Oval 7">
            <a:extLst>
              <a:ext uri="{FF2B5EF4-FFF2-40B4-BE49-F238E27FC236}">
                <a16:creationId xmlns:a16="http://schemas.microsoft.com/office/drawing/2014/main" id="{4CC277F1-CCF3-4F3F-9D1A-016F32A363CA}"/>
              </a:ext>
            </a:extLst>
          </p:cNvPr>
          <p:cNvSpPr>
            <a:spLocks noChangeArrowheads="1"/>
          </p:cNvSpPr>
          <p:nvPr/>
        </p:nvSpPr>
        <p:spPr bwMode="auto">
          <a:xfrm rot="6600000">
            <a:off x="1577182" y="2215356"/>
            <a:ext cx="425450" cy="420687"/>
          </a:xfrm>
          <a:prstGeom prst="ellipse">
            <a:avLst/>
          </a:prstGeom>
          <a:solidFill>
            <a:schemeClr val="tx2"/>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68" name="AutoShape 8">
            <a:extLst>
              <a:ext uri="{FF2B5EF4-FFF2-40B4-BE49-F238E27FC236}">
                <a16:creationId xmlns:a16="http://schemas.microsoft.com/office/drawing/2014/main" id="{8023DD4F-C23B-4DA4-B0E8-2EB5172FD12D}"/>
              </a:ext>
            </a:extLst>
          </p:cNvPr>
          <p:cNvSpPr>
            <a:spLocks noChangeArrowheads="1"/>
          </p:cNvSpPr>
          <p:nvPr/>
        </p:nvSpPr>
        <p:spPr bwMode="auto">
          <a:xfrm rot="6180000" flipH="1" flipV="1">
            <a:off x="2870201" y="1008062"/>
            <a:ext cx="374650" cy="2346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8969" name="Rectangle 9">
            <a:extLst>
              <a:ext uri="{FF2B5EF4-FFF2-40B4-BE49-F238E27FC236}">
                <a16:creationId xmlns:a16="http://schemas.microsoft.com/office/drawing/2014/main" id="{83E7EA66-9F16-464E-9401-33A14E972A66}"/>
              </a:ext>
            </a:extLst>
          </p:cNvPr>
          <p:cNvSpPr>
            <a:spLocks noChangeArrowheads="1"/>
          </p:cNvSpPr>
          <p:nvPr/>
        </p:nvSpPr>
        <p:spPr bwMode="auto">
          <a:xfrm rot="11580000" flipH="1">
            <a:off x="1884363" y="2132013"/>
            <a:ext cx="2347912" cy="1000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68970" name="Group 12">
            <a:extLst>
              <a:ext uri="{FF2B5EF4-FFF2-40B4-BE49-F238E27FC236}">
                <a16:creationId xmlns:a16="http://schemas.microsoft.com/office/drawing/2014/main" id="{2F8729C6-9330-4F91-9C2D-FF25C32F19DE}"/>
              </a:ext>
            </a:extLst>
          </p:cNvPr>
          <p:cNvGrpSpPr>
            <a:grpSpLocks/>
          </p:cNvGrpSpPr>
          <p:nvPr/>
        </p:nvGrpSpPr>
        <p:grpSpPr bwMode="auto">
          <a:xfrm>
            <a:off x="1624013" y="1689100"/>
            <a:ext cx="722312" cy="554038"/>
            <a:chOff x="1023" y="1064"/>
            <a:chExt cx="455" cy="349"/>
          </a:xfrm>
        </p:grpSpPr>
        <p:sp>
          <p:nvSpPr>
            <p:cNvPr id="169016" name="Rectangle 10">
              <a:extLst>
                <a:ext uri="{FF2B5EF4-FFF2-40B4-BE49-F238E27FC236}">
                  <a16:creationId xmlns:a16="http://schemas.microsoft.com/office/drawing/2014/main" id="{40F95F83-CA93-4C83-9797-4D2BC516453B}"/>
                </a:ext>
              </a:extLst>
            </p:cNvPr>
            <p:cNvSpPr>
              <a:spLocks noChangeArrowheads="1"/>
            </p:cNvSpPr>
            <p:nvPr/>
          </p:nvSpPr>
          <p:spPr bwMode="auto">
            <a:xfrm rot="11580000" flipH="1">
              <a:off x="1107" y="1064"/>
              <a:ext cx="371" cy="349"/>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9017" name="Arc 11">
              <a:extLst>
                <a:ext uri="{FF2B5EF4-FFF2-40B4-BE49-F238E27FC236}">
                  <a16:creationId xmlns:a16="http://schemas.microsoft.com/office/drawing/2014/main" id="{8729548D-5911-4034-A9B5-4C52F9BD7F14}"/>
                </a:ext>
              </a:extLst>
            </p:cNvPr>
            <p:cNvSpPr>
              <a:spLocks/>
            </p:cNvSpPr>
            <p:nvPr/>
          </p:nvSpPr>
          <p:spPr bwMode="auto">
            <a:xfrm rot="-7260000">
              <a:off x="1018" y="1117"/>
              <a:ext cx="185" cy="175"/>
            </a:xfrm>
            <a:custGeom>
              <a:avLst/>
              <a:gdLst>
                <a:gd name="T0" fmla="*/ 0 w 21600"/>
                <a:gd name="T1" fmla="*/ 0 h 21580"/>
                <a:gd name="T2" fmla="*/ 0 w 21600"/>
                <a:gd name="T3" fmla="*/ 0 h 21580"/>
                <a:gd name="T4" fmla="*/ 0 w 21600"/>
                <a:gd name="T5" fmla="*/ 0 h 21580"/>
                <a:gd name="T6" fmla="*/ 0 60000 65536"/>
                <a:gd name="T7" fmla="*/ 0 60000 65536"/>
                <a:gd name="T8" fmla="*/ 0 60000 65536"/>
                <a:gd name="T9" fmla="*/ 0 w 21600"/>
                <a:gd name="T10" fmla="*/ 0 h 21580"/>
                <a:gd name="T11" fmla="*/ 21600 w 21600"/>
                <a:gd name="T12" fmla="*/ 21580 h 21580"/>
              </a:gdLst>
              <a:ahLst/>
              <a:cxnLst>
                <a:cxn ang="T6">
                  <a:pos x="T0" y="T1"/>
                </a:cxn>
                <a:cxn ang="T7">
                  <a:pos x="T2" y="T3"/>
                </a:cxn>
                <a:cxn ang="T8">
                  <a:pos x="T4" y="T5"/>
                </a:cxn>
              </a:cxnLst>
              <a:rect l="T9" t="T10" r="T11" b="T12"/>
              <a:pathLst>
                <a:path w="21600" h="21580" fill="none" extrusionOk="0">
                  <a:moveTo>
                    <a:pt x="935" y="0"/>
                  </a:moveTo>
                  <a:cubicBezTo>
                    <a:pt x="12490" y="501"/>
                    <a:pt x="21600" y="10014"/>
                    <a:pt x="21600" y="21580"/>
                  </a:cubicBezTo>
                </a:path>
                <a:path w="21600" h="21580" stroke="0" extrusionOk="0">
                  <a:moveTo>
                    <a:pt x="935" y="0"/>
                  </a:moveTo>
                  <a:cubicBezTo>
                    <a:pt x="12490" y="501"/>
                    <a:pt x="21600" y="10014"/>
                    <a:pt x="21600" y="21580"/>
                  </a:cubicBezTo>
                  <a:lnTo>
                    <a:pt x="0" y="21580"/>
                  </a:lnTo>
                  <a:lnTo>
                    <a:pt x="935" y="0"/>
                  </a:lnTo>
                  <a:close/>
                </a:path>
              </a:pathLst>
            </a:custGeom>
            <a:solidFill>
              <a:schemeClr val="accent1"/>
            </a:solidFill>
            <a:ln w="12700" cap="rnd">
              <a:solidFill>
                <a:schemeClr val="tx1"/>
              </a:solidFill>
              <a:round/>
              <a:headEnd/>
              <a:tailEnd/>
            </a:ln>
          </p:spPr>
          <p:txBody>
            <a:bodyPr/>
            <a:lstStyle/>
            <a:p>
              <a:endParaRPr lang="en-US"/>
            </a:p>
          </p:txBody>
        </p:sp>
      </p:grpSp>
      <p:sp>
        <p:nvSpPr>
          <p:cNvPr id="168971" name="Oval 13">
            <a:extLst>
              <a:ext uri="{FF2B5EF4-FFF2-40B4-BE49-F238E27FC236}">
                <a16:creationId xmlns:a16="http://schemas.microsoft.com/office/drawing/2014/main" id="{7AA82800-A0D1-4525-AAF7-22F5B5F78638}"/>
              </a:ext>
            </a:extLst>
          </p:cNvPr>
          <p:cNvSpPr>
            <a:spLocks noChangeArrowheads="1"/>
          </p:cNvSpPr>
          <p:nvPr/>
        </p:nvSpPr>
        <p:spPr bwMode="auto">
          <a:xfrm rot="6600000">
            <a:off x="1819275" y="1735138"/>
            <a:ext cx="422275" cy="419100"/>
          </a:xfrm>
          <a:prstGeom prst="ellipse">
            <a:avLst/>
          </a:prstGeom>
          <a:solidFill>
            <a:srgbClr val="9CBCDE"/>
          </a:solidFill>
          <a:ln w="12700">
            <a:solidFill>
              <a:srgbClr val="3366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72" name="Oval 14">
            <a:extLst>
              <a:ext uri="{FF2B5EF4-FFF2-40B4-BE49-F238E27FC236}">
                <a16:creationId xmlns:a16="http://schemas.microsoft.com/office/drawing/2014/main" id="{23C9E6CC-DA8F-4ECC-BE1C-2E1DEC0FAE04}"/>
              </a:ext>
            </a:extLst>
          </p:cNvPr>
          <p:cNvSpPr>
            <a:spLocks noChangeArrowheads="1"/>
          </p:cNvSpPr>
          <p:nvPr/>
        </p:nvSpPr>
        <p:spPr bwMode="auto">
          <a:xfrm rot="6600000">
            <a:off x="1890713" y="1806575"/>
            <a:ext cx="279400" cy="273050"/>
          </a:xfrm>
          <a:prstGeom prst="ellipse">
            <a:avLst/>
          </a:prstGeom>
          <a:solidFill>
            <a:schemeClr val="tx2"/>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73" name="Line 15">
            <a:extLst>
              <a:ext uri="{FF2B5EF4-FFF2-40B4-BE49-F238E27FC236}">
                <a16:creationId xmlns:a16="http://schemas.microsoft.com/office/drawing/2014/main" id="{FE3E4A2F-CFB0-438A-A3BB-07C398204DF7}"/>
              </a:ext>
            </a:extLst>
          </p:cNvPr>
          <p:cNvSpPr>
            <a:spLocks noChangeShapeType="1"/>
          </p:cNvSpPr>
          <p:nvPr/>
        </p:nvSpPr>
        <p:spPr bwMode="auto">
          <a:xfrm flipH="1">
            <a:off x="1785938" y="1743075"/>
            <a:ext cx="342900" cy="682625"/>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8974" name="Arc 16">
            <a:extLst>
              <a:ext uri="{FF2B5EF4-FFF2-40B4-BE49-F238E27FC236}">
                <a16:creationId xmlns:a16="http://schemas.microsoft.com/office/drawing/2014/main" id="{800C4246-C30A-433B-B558-226EC94541EA}"/>
              </a:ext>
            </a:extLst>
          </p:cNvPr>
          <p:cNvSpPr>
            <a:spLocks/>
          </p:cNvSpPr>
          <p:nvPr/>
        </p:nvSpPr>
        <p:spPr bwMode="auto">
          <a:xfrm rot="-660000">
            <a:off x="838200" y="1751013"/>
            <a:ext cx="906463" cy="696912"/>
          </a:xfrm>
          <a:custGeom>
            <a:avLst/>
            <a:gdLst>
              <a:gd name="T0" fmla="*/ 0 w 21406"/>
              <a:gd name="T1" fmla="*/ 2147483646 h 18127"/>
              <a:gd name="T2" fmla="*/ 2147483646 w 21406"/>
              <a:gd name="T3" fmla="*/ 0 h 18127"/>
              <a:gd name="T4" fmla="*/ 2147483646 w 21406"/>
              <a:gd name="T5" fmla="*/ 2147483646 h 18127"/>
              <a:gd name="T6" fmla="*/ 0 60000 65536"/>
              <a:gd name="T7" fmla="*/ 0 60000 65536"/>
              <a:gd name="T8" fmla="*/ 0 60000 65536"/>
              <a:gd name="T9" fmla="*/ 0 w 21406"/>
              <a:gd name="T10" fmla="*/ 0 h 18127"/>
              <a:gd name="T11" fmla="*/ 21406 w 21406"/>
              <a:gd name="T12" fmla="*/ 18127 h 18127"/>
            </a:gdLst>
            <a:ahLst/>
            <a:cxnLst>
              <a:cxn ang="T6">
                <a:pos x="T0" y="T1"/>
              </a:cxn>
              <a:cxn ang="T7">
                <a:pos x="T2" y="T3"/>
              </a:cxn>
              <a:cxn ang="T8">
                <a:pos x="T4" y="T5"/>
              </a:cxn>
            </a:cxnLst>
            <a:rect l="T9" t="T10" r="T11" b="T12"/>
            <a:pathLst>
              <a:path w="21406" h="18127" fill="none" extrusionOk="0">
                <a:moveTo>
                  <a:pt x="-1" y="15241"/>
                </a:moveTo>
                <a:cubicBezTo>
                  <a:pt x="841" y="8995"/>
                  <a:pt x="4369" y="3428"/>
                  <a:pt x="9659" y="0"/>
                </a:cubicBezTo>
              </a:path>
              <a:path w="21406" h="18127" stroke="0" extrusionOk="0">
                <a:moveTo>
                  <a:pt x="-1" y="15241"/>
                </a:moveTo>
                <a:cubicBezTo>
                  <a:pt x="841" y="8995"/>
                  <a:pt x="4369" y="3428"/>
                  <a:pt x="9659" y="0"/>
                </a:cubicBezTo>
                <a:lnTo>
                  <a:pt x="21406" y="18127"/>
                </a:lnTo>
                <a:lnTo>
                  <a:pt x="-1" y="15241"/>
                </a:lnTo>
                <a:close/>
              </a:path>
            </a:pathLst>
          </a:custGeom>
          <a:noFill/>
          <a:ln w="76200" cap="rnd">
            <a:solidFill>
              <a:srgbClr val="00CC99"/>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975" name="Oval 17">
            <a:extLst>
              <a:ext uri="{FF2B5EF4-FFF2-40B4-BE49-F238E27FC236}">
                <a16:creationId xmlns:a16="http://schemas.microsoft.com/office/drawing/2014/main" id="{66EA6DFE-C3C4-466C-ACF1-9E035ADBFD1C}"/>
              </a:ext>
            </a:extLst>
          </p:cNvPr>
          <p:cNvSpPr>
            <a:spLocks noChangeArrowheads="1"/>
          </p:cNvSpPr>
          <p:nvPr/>
        </p:nvSpPr>
        <p:spPr bwMode="auto">
          <a:xfrm>
            <a:off x="1227138" y="1876425"/>
            <a:ext cx="1133475" cy="1116013"/>
          </a:xfrm>
          <a:prstGeom prst="ellipse">
            <a:avLst/>
          </a:pr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76" name="Rectangle 18">
            <a:extLst>
              <a:ext uri="{FF2B5EF4-FFF2-40B4-BE49-F238E27FC236}">
                <a16:creationId xmlns:a16="http://schemas.microsoft.com/office/drawing/2014/main" id="{A0900219-8259-48CB-BD41-DD2B51355DB0}"/>
              </a:ext>
            </a:extLst>
          </p:cNvPr>
          <p:cNvSpPr>
            <a:spLocks noChangeArrowheads="1"/>
          </p:cNvSpPr>
          <p:nvPr/>
        </p:nvSpPr>
        <p:spPr bwMode="auto">
          <a:xfrm>
            <a:off x="3149600" y="2836863"/>
            <a:ext cx="1949450" cy="10953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77" name="Rectangle 19">
            <a:extLst>
              <a:ext uri="{FF2B5EF4-FFF2-40B4-BE49-F238E27FC236}">
                <a16:creationId xmlns:a16="http://schemas.microsoft.com/office/drawing/2014/main" id="{35768A97-2314-4FA8-9CD1-14ECA356FFDD}"/>
              </a:ext>
            </a:extLst>
          </p:cNvPr>
          <p:cNvSpPr>
            <a:spLocks noChangeArrowheads="1"/>
          </p:cNvSpPr>
          <p:nvPr/>
        </p:nvSpPr>
        <p:spPr bwMode="auto">
          <a:xfrm>
            <a:off x="3149600" y="1903413"/>
            <a:ext cx="1949450" cy="10953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78" name="Line 20">
            <a:extLst>
              <a:ext uri="{FF2B5EF4-FFF2-40B4-BE49-F238E27FC236}">
                <a16:creationId xmlns:a16="http://schemas.microsoft.com/office/drawing/2014/main" id="{4CF73EED-CB17-45EB-B8D0-3773D5B14D55}"/>
              </a:ext>
            </a:extLst>
          </p:cNvPr>
          <p:cNvSpPr>
            <a:spLocks noChangeShapeType="1"/>
          </p:cNvSpPr>
          <p:nvPr/>
        </p:nvSpPr>
        <p:spPr bwMode="auto">
          <a:xfrm>
            <a:off x="4340225" y="2198688"/>
            <a:ext cx="0" cy="415925"/>
          </a:xfrm>
          <a:prstGeom prst="line">
            <a:avLst/>
          </a:prstGeom>
          <a:noFill/>
          <a:ln w="12700">
            <a:solidFill>
              <a:schemeClr val="tx1"/>
            </a:solidFill>
            <a:prstDash val="dashDot"/>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8979" name="Rectangle 21">
            <a:extLst>
              <a:ext uri="{FF2B5EF4-FFF2-40B4-BE49-F238E27FC236}">
                <a16:creationId xmlns:a16="http://schemas.microsoft.com/office/drawing/2014/main" id="{D7C89018-1737-4713-82D7-58197E626B5F}"/>
              </a:ext>
            </a:extLst>
          </p:cNvPr>
          <p:cNvSpPr>
            <a:spLocks noChangeArrowheads="1"/>
          </p:cNvSpPr>
          <p:nvPr/>
        </p:nvSpPr>
        <p:spPr bwMode="auto">
          <a:xfrm>
            <a:off x="4079875" y="2065338"/>
            <a:ext cx="612775" cy="74136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80" name="Arc 22">
            <a:extLst>
              <a:ext uri="{FF2B5EF4-FFF2-40B4-BE49-F238E27FC236}">
                <a16:creationId xmlns:a16="http://schemas.microsoft.com/office/drawing/2014/main" id="{83E429FC-E75C-4E6A-AE21-6C663131C42C}"/>
              </a:ext>
            </a:extLst>
          </p:cNvPr>
          <p:cNvSpPr>
            <a:spLocks/>
          </p:cNvSpPr>
          <p:nvPr/>
        </p:nvSpPr>
        <p:spPr bwMode="auto">
          <a:xfrm rot="-2700000">
            <a:off x="3935413" y="2217738"/>
            <a:ext cx="417512" cy="444500"/>
          </a:xfrm>
          <a:custGeom>
            <a:avLst/>
            <a:gdLst>
              <a:gd name="T0" fmla="*/ 0 w 21394"/>
              <a:gd name="T1" fmla="*/ 2147483646 h 21392"/>
              <a:gd name="T2" fmla="*/ 2147483646 w 21394"/>
              <a:gd name="T3" fmla="*/ 0 h 21392"/>
              <a:gd name="T4" fmla="*/ 2147483646 w 21394"/>
              <a:gd name="T5" fmla="*/ 2147483646 h 21392"/>
              <a:gd name="T6" fmla="*/ 0 60000 65536"/>
              <a:gd name="T7" fmla="*/ 0 60000 65536"/>
              <a:gd name="T8" fmla="*/ 0 60000 65536"/>
              <a:gd name="T9" fmla="*/ 0 w 21394"/>
              <a:gd name="T10" fmla="*/ 0 h 21392"/>
              <a:gd name="T11" fmla="*/ 21394 w 21394"/>
              <a:gd name="T12" fmla="*/ 21392 h 21392"/>
            </a:gdLst>
            <a:ahLst/>
            <a:cxnLst>
              <a:cxn ang="T6">
                <a:pos x="T0" y="T1"/>
              </a:cxn>
              <a:cxn ang="T7">
                <a:pos x="T2" y="T3"/>
              </a:cxn>
              <a:cxn ang="T8">
                <a:pos x="T4" y="T5"/>
              </a:cxn>
            </a:cxnLst>
            <a:rect l="T9" t="T10" r="T11" b="T12"/>
            <a:pathLst>
              <a:path w="21394" h="21392" fill="none" extrusionOk="0">
                <a:moveTo>
                  <a:pt x="-1" y="18415"/>
                </a:moveTo>
                <a:cubicBezTo>
                  <a:pt x="1330" y="8854"/>
                  <a:pt x="8842" y="1336"/>
                  <a:pt x="18403" y="0"/>
                </a:cubicBezTo>
              </a:path>
              <a:path w="21394" h="21392" stroke="0" extrusionOk="0">
                <a:moveTo>
                  <a:pt x="-1" y="18415"/>
                </a:moveTo>
                <a:cubicBezTo>
                  <a:pt x="1330" y="8854"/>
                  <a:pt x="8842" y="1336"/>
                  <a:pt x="18403" y="0"/>
                </a:cubicBezTo>
                <a:lnTo>
                  <a:pt x="21394" y="21392"/>
                </a:lnTo>
                <a:lnTo>
                  <a:pt x="-1" y="18415"/>
                </a:lnTo>
                <a:close/>
              </a:path>
            </a:pathLst>
          </a:custGeom>
          <a:solidFill>
            <a:srgbClr val="00999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68981" name="Rectangle 23">
            <a:extLst>
              <a:ext uri="{FF2B5EF4-FFF2-40B4-BE49-F238E27FC236}">
                <a16:creationId xmlns:a16="http://schemas.microsoft.com/office/drawing/2014/main" id="{D8AB3F9C-D302-4426-9059-C3F235918C87}"/>
              </a:ext>
            </a:extLst>
          </p:cNvPr>
          <p:cNvSpPr>
            <a:spLocks noChangeArrowheads="1"/>
          </p:cNvSpPr>
          <p:nvPr/>
        </p:nvSpPr>
        <p:spPr bwMode="auto">
          <a:xfrm>
            <a:off x="3922713" y="2041525"/>
            <a:ext cx="831850" cy="90488"/>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82" name="Rectangle 24">
            <a:extLst>
              <a:ext uri="{FF2B5EF4-FFF2-40B4-BE49-F238E27FC236}">
                <a16:creationId xmlns:a16="http://schemas.microsoft.com/office/drawing/2014/main" id="{DE4A4FB9-F40F-4091-A437-20C062CBCB9E}"/>
              </a:ext>
            </a:extLst>
          </p:cNvPr>
          <p:cNvSpPr>
            <a:spLocks noChangeArrowheads="1"/>
          </p:cNvSpPr>
          <p:nvPr/>
        </p:nvSpPr>
        <p:spPr bwMode="auto">
          <a:xfrm>
            <a:off x="3925888" y="2719388"/>
            <a:ext cx="830262" cy="9048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83" name="Rectangle 25">
            <a:extLst>
              <a:ext uri="{FF2B5EF4-FFF2-40B4-BE49-F238E27FC236}">
                <a16:creationId xmlns:a16="http://schemas.microsoft.com/office/drawing/2014/main" id="{BE46290C-ECE8-48F8-9440-3A5E43430AE9}"/>
              </a:ext>
            </a:extLst>
          </p:cNvPr>
          <p:cNvSpPr>
            <a:spLocks noChangeArrowheads="1"/>
          </p:cNvSpPr>
          <p:nvPr/>
        </p:nvSpPr>
        <p:spPr bwMode="auto">
          <a:xfrm>
            <a:off x="4632325" y="2246313"/>
            <a:ext cx="196850" cy="376237"/>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84" name="Oval 26">
            <a:extLst>
              <a:ext uri="{FF2B5EF4-FFF2-40B4-BE49-F238E27FC236}">
                <a16:creationId xmlns:a16="http://schemas.microsoft.com/office/drawing/2014/main" id="{A627138C-A998-4EE5-8598-9B0086181BFE}"/>
              </a:ext>
            </a:extLst>
          </p:cNvPr>
          <p:cNvSpPr>
            <a:spLocks noChangeArrowheads="1"/>
          </p:cNvSpPr>
          <p:nvPr/>
        </p:nvSpPr>
        <p:spPr bwMode="auto">
          <a:xfrm>
            <a:off x="4167188" y="2239963"/>
            <a:ext cx="363537" cy="365125"/>
          </a:xfrm>
          <a:prstGeom prst="ellipse">
            <a:avLst/>
          </a:prstGeom>
          <a:solidFill>
            <a:srgbClr val="9CBCDE"/>
          </a:solidFill>
          <a:ln w="12700">
            <a:solidFill>
              <a:srgbClr val="3366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85" name="Oval 27">
            <a:extLst>
              <a:ext uri="{FF2B5EF4-FFF2-40B4-BE49-F238E27FC236}">
                <a16:creationId xmlns:a16="http://schemas.microsoft.com/office/drawing/2014/main" id="{105B1E38-D38B-494A-A481-7FBBC6471301}"/>
              </a:ext>
            </a:extLst>
          </p:cNvPr>
          <p:cNvSpPr>
            <a:spLocks noChangeArrowheads="1"/>
          </p:cNvSpPr>
          <p:nvPr/>
        </p:nvSpPr>
        <p:spPr bwMode="auto">
          <a:xfrm>
            <a:off x="4225925" y="2292350"/>
            <a:ext cx="249238" cy="258763"/>
          </a:xfrm>
          <a:prstGeom prst="ellipse">
            <a:avLst/>
          </a:prstGeom>
          <a:solidFill>
            <a:schemeClr val="tx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86" name="Line 28">
            <a:extLst>
              <a:ext uri="{FF2B5EF4-FFF2-40B4-BE49-F238E27FC236}">
                <a16:creationId xmlns:a16="http://schemas.microsoft.com/office/drawing/2014/main" id="{F3FA37B9-3608-4D7D-9D6E-17A78A42D9AF}"/>
              </a:ext>
            </a:extLst>
          </p:cNvPr>
          <p:cNvSpPr>
            <a:spLocks noChangeShapeType="1"/>
          </p:cNvSpPr>
          <p:nvPr/>
        </p:nvSpPr>
        <p:spPr bwMode="auto">
          <a:xfrm>
            <a:off x="4349750" y="2127250"/>
            <a:ext cx="0" cy="59531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8987" name="Line 29">
            <a:extLst>
              <a:ext uri="{FF2B5EF4-FFF2-40B4-BE49-F238E27FC236}">
                <a16:creationId xmlns:a16="http://schemas.microsoft.com/office/drawing/2014/main" id="{D8BF1EC1-9BB9-411A-BC2F-FECAA3AAB27D}"/>
              </a:ext>
            </a:extLst>
          </p:cNvPr>
          <p:cNvSpPr>
            <a:spLocks noChangeShapeType="1"/>
          </p:cNvSpPr>
          <p:nvPr/>
        </p:nvSpPr>
        <p:spPr bwMode="auto">
          <a:xfrm>
            <a:off x="2351088" y="1385888"/>
            <a:ext cx="0" cy="1036637"/>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8988" name="Line 30">
            <a:extLst>
              <a:ext uri="{FF2B5EF4-FFF2-40B4-BE49-F238E27FC236}">
                <a16:creationId xmlns:a16="http://schemas.microsoft.com/office/drawing/2014/main" id="{1366B4AC-4A6C-4DC3-B897-BC21357F2725}"/>
              </a:ext>
            </a:extLst>
          </p:cNvPr>
          <p:cNvSpPr>
            <a:spLocks noChangeShapeType="1"/>
          </p:cNvSpPr>
          <p:nvPr/>
        </p:nvSpPr>
        <p:spPr bwMode="auto">
          <a:xfrm>
            <a:off x="1828800" y="1416050"/>
            <a:ext cx="530225" cy="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8989" name="Line 31">
            <a:extLst>
              <a:ext uri="{FF2B5EF4-FFF2-40B4-BE49-F238E27FC236}">
                <a16:creationId xmlns:a16="http://schemas.microsoft.com/office/drawing/2014/main" id="{A4F11CDA-06F2-44D5-A9C9-D25B22F2BB24}"/>
              </a:ext>
            </a:extLst>
          </p:cNvPr>
          <p:cNvSpPr>
            <a:spLocks noChangeShapeType="1"/>
          </p:cNvSpPr>
          <p:nvPr/>
        </p:nvSpPr>
        <p:spPr bwMode="auto">
          <a:xfrm flipH="1">
            <a:off x="1247775" y="1416050"/>
            <a:ext cx="474663" cy="0"/>
          </a:xfrm>
          <a:prstGeom prst="line">
            <a:avLst/>
          </a:prstGeom>
          <a:noFill/>
          <a:ln w="76200">
            <a:solidFill>
              <a:srgbClr val="009999"/>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8990" name="Line 32">
            <a:extLst>
              <a:ext uri="{FF2B5EF4-FFF2-40B4-BE49-F238E27FC236}">
                <a16:creationId xmlns:a16="http://schemas.microsoft.com/office/drawing/2014/main" id="{3C0EE81B-19DC-4333-BC29-9AEB844FC39E}"/>
              </a:ext>
            </a:extLst>
          </p:cNvPr>
          <p:cNvSpPr>
            <a:spLocks noChangeShapeType="1"/>
          </p:cNvSpPr>
          <p:nvPr/>
        </p:nvSpPr>
        <p:spPr bwMode="auto">
          <a:xfrm>
            <a:off x="1238250" y="1385888"/>
            <a:ext cx="0" cy="1036637"/>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8991" name="Oval 33">
            <a:extLst>
              <a:ext uri="{FF2B5EF4-FFF2-40B4-BE49-F238E27FC236}">
                <a16:creationId xmlns:a16="http://schemas.microsoft.com/office/drawing/2014/main" id="{1BEC2988-6A50-4200-9F51-9D9A2E7C7C1A}"/>
              </a:ext>
            </a:extLst>
          </p:cNvPr>
          <p:cNvSpPr>
            <a:spLocks noChangeArrowheads="1"/>
          </p:cNvSpPr>
          <p:nvPr/>
        </p:nvSpPr>
        <p:spPr bwMode="auto">
          <a:xfrm>
            <a:off x="1166813" y="2366963"/>
            <a:ext cx="111125" cy="112712"/>
          </a:xfrm>
          <a:prstGeom prst="ellipse">
            <a:avLst/>
          </a:prstGeom>
          <a:solidFill>
            <a:srgbClr val="009999"/>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92" name="Oval 34">
            <a:extLst>
              <a:ext uri="{FF2B5EF4-FFF2-40B4-BE49-F238E27FC236}">
                <a16:creationId xmlns:a16="http://schemas.microsoft.com/office/drawing/2014/main" id="{A453F045-4AA6-473C-8238-D60C892159D1}"/>
              </a:ext>
            </a:extLst>
          </p:cNvPr>
          <p:cNvSpPr>
            <a:spLocks noChangeArrowheads="1"/>
          </p:cNvSpPr>
          <p:nvPr/>
        </p:nvSpPr>
        <p:spPr bwMode="auto">
          <a:xfrm>
            <a:off x="2300288" y="2366963"/>
            <a:ext cx="111125" cy="112712"/>
          </a:xfrm>
          <a:prstGeom prst="ellipse">
            <a:avLst/>
          </a:prstGeom>
          <a:solidFill>
            <a:schemeClr val="hlink"/>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68993" name="Group 42">
            <a:extLst>
              <a:ext uri="{FF2B5EF4-FFF2-40B4-BE49-F238E27FC236}">
                <a16:creationId xmlns:a16="http://schemas.microsoft.com/office/drawing/2014/main" id="{949F7127-60A7-478D-A852-7AD44D04A6E2}"/>
              </a:ext>
            </a:extLst>
          </p:cNvPr>
          <p:cNvGrpSpPr>
            <a:grpSpLocks/>
          </p:cNvGrpSpPr>
          <p:nvPr/>
        </p:nvGrpSpPr>
        <p:grpSpPr bwMode="auto">
          <a:xfrm>
            <a:off x="3471863" y="1398588"/>
            <a:ext cx="1244600" cy="1093787"/>
            <a:chOff x="2187" y="881"/>
            <a:chExt cx="784" cy="689"/>
          </a:xfrm>
        </p:grpSpPr>
        <p:sp>
          <p:nvSpPr>
            <p:cNvPr id="169009" name="Line 35">
              <a:extLst>
                <a:ext uri="{FF2B5EF4-FFF2-40B4-BE49-F238E27FC236}">
                  <a16:creationId xmlns:a16="http://schemas.microsoft.com/office/drawing/2014/main" id="{2D5A9038-3BB0-4ECA-9625-07B19F7CF122}"/>
                </a:ext>
              </a:extLst>
            </p:cNvPr>
            <p:cNvSpPr>
              <a:spLocks noChangeShapeType="1"/>
            </p:cNvSpPr>
            <p:nvPr/>
          </p:nvSpPr>
          <p:spPr bwMode="auto">
            <a:xfrm>
              <a:off x="2933" y="881"/>
              <a:ext cx="0" cy="65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69010" name="Group 38">
              <a:extLst>
                <a:ext uri="{FF2B5EF4-FFF2-40B4-BE49-F238E27FC236}">
                  <a16:creationId xmlns:a16="http://schemas.microsoft.com/office/drawing/2014/main" id="{B17AFF4B-A6F2-4172-AAD8-A518ADD6D7F8}"/>
                </a:ext>
              </a:extLst>
            </p:cNvPr>
            <p:cNvGrpSpPr>
              <a:grpSpLocks/>
            </p:cNvGrpSpPr>
            <p:nvPr/>
          </p:nvGrpSpPr>
          <p:grpSpPr bwMode="auto">
            <a:xfrm>
              <a:off x="2237" y="892"/>
              <a:ext cx="701" cy="0"/>
              <a:chOff x="2237" y="892"/>
              <a:chExt cx="701" cy="0"/>
            </a:xfrm>
          </p:grpSpPr>
          <p:sp>
            <p:nvSpPr>
              <p:cNvPr id="169014" name="Line 36">
                <a:extLst>
                  <a:ext uri="{FF2B5EF4-FFF2-40B4-BE49-F238E27FC236}">
                    <a16:creationId xmlns:a16="http://schemas.microsoft.com/office/drawing/2014/main" id="{D776FF7A-CDF3-428F-A142-59CD9941BB17}"/>
                  </a:ext>
                </a:extLst>
              </p:cNvPr>
              <p:cNvSpPr>
                <a:spLocks noChangeShapeType="1"/>
              </p:cNvSpPr>
              <p:nvPr/>
            </p:nvSpPr>
            <p:spPr bwMode="auto">
              <a:xfrm>
                <a:off x="2604" y="892"/>
                <a:ext cx="334" cy="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9015" name="Line 37">
                <a:extLst>
                  <a:ext uri="{FF2B5EF4-FFF2-40B4-BE49-F238E27FC236}">
                    <a16:creationId xmlns:a16="http://schemas.microsoft.com/office/drawing/2014/main" id="{61D341BA-46E4-47F7-BD03-485ACD4B2E34}"/>
                  </a:ext>
                </a:extLst>
              </p:cNvPr>
              <p:cNvSpPr>
                <a:spLocks noChangeShapeType="1"/>
              </p:cNvSpPr>
              <p:nvPr/>
            </p:nvSpPr>
            <p:spPr bwMode="auto">
              <a:xfrm flipH="1">
                <a:off x="2237" y="892"/>
                <a:ext cx="300" cy="0"/>
              </a:xfrm>
              <a:prstGeom prst="line">
                <a:avLst/>
              </a:prstGeom>
              <a:noFill/>
              <a:ln w="76200">
                <a:solidFill>
                  <a:srgbClr val="009999"/>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grpSp>
        <p:sp>
          <p:nvSpPr>
            <p:cNvPr id="169011" name="Line 39">
              <a:extLst>
                <a:ext uri="{FF2B5EF4-FFF2-40B4-BE49-F238E27FC236}">
                  <a16:creationId xmlns:a16="http://schemas.microsoft.com/office/drawing/2014/main" id="{47B2225A-C90F-4095-BE54-644C6D07440E}"/>
                </a:ext>
              </a:extLst>
            </p:cNvPr>
            <p:cNvSpPr>
              <a:spLocks noChangeShapeType="1"/>
            </p:cNvSpPr>
            <p:nvPr/>
          </p:nvSpPr>
          <p:spPr bwMode="auto">
            <a:xfrm>
              <a:off x="2232" y="881"/>
              <a:ext cx="0" cy="65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9012" name="Oval 40">
              <a:extLst>
                <a:ext uri="{FF2B5EF4-FFF2-40B4-BE49-F238E27FC236}">
                  <a16:creationId xmlns:a16="http://schemas.microsoft.com/office/drawing/2014/main" id="{FEBF8E62-A99A-47B3-9564-62793873D021}"/>
                </a:ext>
              </a:extLst>
            </p:cNvPr>
            <p:cNvSpPr>
              <a:spLocks noChangeArrowheads="1"/>
            </p:cNvSpPr>
            <p:nvPr/>
          </p:nvSpPr>
          <p:spPr bwMode="auto">
            <a:xfrm>
              <a:off x="2187" y="1499"/>
              <a:ext cx="70" cy="71"/>
            </a:xfrm>
            <a:prstGeom prst="ellipse">
              <a:avLst/>
            </a:prstGeom>
            <a:solidFill>
              <a:srgbClr val="009999"/>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9013" name="Oval 41">
              <a:extLst>
                <a:ext uri="{FF2B5EF4-FFF2-40B4-BE49-F238E27FC236}">
                  <a16:creationId xmlns:a16="http://schemas.microsoft.com/office/drawing/2014/main" id="{2B478111-68A1-4889-8885-B910A8958A0A}"/>
                </a:ext>
              </a:extLst>
            </p:cNvPr>
            <p:cNvSpPr>
              <a:spLocks noChangeArrowheads="1"/>
            </p:cNvSpPr>
            <p:nvPr/>
          </p:nvSpPr>
          <p:spPr bwMode="auto">
            <a:xfrm>
              <a:off x="2901" y="1499"/>
              <a:ext cx="70" cy="71"/>
            </a:xfrm>
            <a:prstGeom prst="ellipse">
              <a:avLst/>
            </a:prstGeom>
            <a:solidFill>
              <a:schemeClr val="hlink"/>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168994" name="Rectangle 43">
            <a:extLst>
              <a:ext uri="{FF2B5EF4-FFF2-40B4-BE49-F238E27FC236}">
                <a16:creationId xmlns:a16="http://schemas.microsoft.com/office/drawing/2014/main" id="{AACA4E7E-877F-46E0-B247-031CBA540FB4}"/>
              </a:ext>
            </a:extLst>
          </p:cNvPr>
          <p:cNvSpPr>
            <a:spLocks noChangeArrowheads="1"/>
          </p:cNvSpPr>
          <p:nvPr/>
        </p:nvSpPr>
        <p:spPr bwMode="auto">
          <a:xfrm>
            <a:off x="6681788" y="1836738"/>
            <a:ext cx="358775" cy="1177925"/>
          </a:xfrm>
          <a:prstGeom prst="rect">
            <a:avLst/>
          </a:prstGeom>
          <a:gradFill rotWithShape="0">
            <a:gsLst>
              <a:gs pos="0">
                <a:srgbClr val="4D4D4D"/>
              </a:gs>
              <a:gs pos="50000">
                <a:srgbClr val="FFFFFF"/>
              </a:gs>
              <a:gs pos="100000">
                <a:srgbClr val="4D4D4D"/>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95" name="Oval 44">
            <a:extLst>
              <a:ext uri="{FF2B5EF4-FFF2-40B4-BE49-F238E27FC236}">
                <a16:creationId xmlns:a16="http://schemas.microsoft.com/office/drawing/2014/main" id="{C3028C38-FD00-446B-B7F5-DCDE9071BD6F}"/>
              </a:ext>
            </a:extLst>
          </p:cNvPr>
          <p:cNvSpPr>
            <a:spLocks noChangeArrowheads="1"/>
          </p:cNvSpPr>
          <p:nvPr/>
        </p:nvSpPr>
        <p:spPr bwMode="auto">
          <a:xfrm>
            <a:off x="1971675" y="1881188"/>
            <a:ext cx="111125" cy="1127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96" name="Oval 45">
            <a:extLst>
              <a:ext uri="{FF2B5EF4-FFF2-40B4-BE49-F238E27FC236}">
                <a16:creationId xmlns:a16="http://schemas.microsoft.com/office/drawing/2014/main" id="{B5A3FBAC-5B5A-4EAC-9734-A37A8B789128}"/>
              </a:ext>
            </a:extLst>
          </p:cNvPr>
          <p:cNvSpPr>
            <a:spLocks noChangeArrowheads="1"/>
          </p:cNvSpPr>
          <p:nvPr/>
        </p:nvSpPr>
        <p:spPr bwMode="auto">
          <a:xfrm>
            <a:off x="4292600" y="2368550"/>
            <a:ext cx="111125" cy="112713"/>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8997" name="Line 46">
            <a:extLst>
              <a:ext uri="{FF2B5EF4-FFF2-40B4-BE49-F238E27FC236}">
                <a16:creationId xmlns:a16="http://schemas.microsoft.com/office/drawing/2014/main" id="{4C63F1C0-8B7D-439F-9C47-D0C792702D40}"/>
              </a:ext>
            </a:extLst>
          </p:cNvPr>
          <p:cNvSpPr>
            <a:spLocks noChangeShapeType="1"/>
          </p:cNvSpPr>
          <p:nvPr/>
        </p:nvSpPr>
        <p:spPr bwMode="auto">
          <a:xfrm>
            <a:off x="471488" y="2422525"/>
            <a:ext cx="6804025"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68998" name="Group 54">
            <a:extLst>
              <a:ext uri="{FF2B5EF4-FFF2-40B4-BE49-F238E27FC236}">
                <a16:creationId xmlns:a16="http://schemas.microsoft.com/office/drawing/2014/main" id="{D0286F5E-613C-464D-BEE4-0C36233F4423}"/>
              </a:ext>
            </a:extLst>
          </p:cNvPr>
          <p:cNvGrpSpPr>
            <a:grpSpLocks/>
          </p:cNvGrpSpPr>
          <p:nvPr/>
        </p:nvGrpSpPr>
        <p:grpSpPr bwMode="auto">
          <a:xfrm>
            <a:off x="6170613" y="1385888"/>
            <a:ext cx="1244600" cy="1093787"/>
            <a:chOff x="3887" y="873"/>
            <a:chExt cx="784" cy="689"/>
          </a:xfrm>
        </p:grpSpPr>
        <p:sp>
          <p:nvSpPr>
            <p:cNvPr id="169002" name="Line 47">
              <a:extLst>
                <a:ext uri="{FF2B5EF4-FFF2-40B4-BE49-F238E27FC236}">
                  <a16:creationId xmlns:a16="http://schemas.microsoft.com/office/drawing/2014/main" id="{3263D1D5-999B-4245-9483-DF052414A137}"/>
                </a:ext>
              </a:extLst>
            </p:cNvPr>
            <p:cNvSpPr>
              <a:spLocks noChangeShapeType="1"/>
            </p:cNvSpPr>
            <p:nvPr/>
          </p:nvSpPr>
          <p:spPr bwMode="auto">
            <a:xfrm>
              <a:off x="4633" y="873"/>
              <a:ext cx="0" cy="65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69003" name="Group 50">
              <a:extLst>
                <a:ext uri="{FF2B5EF4-FFF2-40B4-BE49-F238E27FC236}">
                  <a16:creationId xmlns:a16="http://schemas.microsoft.com/office/drawing/2014/main" id="{984DD40F-9073-4BDB-8377-290E3557354F}"/>
                </a:ext>
              </a:extLst>
            </p:cNvPr>
            <p:cNvGrpSpPr>
              <a:grpSpLocks/>
            </p:cNvGrpSpPr>
            <p:nvPr/>
          </p:nvGrpSpPr>
          <p:grpSpPr bwMode="auto">
            <a:xfrm>
              <a:off x="3937" y="884"/>
              <a:ext cx="701" cy="0"/>
              <a:chOff x="3937" y="884"/>
              <a:chExt cx="701" cy="0"/>
            </a:xfrm>
          </p:grpSpPr>
          <p:sp>
            <p:nvSpPr>
              <p:cNvPr id="169007" name="Line 48">
                <a:extLst>
                  <a:ext uri="{FF2B5EF4-FFF2-40B4-BE49-F238E27FC236}">
                    <a16:creationId xmlns:a16="http://schemas.microsoft.com/office/drawing/2014/main" id="{32044FC5-E8C0-45D4-9B1B-B76F57FCB29D}"/>
                  </a:ext>
                </a:extLst>
              </p:cNvPr>
              <p:cNvSpPr>
                <a:spLocks noChangeShapeType="1"/>
              </p:cNvSpPr>
              <p:nvPr/>
            </p:nvSpPr>
            <p:spPr bwMode="auto">
              <a:xfrm>
                <a:off x="4304" y="884"/>
                <a:ext cx="334" cy="0"/>
              </a:xfrm>
              <a:prstGeom prst="line">
                <a:avLst/>
              </a:prstGeom>
              <a:noFill/>
              <a:ln w="76200">
                <a:solidFill>
                  <a:schemeClr val="hlink"/>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9008" name="Line 49">
                <a:extLst>
                  <a:ext uri="{FF2B5EF4-FFF2-40B4-BE49-F238E27FC236}">
                    <a16:creationId xmlns:a16="http://schemas.microsoft.com/office/drawing/2014/main" id="{6B85FAF6-5D09-4F77-ADA5-6E4D7AB59D0C}"/>
                  </a:ext>
                </a:extLst>
              </p:cNvPr>
              <p:cNvSpPr>
                <a:spLocks noChangeShapeType="1"/>
              </p:cNvSpPr>
              <p:nvPr/>
            </p:nvSpPr>
            <p:spPr bwMode="auto">
              <a:xfrm flipH="1">
                <a:off x="3937" y="884"/>
                <a:ext cx="300" cy="0"/>
              </a:xfrm>
              <a:prstGeom prst="line">
                <a:avLst/>
              </a:prstGeom>
              <a:noFill/>
              <a:ln w="76200">
                <a:solidFill>
                  <a:srgbClr val="009999"/>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grpSp>
        <p:sp>
          <p:nvSpPr>
            <p:cNvPr id="169004" name="Line 51">
              <a:extLst>
                <a:ext uri="{FF2B5EF4-FFF2-40B4-BE49-F238E27FC236}">
                  <a16:creationId xmlns:a16="http://schemas.microsoft.com/office/drawing/2014/main" id="{8C3AE491-AA1A-4D9E-9F74-838868659D3B}"/>
                </a:ext>
              </a:extLst>
            </p:cNvPr>
            <p:cNvSpPr>
              <a:spLocks noChangeShapeType="1"/>
            </p:cNvSpPr>
            <p:nvPr/>
          </p:nvSpPr>
          <p:spPr bwMode="auto">
            <a:xfrm>
              <a:off x="3932" y="873"/>
              <a:ext cx="0" cy="65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9005" name="Oval 52">
              <a:extLst>
                <a:ext uri="{FF2B5EF4-FFF2-40B4-BE49-F238E27FC236}">
                  <a16:creationId xmlns:a16="http://schemas.microsoft.com/office/drawing/2014/main" id="{C25B0853-B8FB-439C-8D4F-ED0433E0A7C4}"/>
                </a:ext>
              </a:extLst>
            </p:cNvPr>
            <p:cNvSpPr>
              <a:spLocks noChangeArrowheads="1"/>
            </p:cNvSpPr>
            <p:nvPr/>
          </p:nvSpPr>
          <p:spPr bwMode="auto">
            <a:xfrm>
              <a:off x="3887" y="1491"/>
              <a:ext cx="70" cy="71"/>
            </a:xfrm>
            <a:prstGeom prst="ellipse">
              <a:avLst/>
            </a:prstGeom>
            <a:solidFill>
              <a:srgbClr val="009999"/>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9006" name="Oval 53">
              <a:extLst>
                <a:ext uri="{FF2B5EF4-FFF2-40B4-BE49-F238E27FC236}">
                  <a16:creationId xmlns:a16="http://schemas.microsoft.com/office/drawing/2014/main" id="{168E2995-35AA-4F75-9968-601184E53476}"/>
                </a:ext>
              </a:extLst>
            </p:cNvPr>
            <p:cNvSpPr>
              <a:spLocks noChangeArrowheads="1"/>
            </p:cNvSpPr>
            <p:nvPr/>
          </p:nvSpPr>
          <p:spPr bwMode="auto">
            <a:xfrm>
              <a:off x="4601" y="1491"/>
              <a:ext cx="70" cy="71"/>
            </a:xfrm>
            <a:prstGeom prst="ellipse">
              <a:avLst/>
            </a:prstGeom>
            <a:solidFill>
              <a:schemeClr val="hlink"/>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168999" name="Oval 55">
            <a:extLst>
              <a:ext uri="{FF2B5EF4-FFF2-40B4-BE49-F238E27FC236}">
                <a16:creationId xmlns:a16="http://schemas.microsoft.com/office/drawing/2014/main" id="{576870D0-3BFA-4C16-82F0-E77C5603C2D9}"/>
              </a:ext>
            </a:extLst>
          </p:cNvPr>
          <p:cNvSpPr>
            <a:spLocks noChangeArrowheads="1"/>
          </p:cNvSpPr>
          <p:nvPr/>
        </p:nvSpPr>
        <p:spPr bwMode="auto">
          <a:xfrm>
            <a:off x="6988175" y="2370138"/>
            <a:ext cx="111125" cy="112712"/>
          </a:xfrm>
          <a:prstGeom prst="ellipse">
            <a:avLst/>
          </a:prstGeom>
          <a:solidFill>
            <a:schemeClr val="bg1"/>
          </a:solidFill>
          <a:ln w="127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9000" name="Line 56">
            <a:extLst>
              <a:ext uri="{FF2B5EF4-FFF2-40B4-BE49-F238E27FC236}">
                <a16:creationId xmlns:a16="http://schemas.microsoft.com/office/drawing/2014/main" id="{EE2E7E50-BD31-431D-8D81-B7695967A6BD}"/>
              </a:ext>
            </a:extLst>
          </p:cNvPr>
          <p:cNvSpPr>
            <a:spLocks noChangeShapeType="1"/>
          </p:cNvSpPr>
          <p:nvPr/>
        </p:nvSpPr>
        <p:spPr bwMode="auto">
          <a:xfrm>
            <a:off x="1785938" y="1760538"/>
            <a:ext cx="0" cy="1357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9001" name="Rectangle 57">
            <a:extLst>
              <a:ext uri="{FF2B5EF4-FFF2-40B4-BE49-F238E27FC236}">
                <a16:creationId xmlns:a16="http://schemas.microsoft.com/office/drawing/2014/main" id="{4DB5451C-26C5-4A69-9C1B-027E61D90BB0}"/>
              </a:ext>
            </a:extLst>
          </p:cNvPr>
          <p:cNvSpPr>
            <a:spLocks noChangeArrowheads="1"/>
          </p:cNvSpPr>
          <p:nvPr/>
        </p:nvSpPr>
        <p:spPr bwMode="auto">
          <a:xfrm>
            <a:off x="304800" y="4267200"/>
            <a:ext cx="85407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28892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2889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288925">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288925">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288925">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2889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2889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2889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2889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5000"/>
              </a:lnSpc>
              <a:buFontTx/>
              <a:buNone/>
            </a:pPr>
            <a:r>
              <a:rPr lang="de-AT" altLang="en-US" sz="2800"/>
              <a:t>Reciprocating inertia forces are caused by the acceleration and deceleration of  the reciprocating masses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a:extLst>
              <a:ext uri="{FF2B5EF4-FFF2-40B4-BE49-F238E27FC236}">
                <a16:creationId xmlns:a16="http://schemas.microsoft.com/office/drawing/2014/main" id="{F89D93A3-AE65-491F-ABAF-592FDE49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914400"/>
            <a:ext cx="67341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pic>
      <p:sp>
        <p:nvSpPr>
          <p:cNvPr id="172035" name="Slide Number Placeholder 4">
            <a:extLst>
              <a:ext uri="{FF2B5EF4-FFF2-40B4-BE49-F238E27FC236}">
                <a16:creationId xmlns:a16="http://schemas.microsoft.com/office/drawing/2014/main" id="{622A8FF5-4B44-42BF-B64B-C9032EA3AF12}"/>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63FA4F0-3459-4E98-97B9-6B1D8272962D}" type="slidenum">
              <a:rPr lang="en-US" altLang="en-US" sz="1800"/>
              <a:pPr eaLnBrk="1" hangingPunct="1">
                <a:spcBef>
                  <a:spcPct val="0"/>
                </a:spcBef>
                <a:buFontTx/>
                <a:buNone/>
              </a:pPr>
              <a:t>82</a:t>
            </a:fld>
            <a:endParaRPr lang="en-US" altLang="en-US" sz="1800"/>
          </a:p>
        </p:txBody>
      </p:sp>
      <p:sp>
        <p:nvSpPr>
          <p:cNvPr id="172036" name="Rectangle 2">
            <a:extLst>
              <a:ext uri="{FF2B5EF4-FFF2-40B4-BE49-F238E27FC236}">
                <a16:creationId xmlns:a16="http://schemas.microsoft.com/office/drawing/2014/main" id="{53DAA9C6-0B89-40FD-8D9C-CCC713C512E5}"/>
              </a:ext>
            </a:extLst>
          </p:cNvPr>
          <p:cNvSpPr>
            <a:spLocks noGrp="1" noChangeArrowheads="1"/>
          </p:cNvSpPr>
          <p:nvPr>
            <p:ph type="title"/>
          </p:nvPr>
        </p:nvSpPr>
        <p:spPr>
          <a:xfrm>
            <a:off x="457200" y="274638"/>
            <a:ext cx="8229600" cy="563562"/>
          </a:xfrm>
        </p:spPr>
        <p:txBody>
          <a:bodyPr/>
          <a:lstStyle/>
          <a:p>
            <a:pPr eaLnBrk="1" hangingPunct="1"/>
            <a:r>
              <a:rPr lang="en-US" altLang="en-US" sz="3600">
                <a:solidFill>
                  <a:srgbClr val="FF0000"/>
                </a:solidFill>
              </a:rPr>
              <a:t>Inertia Loading</a:t>
            </a:r>
          </a:p>
        </p:txBody>
      </p:sp>
      <p:sp>
        <p:nvSpPr>
          <p:cNvPr id="172037" name="Text Box 12">
            <a:extLst>
              <a:ext uri="{FF2B5EF4-FFF2-40B4-BE49-F238E27FC236}">
                <a16:creationId xmlns:a16="http://schemas.microsoft.com/office/drawing/2014/main" id="{E88575FD-0C4A-471D-BA87-A16FAC0EAB35}"/>
              </a:ext>
            </a:extLst>
          </p:cNvPr>
          <p:cNvSpPr txBox="1">
            <a:spLocks noChangeArrowheads="1"/>
          </p:cNvSpPr>
          <p:nvPr/>
        </p:nvSpPr>
        <p:spPr bwMode="auto">
          <a:xfrm>
            <a:off x="2667000" y="24384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Tension load</a:t>
            </a:r>
          </a:p>
        </p:txBody>
      </p:sp>
      <p:sp>
        <p:nvSpPr>
          <p:cNvPr id="172038" name="Text Box 13">
            <a:extLst>
              <a:ext uri="{FF2B5EF4-FFF2-40B4-BE49-F238E27FC236}">
                <a16:creationId xmlns:a16="http://schemas.microsoft.com/office/drawing/2014/main" id="{E83C34BF-AEED-45DF-A75B-065D4D21D04B}"/>
              </a:ext>
            </a:extLst>
          </p:cNvPr>
          <p:cNvSpPr txBox="1">
            <a:spLocks noChangeArrowheads="1"/>
          </p:cNvSpPr>
          <p:nvPr/>
        </p:nvSpPr>
        <p:spPr bwMode="auto">
          <a:xfrm>
            <a:off x="2438400" y="45720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Compression load</a:t>
            </a:r>
          </a:p>
        </p:txBody>
      </p:sp>
      <p:sp>
        <p:nvSpPr>
          <p:cNvPr id="172039" name="Rectangle 14">
            <a:extLst>
              <a:ext uri="{FF2B5EF4-FFF2-40B4-BE49-F238E27FC236}">
                <a16:creationId xmlns:a16="http://schemas.microsoft.com/office/drawing/2014/main" id="{9E5B57FB-6F45-4C0D-BE85-31C6A49F5924}"/>
              </a:ext>
            </a:extLst>
          </p:cNvPr>
          <p:cNvSpPr>
            <a:spLocks noChangeArrowheads="1"/>
          </p:cNvSpPr>
          <p:nvPr/>
        </p:nvSpPr>
        <p:spPr bwMode="auto">
          <a:xfrm>
            <a:off x="990600" y="1371600"/>
            <a:ext cx="457200" cy="1524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2040" name="Rectangle 15">
            <a:extLst>
              <a:ext uri="{FF2B5EF4-FFF2-40B4-BE49-F238E27FC236}">
                <a16:creationId xmlns:a16="http://schemas.microsoft.com/office/drawing/2014/main" id="{9187A500-50AE-4352-B8A6-BA04F21C433F}"/>
              </a:ext>
            </a:extLst>
          </p:cNvPr>
          <p:cNvSpPr>
            <a:spLocks noChangeArrowheads="1"/>
          </p:cNvSpPr>
          <p:nvPr/>
        </p:nvSpPr>
        <p:spPr bwMode="auto">
          <a:xfrm>
            <a:off x="990600" y="1600200"/>
            <a:ext cx="152400"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type="none" w="med" len="lg"/>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050">
            <a:extLst>
              <a:ext uri="{FF2B5EF4-FFF2-40B4-BE49-F238E27FC236}">
                <a16:creationId xmlns:a16="http://schemas.microsoft.com/office/drawing/2014/main" id="{BF42E40B-F558-4DF3-AF95-73B30C539200}"/>
              </a:ext>
            </a:extLst>
          </p:cNvPr>
          <p:cNvSpPr>
            <a:spLocks noGrp="1" noChangeArrowheads="1"/>
          </p:cNvSpPr>
          <p:nvPr>
            <p:ph type="title"/>
          </p:nvPr>
        </p:nvSpPr>
        <p:spPr>
          <a:xfrm>
            <a:off x="685800" y="0"/>
            <a:ext cx="7772400" cy="1143000"/>
          </a:xfrm>
        </p:spPr>
        <p:txBody>
          <a:bodyPr/>
          <a:lstStyle/>
          <a:p>
            <a:pPr eaLnBrk="1" hangingPunct="1"/>
            <a:r>
              <a:rPr lang="en-US" altLang="en-US" sz="3600">
                <a:solidFill>
                  <a:srgbClr val="FF0000"/>
                </a:solidFill>
              </a:rPr>
              <a:t>Net Load</a:t>
            </a:r>
          </a:p>
        </p:txBody>
      </p:sp>
      <p:sp>
        <p:nvSpPr>
          <p:cNvPr id="982019" name="Rectangle 2051">
            <a:extLst>
              <a:ext uri="{FF2B5EF4-FFF2-40B4-BE49-F238E27FC236}">
                <a16:creationId xmlns:a16="http://schemas.microsoft.com/office/drawing/2014/main" id="{B4396520-D3C2-4771-A4D4-8959A09BB34B}"/>
              </a:ext>
            </a:extLst>
          </p:cNvPr>
          <p:cNvSpPr>
            <a:spLocks noGrp="1" noChangeArrowheads="1"/>
          </p:cNvSpPr>
          <p:nvPr>
            <p:ph type="body" idx="1"/>
          </p:nvPr>
        </p:nvSpPr>
        <p:spPr>
          <a:xfrm>
            <a:off x="685800" y="1143000"/>
            <a:ext cx="7772400" cy="4953000"/>
          </a:xfrm>
        </p:spPr>
        <p:txBody>
          <a:bodyPr/>
          <a:lstStyle/>
          <a:p>
            <a:pPr eaLnBrk="1" hangingPunct="1">
              <a:buClr>
                <a:schemeClr val="tx1"/>
              </a:buClr>
              <a:buFontTx/>
              <a:buNone/>
            </a:pPr>
            <a:r>
              <a:rPr lang="en-US" altLang="en-US"/>
              <a:t>	Is simply the sum of the inertia and gas load forces</a:t>
            </a:r>
            <a:br>
              <a:rPr lang="en-US" altLang="en-US"/>
            </a:br>
            <a:endParaRPr lang="en-US" altLang="en-US"/>
          </a:p>
          <a:p>
            <a:pPr eaLnBrk="1" hangingPunct="1">
              <a:buClr>
                <a:schemeClr val="tx1"/>
              </a:buClr>
              <a:buFontTx/>
              <a:buNone/>
            </a:pPr>
            <a:r>
              <a:rPr lang="en-US" altLang="en-US"/>
              <a:t>	Is calculated for each degree of crankshaft rotation</a:t>
            </a:r>
            <a:br>
              <a:rPr lang="en-US" altLang="en-US"/>
            </a:br>
            <a:endParaRPr lang="en-US" altLang="en-US"/>
          </a:p>
          <a:p>
            <a:pPr eaLnBrk="1" hangingPunct="1">
              <a:buClr>
                <a:schemeClr val="tx1"/>
              </a:buClr>
              <a:buFontTx/>
              <a:buNone/>
            </a:pPr>
            <a:r>
              <a:rPr lang="en-US" altLang="en-US"/>
              <a:t>	Reversal occurs after the net rod load passes through 0 pounds and has met the Mfg requirements for a reversal</a:t>
            </a:r>
          </a:p>
        </p:txBody>
      </p:sp>
      <p:sp>
        <p:nvSpPr>
          <p:cNvPr id="174084" name="Slide Number Placeholder 3">
            <a:extLst>
              <a:ext uri="{FF2B5EF4-FFF2-40B4-BE49-F238E27FC236}">
                <a16:creationId xmlns:a16="http://schemas.microsoft.com/office/drawing/2014/main" id="{8A5D9FE0-52C2-4B38-9994-6BE231E24754}"/>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90DA405B-A413-4AEE-A940-CB1C57868824}" type="slidenum">
              <a:rPr lang="en-US" altLang="en-US" sz="1800"/>
              <a:pPr eaLnBrk="1" hangingPunct="1">
                <a:spcBef>
                  <a:spcPct val="0"/>
                </a:spcBef>
                <a:buFontTx/>
                <a:buNone/>
              </a:pPr>
              <a:t>83</a:t>
            </a:fld>
            <a:endParaRPr lang="en-US" altLang="en-US" sz="18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2019">
                                            <p:txEl>
                                              <p:pRg st="0" end="0"/>
                                            </p:txEl>
                                          </p:spTgt>
                                        </p:tgtEl>
                                        <p:attrNameLst>
                                          <p:attrName>style.visibility</p:attrName>
                                        </p:attrNameLst>
                                      </p:cBhvr>
                                      <p:to>
                                        <p:strVal val="visible"/>
                                      </p:to>
                                    </p:set>
                                    <p:animEffect transition="in" filter="wipe(left)">
                                      <p:cBhvr>
                                        <p:cTn id="7" dur="500"/>
                                        <p:tgtEl>
                                          <p:spTgt spid="982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2019">
                                            <p:txEl>
                                              <p:pRg st="1" end="1"/>
                                            </p:txEl>
                                          </p:spTgt>
                                        </p:tgtEl>
                                        <p:attrNameLst>
                                          <p:attrName>style.visibility</p:attrName>
                                        </p:attrNameLst>
                                      </p:cBhvr>
                                      <p:to>
                                        <p:strVal val="visible"/>
                                      </p:to>
                                    </p:set>
                                    <p:animEffect transition="in" filter="wipe(left)">
                                      <p:cBhvr>
                                        <p:cTn id="12" dur="500"/>
                                        <p:tgtEl>
                                          <p:spTgt spid="982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82019">
                                            <p:txEl>
                                              <p:pRg st="2" end="2"/>
                                            </p:txEl>
                                          </p:spTgt>
                                        </p:tgtEl>
                                        <p:attrNameLst>
                                          <p:attrName>style.visibility</p:attrName>
                                        </p:attrNameLst>
                                      </p:cBhvr>
                                      <p:to>
                                        <p:strVal val="visible"/>
                                      </p:to>
                                    </p:set>
                                    <p:animEffect transition="in" filter="wipe(left)">
                                      <p:cBhvr>
                                        <p:cTn id="17" dur="500"/>
                                        <p:tgtEl>
                                          <p:spTgt spid="982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1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oter Placeholder 3">
            <a:extLst>
              <a:ext uri="{FF2B5EF4-FFF2-40B4-BE49-F238E27FC236}">
                <a16:creationId xmlns:a16="http://schemas.microsoft.com/office/drawing/2014/main" id="{7E63E29A-BA8F-409A-B4B0-A9E185B67162}"/>
              </a:ext>
            </a:extLst>
          </p:cNvPr>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2009 EGCR</a:t>
            </a:r>
          </a:p>
        </p:txBody>
      </p:sp>
      <p:sp>
        <p:nvSpPr>
          <p:cNvPr id="176131" name="Slide Number Placeholder 4">
            <a:extLst>
              <a:ext uri="{FF2B5EF4-FFF2-40B4-BE49-F238E27FC236}">
                <a16:creationId xmlns:a16="http://schemas.microsoft.com/office/drawing/2014/main" id="{F831E4E9-4440-45C7-A409-F1BF88F4C9DF}"/>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891F3619-6534-4E87-92C5-D431F5855D5D}" type="slidenum">
              <a:rPr lang="en-US" altLang="en-US" sz="1800"/>
              <a:pPr eaLnBrk="1" hangingPunct="1">
                <a:spcBef>
                  <a:spcPct val="0"/>
                </a:spcBef>
                <a:buFontTx/>
                <a:buNone/>
              </a:pPr>
              <a:t>84</a:t>
            </a:fld>
            <a:endParaRPr lang="en-US" altLang="en-US" sz="1800"/>
          </a:p>
        </p:txBody>
      </p:sp>
      <p:sp>
        <p:nvSpPr>
          <p:cNvPr id="176132" name="Rectangle 2">
            <a:extLst>
              <a:ext uri="{FF2B5EF4-FFF2-40B4-BE49-F238E27FC236}">
                <a16:creationId xmlns:a16="http://schemas.microsoft.com/office/drawing/2014/main" id="{59E36A73-124E-4AE9-8F12-668972CA7D78}"/>
              </a:ext>
            </a:extLst>
          </p:cNvPr>
          <p:cNvSpPr>
            <a:spLocks noGrp="1" noChangeArrowheads="1"/>
          </p:cNvSpPr>
          <p:nvPr>
            <p:ph type="title"/>
          </p:nvPr>
        </p:nvSpPr>
        <p:spPr>
          <a:xfrm>
            <a:off x="457200" y="274638"/>
            <a:ext cx="8229600" cy="563562"/>
          </a:xfrm>
        </p:spPr>
        <p:txBody>
          <a:bodyPr/>
          <a:lstStyle/>
          <a:p>
            <a:pPr eaLnBrk="1" hangingPunct="1"/>
            <a:r>
              <a:rPr lang="en-US" altLang="en-US" sz="3600">
                <a:solidFill>
                  <a:srgbClr val="FF0000"/>
                </a:solidFill>
              </a:rPr>
              <a:t>Net Load</a:t>
            </a:r>
          </a:p>
        </p:txBody>
      </p:sp>
      <p:pic>
        <p:nvPicPr>
          <p:cNvPr id="176133" name="Picture 4">
            <a:extLst>
              <a:ext uri="{FF2B5EF4-FFF2-40B4-BE49-F238E27FC236}">
                <a16:creationId xmlns:a16="http://schemas.microsoft.com/office/drawing/2014/main" id="{C92243BD-630A-46F4-88E2-0F508F0BA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67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Line 5">
            <a:extLst>
              <a:ext uri="{FF2B5EF4-FFF2-40B4-BE49-F238E27FC236}">
                <a16:creationId xmlns:a16="http://schemas.microsoft.com/office/drawing/2014/main" id="{7D4DEACE-C5A0-44AB-95F9-90FB1878254E}"/>
              </a:ext>
            </a:extLst>
          </p:cNvPr>
          <p:cNvSpPr>
            <a:spLocks noChangeShapeType="1"/>
          </p:cNvSpPr>
          <p:nvPr/>
        </p:nvSpPr>
        <p:spPr bwMode="auto">
          <a:xfrm>
            <a:off x="5029200" y="1752600"/>
            <a:ext cx="0" cy="44196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76135" name="Line 6">
            <a:extLst>
              <a:ext uri="{FF2B5EF4-FFF2-40B4-BE49-F238E27FC236}">
                <a16:creationId xmlns:a16="http://schemas.microsoft.com/office/drawing/2014/main" id="{4517A22E-3354-4A51-B800-D7DE86A7F456}"/>
              </a:ext>
            </a:extLst>
          </p:cNvPr>
          <p:cNvSpPr>
            <a:spLocks noChangeShapeType="1"/>
          </p:cNvSpPr>
          <p:nvPr/>
        </p:nvSpPr>
        <p:spPr bwMode="auto">
          <a:xfrm>
            <a:off x="8305800" y="1676400"/>
            <a:ext cx="0" cy="4495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76136" name="Line 7">
            <a:extLst>
              <a:ext uri="{FF2B5EF4-FFF2-40B4-BE49-F238E27FC236}">
                <a16:creationId xmlns:a16="http://schemas.microsoft.com/office/drawing/2014/main" id="{F75703E9-533B-4DD3-B291-4671053F81EB}"/>
              </a:ext>
            </a:extLst>
          </p:cNvPr>
          <p:cNvSpPr>
            <a:spLocks noChangeShapeType="1"/>
          </p:cNvSpPr>
          <p:nvPr/>
        </p:nvSpPr>
        <p:spPr bwMode="auto">
          <a:xfrm flipH="1">
            <a:off x="5029200" y="5867400"/>
            <a:ext cx="1219200" cy="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76137" name="Line 8">
            <a:extLst>
              <a:ext uri="{FF2B5EF4-FFF2-40B4-BE49-F238E27FC236}">
                <a16:creationId xmlns:a16="http://schemas.microsoft.com/office/drawing/2014/main" id="{4DEBFC80-0955-4FD9-8A53-35DCCB5926FF}"/>
              </a:ext>
            </a:extLst>
          </p:cNvPr>
          <p:cNvSpPr>
            <a:spLocks noChangeShapeType="1"/>
          </p:cNvSpPr>
          <p:nvPr/>
        </p:nvSpPr>
        <p:spPr bwMode="auto">
          <a:xfrm>
            <a:off x="6248400" y="5867400"/>
            <a:ext cx="2057400" cy="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76138" name="Line 9">
            <a:extLst>
              <a:ext uri="{FF2B5EF4-FFF2-40B4-BE49-F238E27FC236}">
                <a16:creationId xmlns:a16="http://schemas.microsoft.com/office/drawing/2014/main" id="{C09765EC-3FB5-4DA1-9A68-38DFBAF9B87E}"/>
              </a:ext>
            </a:extLst>
          </p:cNvPr>
          <p:cNvSpPr>
            <a:spLocks noChangeShapeType="1"/>
          </p:cNvSpPr>
          <p:nvPr/>
        </p:nvSpPr>
        <p:spPr bwMode="auto">
          <a:xfrm>
            <a:off x="6705600" y="3048000"/>
            <a:ext cx="0" cy="281940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76139" name="Text Box 10">
            <a:extLst>
              <a:ext uri="{FF2B5EF4-FFF2-40B4-BE49-F238E27FC236}">
                <a16:creationId xmlns:a16="http://schemas.microsoft.com/office/drawing/2014/main" id="{7B18FCC1-3716-4180-BD25-62C7CE268C89}"/>
              </a:ext>
            </a:extLst>
          </p:cNvPr>
          <p:cNvSpPr txBox="1">
            <a:spLocks noChangeArrowheads="1"/>
          </p:cNvSpPr>
          <p:nvPr/>
        </p:nvSpPr>
        <p:spPr bwMode="auto">
          <a:xfrm>
            <a:off x="1371600" y="23622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compression</a:t>
            </a:r>
          </a:p>
        </p:txBody>
      </p:sp>
      <p:sp>
        <p:nvSpPr>
          <p:cNvPr id="176140" name="Text Box 11">
            <a:extLst>
              <a:ext uri="{FF2B5EF4-FFF2-40B4-BE49-F238E27FC236}">
                <a16:creationId xmlns:a16="http://schemas.microsoft.com/office/drawing/2014/main" id="{622DD204-802B-4C8E-8D8A-C90D38906080}"/>
              </a:ext>
            </a:extLst>
          </p:cNvPr>
          <p:cNvSpPr txBox="1">
            <a:spLocks noChangeArrowheads="1"/>
          </p:cNvSpPr>
          <p:nvPr/>
        </p:nvSpPr>
        <p:spPr bwMode="auto">
          <a:xfrm>
            <a:off x="1371600" y="10668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tension</a:t>
            </a:r>
          </a:p>
        </p:txBody>
      </p:sp>
      <p:sp>
        <p:nvSpPr>
          <p:cNvPr id="176141" name="Line 12">
            <a:extLst>
              <a:ext uri="{FF2B5EF4-FFF2-40B4-BE49-F238E27FC236}">
                <a16:creationId xmlns:a16="http://schemas.microsoft.com/office/drawing/2014/main" id="{8D758B01-B0C5-41CE-B4B3-D77C47DFD86B}"/>
              </a:ext>
            </a:extLst>
          </p:cNvPr>
          <p:cNvSpPr>
            <a:spLocks noChangeShapeType="1"/>
          </p:cNvSpPr>
          <p:nvPr/>
        </p:nvSpPr>
        <p:spPr bwMode="auto">
          <a:xfrm flipH="1">
            <a:off x="5257800" y="3048000"/>
            <a:ext cx="1447800" cy="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spAutoFit/>
          </a:bodyPr>
          <a:lstStyle/>
          <a:p>
            <a:endParaRPr lang="en-US"/>
          </a:p>
        </p:txBody>
      </p:sp>
      <p:sp>
        <p:nvSpPr>
          <p:cNvPr id="176142" name="Text Box 13">
            <a:extLst>
              <a:ext uri="{FF2B5EF4-FFF2-40B4-BE49-F238E27FC236}">
                <a16:creationId xmlns:a16="http://schemas.microsoft.com/office/drawing/2014/main" id="{A1CDE89D-913F-4926-8B02-71A2658005A4}"/>
              </a:ext>
            </a:extLst>
          </p:cNvPr>
          <p:cNvSpPr txBox="1">
            <a:spLocks noChangeArrowheads="1"/>
          </p:cNvSpPr>
          <p:nvPr/>
        </p:nvSpPr>
        <p:spPr bwMode="auto">
          <a:xfrm>
            <a:off x="6172200" y="5943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a:t>139 deg</a:t>
            </a:r>
          </a:p>
        </p:txBody>
      </p:sp>
      <p:cxnSp>
        <p:nvCxnSpPr>
          <p:cNvPr id="176143" name="Straight Arrow Connector 15">
            <a:extLst>
              <a:ext uri="{FF2B5EF4-FFF2-40B4-BE49-F238E27FC236}">
                <a16:creationId xmlns:a16="http://schemas.microsoft.com/office/drawing/2014/main" id="{1B831EC9-87D6-4267-8677-DFA50B112A87}"/>
              </a:ext>
            </a:extLst>
          </p:cNvPr>
          <p:cNvCxnSpPr>
            <a:cxnSpLocks noChangeShapeType="1"/>
          </p:cNvCxnSpPr>
          <p:nvPr/>
        </p:nvCxnSpPr>
        <p:spPr bwMode="auto">
          <a:xfrm rot="5400000">
            <a:off x="3543301" y="1409700"/>
            <a:ext cx="990600" cy="3175"/>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97E0F65B-C8E6-4F24-A656-435296184DCF}"/>
              </a:ext>
            </a:extLst>
          </p:cNvPr>
          <p:cNvSpPr/>
          <p:nvPr/>
        </p:nvSpPr>
        <p:spPr bwMode="auto">
          <a:xfrm>
            <a:off x="609600" y="6245225"/>
            <a:ext cx="5943600" cy="384174"/>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Rectangle 2">
            <a:extLst>
              <a:ext uri="{FF2B5EF4-FFF2-40B4-BE49-F238E27FC236}">
                <a16:creationId xmlns:a16="http://schemas.microsoft.com/office/drawing/2014/main" id="{03105A37-544A-4934-BEEB-32B8B8F49BA7}"/>
              </a:ext>
            </a:extLst>
          </p:cNvPr>
          <p:cNvSpPr/>
          <p:nvPr/>
        </p:nvSpPr>
        <p:spPr bwMode="auto">
          <a:xfrm>
            <a:off x="4572000" y="4116388"/>
            <a:ext cx="914400" cy="914400"/>
          </a:xfrm>
          <a:prstGeom prst="rect">
            <a:avLst/>
          </a:prstGeom>
          <a:no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EAFADE9F-BCEE-4DE3-9DAA-15D943E1FA74}"/>
              </a:ext>
            </a:extLst>
          </p:cNvPr>
          <p:cNvSpPr/>
          <p:nvPr/>
        </p:nvSpPr>
        <p:spPr bwMode="auto">
          <a:xfrm>
            <a:off x="4267200" y="2670176"/>
            <a:ext cx="914398" cy="377819"/>
          </a:xfrm>
          <a:prstGeom prst="rect">
            <a:avLst/>
          </a:prstGeom>
          <a:solidFill>
            <a:schemeClr val="bg1"/>
          </a:solidFill>
          <a:ln w="1270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84713B9F-4A0A-44CD-A026-220D56E521B8}"/>
              </a:ext>
            </a:extLst>
          </p:cNvPr>
          <p:cNvSpPr>
            <a:spLocks noGrp="1" noChangeArrowheads="1"/>
          </p:cNvSpPr>
          <p:nvPr>
            <p:ph type="title"/>
          </p:nvPr>
        </p:nvSpPr>
        <p:spPr>
          <a:xfrm>
            <a:off x="381000" y="533400"/>
            <a:ext cx="8229600" cy="1143000"/>
          </a:xfrm>
        </p:spPr>
        <p:txBody>
          <a:bodyPr/>
          <a:lstStyle/>
          <a:p>
            <a:r>
              <a:rPr lang="en-US" altLang="en-US" sz="3600">
                <a:solidFill>
                  <a:srgbClr val="FF0000"/>
                </a:solidFill>
              </a:rPr>
              <a:t>Ariel Rod Load Method</a:t>
            </a:r>
          </a:p>
        </p:txBody>
      </p:sp>
      <p:sp>
        <p:nvSpPr>
          <p:cNvPr id="178179" name="Content Placeholder 2">
            <a:extLst>
              <a:ext uri="{FF2B5EF4-FFF2-40B4-BE49-F238E27FC236}">
                <a16:creationId xmlns:a16="http://schemas.microsoft.com/office/drawing/2014/main" id="{8AFCB729-0CF4-4783-A9F0-4A4907C2A620}"/>
              </a:ext>
            </a:extLst>
          </p:cNvPr>
          <p:cNvSpPr>
            <a:spLocks noGrp="1" noChangeArrowheads="1"/>
          </p:cNvSpPr>
          <p:nvPr>
            <p:ph idx="1"/>
          </p:nvPr>
        </p:nvSpPr>
        <p:spPr>
          <a:xfrm>
            <a:off x="457200" y="2209800"/>
            <a:ext cx="8229600" cy="3916363"/>
          </a:xfrm>
        </p:spPr>
        <p:txBody>
          <a:bodyPr/>
          <a:lstStyle/>
          <a:p>
            <a:r>
              <a:rPr lang="en-US" altLang="en-US" sz="2800"/>
              <a:t>CRL = (HE area x Pd) - (CE area x Ps)</a:t>
            </a:r>
          </a:p>
          <a:p>
            <a:r>
              <a:rPr lang="en-US" altLang="en-US" sz="2800"/>
              <a:t>TRL = (CE area x Pd) - (HE area x Ps)</a:t>
            </a:r>
          </a:p>
          <a:p>
            <a:pPr lvl="1">
              <a:buFontTx/>
              <a:buNone/>
            </a:pPr>
            <a:r>
              <a:rPr lang="en-US" altLang="en-US"/>
              <a:t>Ps=average pressure during suction event</a:t>
            </a:r>
          </a:p>
          <a:p>
            <a:pPr lvl="1">
              <a:buFontTx/>
              <a:buNone/>
            </a:pPr>
            <a:r>
              <a:rPr lang="en-US" altLang="en-US"/>
              <a:t>Pd=average pressure during discharge event</a:t>
            </a:r>
          </a:p>
          <a:p>
            <a:pPr lvl="2"/>
            <a:r>
              <a:rPr lang="en-US" altLang="en-US"/>
              <a:t>Pressures are gauge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C7BAFB87-9B43-41EF-921F-3F7E35FCB76D}"/>
              </a:ext>
            </a:extLst>
          </p:cNvPr>
          <p:cNvSpPr>
            <a:spLocks noGrp="1" noChangeArrowheads="1"/>
          </p:cNvSpPr>
          <p:nvPr>
            <p:ph type="title"/>
          </p:nvPr>
        </p:nvSpPr>
        <p:spPr>
          <a:xfrm>
            <a:off x="381000" y="533400"/>
            <a:ext cx="8229600" cy="1143000"/>
          </a:xfrm>
        </p:spPr>
        <p:txBody>
          <a:bodyPr/>
          <a:lstStyle/>
          <a:p>
            <a:r>
              <a:rPr lang="en-US" altLang="en-US" sz="3600">
                <a:solidFill>
                  <a:srgbClr val="FF0000"/>
                </a:solidFill>
              </a:rPr>
              <a:t>Dresser-Rand Rod Load Method</a:t>
            </a:r>
          </a:p>
        </p:txBody>
      </p:sp>
      <p:sp>
        <p:nvSpPr>
          <p:cNvPr id="179203" name="Content Placeholder 2">
            <a:extLst>
              <a:ext uri="{FF2B5EF4-FFF2-40B4-BE49-F238E27FC236}">
                <a16:creationId xmlns:a16="http://schemas.microsoft.com/office/drawing/2014/main" id="{3BEA363E-8E12-4479-AE73-221D0E3C040D}"/>
              </a:ext>
            </a:extLst>
          </p:cNvPr>
          <p:cNvSpPr>
            <a:spLocks noGrp="1" noChangeArrowheads="1"/>
          </p:cNvSpPr>
          <p:nvPr>
            <p:ph idx="1"/>
          </p:nvPr>
        </p:nvSpPr>
        <p:spPr>
          <a:xfrm>
            <a:off x="304800" y="1752600"/>
            <a:ext cx="8610600" cy="4373563"/>
          </a:xfrm>
        </p:spPr>
        <p:txBody>
          <a:bodyPr/>
          <a:lstStyle/>
          <a:p>
            <a:r>
              <a:rPr lang="en-US" altLang="en-US" sz="2800"/>
              <a:t>CRL=(HE area x Pd) - (CE area x Ps) + Inertia</a:t>
            </a:r>
          </a:p>
          <a:p>
            <a:r>
              <a:rPr lang="en-US" altLang="en-US" sz="2800"/>
              <a:t>TRL=(CE area x Pd) – (HE area x Ps) + Inertia</a:t>
            </a:r>
          </a:p>
          <a:p>
            <a:pPr lvl="1">
              <a:buFontTx/>
              <a:buNone/>
            </a:pPr>
            <a:r>
              <a:rPr lang="en-US" altLang="en-US"/>
              <a:t>Ps = internal suction pressure @ max internal differential across piston area</a:t>
            </a:r>
          </a:p>
          <a:p>
            <a:pPr lvl="1">
              <a:buFontTx/>
              <a:buNone/>
            </a:pPr>
            <a:r>
              <a:rPr lang="en-US" altLang="en-US"/>
              <a:t>Pd = internal discharge pressure @ max internal differential across piston area</a:t>
            </a:r>
          </a:p>
          <a:p>
            <a:pPr lvl="2"/>
            <a:r>
              <a:rPr lang="en-US" altLang="en-US"/>
              <a:t>Inertia calculated from all reciprocating mass except connecting rod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0749A11C-95A8-4F54-8FB2-F5E52420C59E}"/>
              </a:ext>
            </a:extLst>
          </p:cNvPr>
          <p:cNvSpPr>
            <a:spLocks noGrp="1" noChangeArrowheads="1"/>
          </p:cNvSpPr>
          <p:nvPr>
            <p:ph type="title"/>
          </p:nvPr>
        </p:nvSpPr>
        <p:spPr>
          <a:xfrm>
            <a:off x="381000" y="533400"/>
            <a:ext cx="8229600" cy="1143000"/>
          </a:xfrm>
        </p:spPr>
        <p:txBody>
          <a:bodyPr/>
          <a:lstStyle/>
          <a:p>
            <a:r>
              <a:rPr lang="en-US" altLang="en-US" sz="3600">
                <a:solidFill>
                  <a:srgbClr val="FF0000"/>
                </a:solidFill>
              </a:rPr>
              <a:t>GE Oil &amp; Gas Rod Load Method</a:t>
            </a:r>
          </a:p>
        </p:txBody>
      </p:sp>
      <p:sp>
        <p:nvSpPr>
          <p:cNvPr id="180227" name="Content Placeholder 2">
            <a:extLst>
              <a:ext uri="{FF2B5EF4-FFF2-40B4-BE49-F238E27FC236}">
                <a16:creationId xmlns:a16="http://schemas.microsoft.com/office/drawing/2014/main" id="{2C62814D-114E-4615-A79B-5C3963C39D4F}"/>
              </a:ext>
            </a:extLst>
          </p:cNvPr>
          <p:cNvSpPr>
            <a:spLocks noGrp="1" noChangeArrowheads="1"/>
          </p:cNvSpPr>
          <p:nvPr>
            <p:ph idx="1"/>
          </p:nvPr>
        </p:nvSpPr>
        <p:spPr>
          <a:xfrm>
            <a:off x="304800" y="1752600"/>
            <a:ext cx="8610600" cy="4373563"/>
          </a:xfrm>
        </p:spPr>
        <p:txBody>
          <a:bodyPr/>
          <a:lstStyle/>
          <a:p>
            <a:r>
              <a:rPr lang="en-US" altLang="en-US" sz="2800"/>
              <a:t>CRL= (HE area x Pd) - (CE area x Ps) + Inertia</a:t>
            </a:r>
          </a:p>
          <a:p>
            <a:r>
              <a:rPr lang="en-US" altLang="en-US" sz="2800"/>
              <a:t>TRL = (CE area x Pd) - (HE area x Ps) + Inertia</a:t>
            </a:r>
          </a:p>
          <a:p>
            <a:pPr lvl="1">
              <a:buFontTx/>
              <a:buNone/>
            </a:pPr>
            <a:r>
              <a:rPr lang="en-US" altLang="en-US"/>
              <a:t>Ps=internal suction pressure @ max internal differential across piston area</a:t>
            </a:r>
          </a:p>
          <a:p>
            <a:pPr lvl="1">
              <a:buFontTx/>
              <a:buNone/>
            </a:pPr>
            <a:r>
              <a:rPr lang="en-US" altLang="en-US"/>
              <a:t>Pd=internal discharge pressure @ max internal differential across piston area</a:t>
            </a:r>
          </a:p>
          <a:p>
            <a:pPr lvl="2"/>
            <a:r>
              <a:rPr lang="en-US" altLang="en-US"/>
              <a:t>Inertia calculated from all reciprocating mass except connecting rod</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AFB4459D-B227-4692-970B-91DB6B918EE8}"/>
              </a:ext>
            </a:extLst>
          </p:cNvPr>
          <p:cNvSpPr>
            <a:spLocks noGrp="1" noChangeArrowheads="1"/>
          </p:cNvSpPr>
          <p:nvPr>
            <p:ph type="title"/>
          </p:nvPr>
        </p:nvSpPr>
        <p:spPr>
          <a:xfrm>
            <a:off x="381000" y="533400"/>
            <a:ext cx="8229600" cy="1143000"/>
          </a:xfrm>
        </p:spPr>
        <p:txBody>
          <a:bodyPr/>
          <a:lstStyle/>
          <a:p>
            <a:r>
              <a:rPr lang="en-US" altLang="en-US" sz="3600">
                <a:solidFill>
                  <a:srgbClr val="FF0000"/>
                </a:solidFill>
              </a:rPr>
              <a:t>Superior Rod Load Method</a:t>
            </a:r>
          </a:p>
        </p:txBody>
      </p:sp>
      <p:sp>
        <p:nvSpPr>
          <p:cNvPr id="182275" name="Content Placeholder 2">
            <a:extLst>
              <a:ext uri="{FF2B5EF4-FFF2-40B4-BE49-F238E27FC236}">
                <a16:creationId xmlns:a16="http://schemas.microsoft.com/office/drawing/2014/main" id="{9FBBE0A2-6EF2-4CE2-997D-040D1450474B}"/>
              </a:ext>
            </a:extLst>
          </p:cNvPr>
          <p:cNvSpPr>
            <a:spLocks noGrp="1" noChangeArrowheads="1"/>
          </p:cNvSpPr>
          <p:nvPr>
            <p:ph idx="1"/>
          </p:nvPr>
        </p:nvSpPr>
        <p:spPr>
          <a:xfrm>
            <a:off x="304800" y="1752600"/>
            <a:ext cx="8610600" cy="4373563"/>
          </a:xfrm>
        </p:spPr>
        <p:txBody>
          <a:bodyPr/>
          <a:lstStyle/>
          <a:p>
            <a:r>
              <a:rPr lang="en-US" altLang="en-US" sz="2800"/>
              <a:t>CRL = (HE area x Pd) - (CE area x Ps) + Inertia</a:t>
            </a:r>
          </a:p>
          <a:p>
            <a:r>
              <a:rPr lang="en-US" altLang="en-US" sz="2800"/>
              <a:t>TRL = (CE area x Pd) - (HE area x Ps) + Inertia</a:t>
            </a:r>
          </a:p>
          <a:p>
            <a:pPr lvl="1">
              <a:buFontTx/>
              <a:buNone/>
            </a:pPr>
            <a:r>
              <a:rPr lang="en-US" altLang="en-US"/>
              <a:t>Ps=internal suction pressure @ max internal differential across piston area</a:t>
            </a:r>
          </a:p>
          <a:p>
            <a:pPr lvl="1">
              <a:buFontTx/>
              <a:buNone/>
            </a:pPr>
            <a:r>
              <a:rPr lang="en-US" altLang="en-US"/>
              <a:t>Pd=internal discharge pressure @ max internal differential across piston area</a:t>
            </a:r>
          </a:p>
          <a:p>
            <a:pPr lvl="2"/>
            <a:r>
              <a:rPr lang="en-US" altLang="en-US"/>
              <a:t>Inertia calculated from all reciprocating mass except connecting rod</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BEF4FB4E-8A90-47F6-9695-0C8D225FA479}"/>
              </a:ext>
            </a:extLst>
          </p:cNvPr>
          <p:cNvSpPr>
            <a:spLocks noGrp="1" noChangeArrowheads="1"/>
          </p:cNvSpPr>
          <p:nvPr>
            <p:ph type="title"/>
          </p:nvPr>
        </p:nvSpPr>
        <p:spPr>
          <a:xfrm>
            <a:off x="381000" y="533400"/>
            <a:ext cx="8229600" cy="1143000"/>
          </a:xfrm>
        </p:spPr>
        <p:txBody>
          <a:bodyPr/>
          <a:lstStyle/>
          <a:p>
            <a:r>
              <a:rPr lang="en-US" altLang="en-US" sz="3600">
                <a:solidFill>
                  <a:srgbClr val="FF0000"/>
                </a:solidFill>
              </a:rPr>
              <a:t>Ajax Rod Load Method</a:t>
            </a:r>
          </a:p>
        </p:txBody>
      </p:sp>
      <p:sp>
        <p:nvSpPr>
          <p:cNvPr id="183299" name="Content Placeholder 2">
            <a:extLst>
              <a:ext uri="{FF2B5EF4-FFF2-40B4-BE49-F238E27FC236}">
                <a16:creationId xmlns:a16="http://schemas.microsoft.com/office/drawing/2014/main" id="{17FBD705-D790-47E5-89A5-347E9D2E8CE6}"/>
              </a:ext>
            </a:extLst>
          </p:cNvPr>
          <p:cNvSpPr>
            <a:spLocks noGrp="1" noChangeArrowheads="1"/>
          </p:cNvSpPr>
          <p:nvPr>
            <p:ph idx="1"/>
          </p:nvPr>
        </p:nvSpPr>
        <p:spPr>
          <a:xfrm>
            <a:off x="304800" y="2133600"/>
            <a:ext cx="8610600" cy="3992563"/>
          </a:xfrm>
        </p:spPr>
        <p:txBody>
          <a:bodyPr/>
          <a:lstStyle/>
          <a:p>
            <a:r>
              <a:rPr lang="en-US" altLang="en-US"/>
              <a:t>CRL = (HE area x Pdt) - (CE area x Pst)</a:t>
            </a:r>
          </a:p>
          <a:p>
            <a:r>
              <a:rPr lang="en-US" altLang="en-US"/>
              <a:t>TRL = (CE area x Pdt) - (HE area x pst)</a:t>
            </a:r>
          </a:p>
          <a:p>
            <a:pPr lvl="1">
              <a:buFontTx/>
              <a:buNone/>
            </a:pPr>
            <a:r>
              <a:rPr lang="en-US" altLang="en-US"/>
              <a:t>Pst=internal suction toe pressure </a:t>
            </a:r>
          </a:p>
          <a:p>
            <a:pPr lvl="1">
              <a:buFontTx/>
              <a:buNone/>
            </a:pPr>
            <a:r>
              <a:rPr lang="en-US" altLang="en-US"/>
              <a:t>Pdt=internal discharge toe pressure</a:t>
            </a:r>
          </a:p>
          <a:p>
            <a:pPr lvl="2"/>
            <a:r>
              <a:rPr lang="en-US" altLang="en-US"/>
              <a:t>Pressures are psig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9594985A-AB0D-4976-A37C-6E79C7CFB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4" t="-470" r="-444" b="-470"/>
          <a:stretch>
            <a:fillRect/>
          </a:stretch>
        </p:blipFill>
        <p:spPr bwMode="auto">
          <a:xfrm>
            <a:off x="152400" y="1016000"/>
            <a:ext cx="8763000" cy="55038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1" name="Rectangle 3">
            <a:extLst>
              <a:ext uri="{FF2B5EF4-FFF2-40B4-BE49-F238E27FC236}">
                <a16:creationId xmlns:a16="http://schemas.microsoft.com/office/drawing/2014/main" id="{289D3481-23B8-4AF5-A9AC-02A04F3FAAF5}"/>
              </a:ext>
            </a:extLst>
          </p:cNvPr>
          <p:cNvSpPr>
            <a:spLocks noGrp="1" noChangeArrowheads="1"/>
          </p:cNvSpPr>
          <p:nvPr>
            <p:ph type="title"/>
          </p:nvPr>
        </p:nvSpPr>
        <p:spPr>
          <a:xfrm>
            <a:off x="76200" y="152400"/>
            <a:ext cx="8915400" cy="447675"/>
          </a:xfrm>
        </p:spPr>
        <p:txBody>
          <a:bodyPr/>
          <a:lstStyle/>
          <a:p>
            <a:pPr eaLnBrk="1" hangingPunct="1"/>
            <a:r>
              <a:rPr lang="en-US" altLang="en-US" sz="3600" dirty="0">
                <a:solidFill>
                  <a:schemeClr val="tx1"/>
                </a:solidFill>
              </a:rPr>
              <a:t>Typical Compressor Cylinder</a:t>
            </a:r>
            <a:r>
              <a:rPr lang="en-US" altLang="en-US" sz="3600" dirty="0"/>
              <a:t> </a:t>
            </a:r>
          </a:p>
        </p:txBody>
      </p:sp>
      <p:sp>
        <p:nvSpPr>
          <p:cNvPr id="17412" name="Rectangle 4">
            <a:extLst>
              <a:ext uri="{FF2B5EF4-FFF2-40B4-BE49-F238E27FC236}">
                <a16:creationId xmlns:a16="http://schemas.microsoft.com/office/drawing/2014/main" id="{EE64E36B-19A8-4CA2-BA0A-A1D1C27E961F}"/>
              </a:ext>
            </a:extLst>
          </p:cNvPr>
          <p:cNvSpPr>
            <a:spLocks noChangeArrowheads="1"/>
          </p:cNvSpPr>
          <p:nvPr/>
        </p:nvSpPr>
        <p:spPr bwMode="auto">
          <a:xfrm>
            <a:off x="2908300" y="6564313"/>
            <a:ext cx="4135438"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i="1">
                <a:latin typeface="Times New Roman" panose="02020603050405020304" pitchFamily="18" charset="0"/>
              </a:rPr>
              <a:t>©Copyright 2003, Dresser-Rand Company.  All Rights Reserved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4">
            <a:extLst>
              <a:ext uri="{FF2B5EF4-FFF2-40B4-BE49-F238E27FC236}">
                <a16:creationId xmlns:a16="http://schemas.microsoft.com/office/drawing/2014/main" id="{98BEB5CD-3F46-4AFB-9756-12E1572964F6}"/>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E1302D75-5016-492B-BE1C-C2854478E741}" type="slidenum">
              <a:rPr lang="en-US" altLang="en-US" sz="1800"/>
              <a:pPr eaLnBrk="1" hangingPunct="1">
                <a:spcBef>
                  <a:spcPct val="0"/>
                </a:spcBef>
                <a:buFontTx/>
                <a:buNone/>
              </a:pPr>
              <a:t>90</a:t>
            </a:fld>
            <a:endParaRPr lang="en-US" altLang="en-US" sz="1800"/>
          </a:p>
        </p:txBody>
      </p:sp>
      <p:sp>
        <p:nvSpPr>
          <p:cNvPr id="184323" name="Rectangle 2">
            <a:extLst>
              <a:ext uri="{FF2B5EF4-FFF2-40B4-BE49-F238E27FC236}">
                <a16:creationId xmlns:a16="http://schemas.microsoft.com/office/drawing/2014/main" id="{06222871-8B8C-486E-9FC3-5A8B045FEA27}"/>
              </a:ext>
            </a:extLst>
          </p:cNvPr>
          <p:cNvSpPr>
            <a:spLocks noGrp="1" noChangeArrowheads="1"/>
          </p:cNvSpPr>
          <p:nvPr>
            <p:ph type="title"/>
          </p:nvPr>
        </p:nvSpPr>
        <p:spPr/>
        <p:txBody>
          <a:bodyPr/>
          <a:lstStyle/>
          <a:p>
            <a:pPr eaLnBrk="1" hangingPunct="1"/>
            <a:r>
              <a:rPr lang="en-US" altLang="en-US" sz="4000">
                <a:solidFill>
                  <a:srgbClr val="FF0000"/>
                </a:solidFill>
              </a:rPr>
              <a:t>Rod Reversal</a:t>
            </a:r>
          </a:p>
        </p:txBody>
      </p:sp>
      <p:sp>
        <p:nvSpPr>
          <p:cNvPr id="184324" name="Rectangle 3">
            <a:extLst>
              <a:ext uri="{FF2B5EF4-FFF2-40B4-BE49-F238E27FC236}">
                <a16:creationId xmlns:a16="http://schemas.microsoft.com/office/drawing/2014/main" id="{B2CA6E7E-EBF3-432F-ACF3-22013A18754C}"/>
              </a:ext>
            </a:extLst>
          </p:cNvPr>
          <p:cNvSpPr>
            <a:spLocks noGrp="1" noChangeArrowheads="1"/>
          </p:cNvSpPr>
          <p:nvPr>
            <p:ph type="body" idx="1"/>
          </p:nvPr>
        </p:nvSpPr>
        <p:spPr/>
        <p:txBody>
          <a:bodyPr/>
          <a:lstStyle/>
          <a:p>
            <a:pPr eaLnBrk="1" hangingPunct="1">
              <a:buFontTx/>
              <a:buNone/>
            </a:pPr>
            <a:r>
              <a:rPr lang="en-US" altLang="en-US"/>
              <a:t>	Rod reversal occurs when the combination of pressure and inertia forces on the reciprocating components cause a reversal in the loading of the crosshead pin and bushing</a:t>
            </a:r>
          </a:p>
          <a:p>
            <a:pPr eaLnBrk="1" hangingPunct="1">
              <a:buFontTx/>
              <a:buNone/>
            </a:pPr>
            <a:endParaRPr lang="en-US" altLang="en-US"/>
          </a:p>
          <a:p>
            <a:pPr eaLnBrk="1" hangingPunct="1">
              <a:buFontTx/>
              <a:buNone/>
            </a:pPr>
            <a:r>
              <a:rPr lang="en-US" altLang="en-US"/>
              <a:t>	This is sometimes referred to as load reversal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C729589E-1B35-41C8-B6EA-4DC8026A1456}"/>
              </a:ext>
            </a:extLst>
          </p:cNvPr>
          <p:cNvSpPr>
            <a:spLocks noGrp="1" noChangeArrowheads="1"/>
          </p:cNvSpPr>
          <p:nvPr>
            <p:ph type="title"/>
          </p:nvPr>
        </p:nvSpPr>
        <p:spPr>
          <a:xfrm>
            <a:off x="685800" y="381000"/>
            <a:ext cx="7772400" cy="685800"/>
          </a:xfrm>
        </p:spPr>
        <p:txBody>
          <a:bodyPr/>
          <a:lstStyle/>
          <a:p>
            <a:pPr eaLnBrk="1" hangingPunct="1"/>
            <a:r>
              <a:rPr lang="en-US" altLang="en-US" sz="3600">
                <a:solidFill>
                  <a:srgbClr val="FF0000"/>
                </a:solidFill>
              </a:rPr>
              <a:t>Rod - Load Reversal</a:t>
            </a:r>
          </a:p>
        </p:txBody>
      </p:sp>
      <p:sp>
        <p:nvSpPr>
          <p:cNvPr id="990211" name="Rectangle 3">
            <a:extLst>
              <a:ext uri="{FF2B5EF4-FFF2-40B4-BE49-F238E27FC236}">
                <a16:creationId xmlns:a16="http://schemas.microsoft.com/office/drawing/2014/main" id="{D30E7626-8AD2-4FCB-8721-50E67A892353}"/>
              </a:ext>
            </a:extLst>
          </p:cNvPr>
          <p:cNvSpPr>
            <a:spLocks noGrp="1" noChangeArrowheads="1"/>
          </p:cNvSpPr>
          <p:nvPr>
            <p:ph type="body" idx="1"/>
          </p:nvPr>
        </p:nvSpPr>
        <p:spPr>
          <a:xfrm>
            <a:off x="685800" y="1447800"/>
            <a:ext cx="8001000" cy="4800600"/>
          </a:xfrm>
        </p:spPr>
        <p:txBody>
          <a:bodyPr/>
          <a:lstStyle/>
          <a:p>
            <a:pPr eaLnBrk="1" hangingPunct="1">
              <a:buClr>
                <a:schemeClr val="tx1"/>
              </a:buClr>
              <a:buFontTx/>
              <a:buNone/>
            </a:pPr>
            <a:r>
              <a:rPr lang="en-US" altLang="en-US"/>
              <a:t>	Is generally required at the crosshead pin and bushing for adequate lubrication</a:t>
            </a:r>
            <a:br>
              <a:rPr lang="en-US" altLang="en-US"/>
            </a:br>
            <a:endParaRPr lang="en-US" altLang="en-US"/>
          </a:p>
          <a:p>
            <a:pPr eaLnBrk="1" hangingPunct="1">
              <a:buClr>
                <a:schemeClr val="tx1"/>
              </a:buClr>
              <a:buFontTx/>
              <a:buNone/>
            </a:pPr>
            <a:r>
              <a:rPr lang="en-US" altLang="en-US"/>
              <a:t>	Without reversal (non-reversal), oil is not applied to the load bearing side of the pin and bushing</a:t>
            </a:r>
            <a:br>
              <a:rPr lang="en-US" altLang="en-US"/>
            </a:br>
            <a:endParaRPr lang="en-US" altLang="en-US"/>
          </a:p>
        </p:txBody>
      </p:sp>
      <p:sp>
        <p:nvSpPr>
          <p:cNvPr id="186372" name="Oval 4">
            <a:extLst>
              <a:ext uri="{FF2B5EF4-FFF2-40B4-BE49-F238E27FC236}">
                <a16:creationId xmlns:a16="http://schemas.microsoft.com/office/drawing/2014/main" id="{A6199D29-CA4F-4FE1-8F45-351B46FF16D7}"/>
              </a:ext>
            </a:extLst>
          </p:cNvPr>
          <p:cNvSpPr>
            <a:spLocks noChangeArrowheads="1"/>
          </p:cNvSpPr>
          <p:nvPr/>
        </p:nvSpPr>
        <p:spPr bwMode="auto">
          <a:xfrm>
            <a:off x="3657600" y="4648200"/>
            <a:ext cx="1219200" cy="1219200"/>
          </a:xfrm>
          <a:prstGeom prst="ellipse">
            <a:avLst/>
          </a:prstGeom>
          <a:solidFill>
            <a:schemeClr val="bg1"/>
          </a:solidFill>
          <a:ln w="12700">
            <a:solidFill>
              <a:schemeClr val="tx1"/>
            </a:solidFill>
            <a:round/>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6373" name="Oval 5">
            <a:extLst>
              <a:ext uri="{FF2B5EF4-FFF2-40B4-BE49-F238E27FC236}">
                <a16:creationId xmlns:a16="http://schemas.microsoft.com/office/drawing/2014/main" id="{F4AAC64D-38B5-406F-8507-6187F8DB1D48}"/>
              </a:ext>
            </a:extLst>
          </p:cNvPr>
          <p:cNvSpPr>
            <a:spLocks noChangeArrowheads="1"/>
          </p:cNvSpPr>
          <p:nvPr/>
        </p:nvSpPr>
        <p:spPr bwMode="auto">
          <a:xfrm>
            <a:off x="3657600" y="4724400"/>
            <a:ext cx="1066800" cy="1066800"/>
          </a:xfrm>
          <a:prstGeom prst="ellipse">
            <a:avLst/>
          </a:prstGeom>
          <a:solidFill>
            <a:schemeClr val="accent1"/>
          </a:solidFill>
          <a:ln w="12700">
            <a:solidFill>
              <a:schemeClr val="tx1"/>
            </a:solidFill>
            <a:round/>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6374" name="Line 6">
            <a:extLst>
              <a:ext uri="{FF2B5EF4-FFF2-40B4-BE49-F238E27FC236}">
                <a16:creationId xmlns:a16="http://schemas.microsoft.com/office/drawing/2014/main" id="{6961A381-3527-4BAA-9D01-A4F492171B09}"/>
              </a:ext>
            </a:extLst>
          </p:cNvPr>
          <p:cNvSpPr>
            <a:spLocks noChangeShapeType="1"/>
          </p:cNvSpPr>
          <p:nvPr/>
        </p:nvSpPr>
        <p:spPr bwMode="auto">
          <a:xfrm>
            <a:off x="3505200" y="5257800"/>
            <a:ext cx="381000" cy="228600"/>
          </a:xfrm>
          <a:prstGeom prst="line">
            <a:avLst/>
          </a:prstGeom>
          <a:noFill/>
          <a:ln w="12700">
            <a:solidFill>
              <a:srgbClr val="FF006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6375" name="Line 7">
            <a:extLst>
              <a:ext uri="{FF2B5EF4-FFF2-40B4-BE49-F238E27FC236}">
                <a16:creationId xmlns:a16="http://schemas.microsoft.com/office/drawing/2014/main" id="{58F3204D-0774-40AC-B001-C77D183E1CC3}"/>
              </a:ext>
            </a:extLst>
          </p:cNvPr>
          <p:cNvSpPr>
            <a:spLocks noChangeShapeType="1"/>
          </p:cNvSpPr>
          <p:nvPr/>
        </p:nvSpPr>
        <p:spPr bwMode="auto">
          <a:xfrm flipH="1">
            <a:off x="3429000" y="5257800"/>
            <a:ext cx="381000" cy="228600"/>
          </a:xfrm>
          <a:prstGeom prst="line">
            <a:avLst/>
          </a:prstGeom>
          <a:noFill/>
          <a:ln w="12700">
            <a:solidFill>
              <a:srgbClr val="FF006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6376" name="Slide Number Placeholder 7">
            <a:extLst>
              <a:ext uri="{FF2B5EF4-FFF2-40B4-BE49-F238E27FC236}">
                <a16:creationId xmlns:a16="http://schemas.microsoft.com/office/drawing/2014/main" id="{7BF74C7E-49B9-455D-ABEA-2D4A6C2B7BAC}"/>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12EAAFE5-1E1F-4A7B-AD25-BDFB0E06B19A}" type="slidenum">
              <a:rPr lang="en-US" altLang="en-US" sz="1800"/>
              <a:pPr eaLnBrk="1" hangingPunct="1">
                <a:spcBef>
                  <a:spcPct val="0"/>
                </a:spcBef>
                <a:buFontTx/>
                <a:buNone/>
              </a:pPr>
              <a:t>91</a:t>
            </a:fld>
            <a:endParaRPr lang="en-US" altLang="en-US" sz="18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0211">
                                            <p:txEl>
                                              <p:pRg st="0" end="0"/>
                                            </p:txEl>
                                          </p:spTgt>
                                        </p:tgtEl>
                                        <p:attrNameLst>
                                          <p:attrName>style.visibility</p:attrName>
                                        </p:attrNameLst>
                                      </p:cBhvr>
                                      <p:to>
                                        <p:strVal val="visible"/>
                                      </p:to>
                                    </p:set>
                                    <p:animEffect transition="in" filter="wipe(left)">
                                      <p:cBhvr>
                                        <p:cTn id="7" dur="500"/>
                                        <p:tgtEl>
                                          <p:spTgt spid="990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0211">
                                            <p:txEl>
                                              <p:pRg st="1" end="1"/>
                                            </p:txEl>
                                          </p:spTgt>
                                        </p:tgtEl>
                                        <p:attrNameLst>
                                          <p:attrName>style.visibility</p:attrName>
                                        </p:attrNameLst>
                                      </p:cBhvr>
                                      <p:to>
                                        <p:strVal val="visible"/>
                                      </p:to>
                                    </p:set>
                                    <p:animEffect transition="in" filter="wipe(left)">
                                      <p:cBhvr>
                                        <p:cTn id="12" dur="500"/>
                                        <p:tgtEl>
                                          <p:spTgt spid="9902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1"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42">
            <a:extLst>
              <a:ext uri="{FF2B5EF4-FFF2-40B4-BE49-F238E27FC236}">
                <a16:creationId xmlns:a16="http://schemas.microsoft.com/office/drawing/2014/main" id="{484E6DD9-05FE-4F59-9C13-F4D9575D5FA1}"/>
              </a:ext>
            </a:extLst>
          </p:cNvPr>
          <p:cNvGrpSpPr>
            <a:grpSpLocks/>
          </p:cNvGrpSpPr>
          <p:nvPr/>
        </p:nvGrpSpPr>
        <p:grpSpPr bwMode="auto">
          <a:xfrm>
            <a:off x="838200" y="1143000"/>
            <a:ext cx="7192963" cy="5219700"/>
            <a:chOff x="613" y="799"/>
            <a:chExt cx="4531" cy="3288"/>
          </a:xfrm>
        </p:grpSpPr>
        <p:pic>
          <p:nvPicPr>
            <p:cNvPr id="188420" name="Picture 5">
              <a:extLst>
                <a:ext uri="{FF2B5EF4-FFF2-40B4-BE49-F238E27FC236}">
                  <a16:creationId xmlns:a16="http://schemas.microsoft.com/office/drawing/2014/main" id="{B46E0217-C257-41F8-A07C-A5A852FFFF76}"/>
                </a:ext>
              </a:extLst>
            </p:cNvPr>
            <p:cNvPicPr>
              <a:picLocks noChangeArrowheads="1"/>
            </p:cNvPicPr>
            <p:nvPr/>
          </p:nvPicPr>
          <p:blipFill>
            <a:blip r:embed="rId2">
              <a:extLst>
                <a:ext uri="{28A0092B-C50C-407E-A947-70E740481C1C}">
                  <a14:useLocalDpi xmlns:a14="http://schemas.microsoft.com/office/drawing/2010/main" val="0"/>
                </a:ext>
              </a:extLst>
            </a:blip>
            <a:srcRect l="28110" t="7370" r="720" b="4510"/>
            <a:stretch>
              <a:fillRect/>
            </a:stretch>
          </p:blipFill>
          <p:spPr bwMode="auto">
            <a:xfrm>
              <a:off x="692" y="799"/>
              <a:ext cx="4452" cy="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Rectangle 6">
              <a:extLst>
                <a:ext uri="{FF2B5EF4-FFF2-40B4-BE49-F238E27FC236}">
                  <a16:creationId xmlns:a16="http://schemas.microsoft.com/office/drawing/2014/main" id="{1DDB4E7E-051F-4191-8B1D-78AE35EF07EC}"/>
                </a:ext>
              </a:extLst>
            </p:cNvPr>
            <p:cNvSpPr>
              <a:spLocks noChangeArrowheads="1"/>
            </p:cNvSpPr>
            <p:nvPr/>
          </p:nvSpPr>
          <p:spPr bwMode="auto">
            <a:xfrm flipH="1">
              <a:off x="753" y="920"/>
              <a:ext cx="7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crankshaft</a:t>
              </a:r>
            </a:p>
          </p:txBody>
        </p:sp>
        <p:sp>
          <p:nvSpPr>
            <p:cNvPr id="188422" name="Rectangle 7">
              <a:extLst>
                <a:ext uri="{FF2B5EF4-FFF2-40B4-BE49-F238E27FC236}">
                  <a16:creationId xmlns:a16="http://schemas.microsoft.com/office/drawing/2014/main" id="{D31C8564-F92F-4475-99DB-D72C0D2BACDD}"/>
                </a:ext>
              </a:extLst>
            </p:cNvPr>
            <p:cNvSpPr>
              <a:spLocks noChangeArrowheads="1"/>
            </p:cNvSpPr>
            <p:nvPr/>
          </p:nvSpPr>
          <p:spPr bwMode="auto">
            <a:xfrm flipH="1">
              <a:off x="3136" y="1380"/>
              <a:ext cx="12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1800"/>
                <a:t>crosshead guide</a:t>
              </a:r>
            </a:p>
          </p:txBody>
        </p:sp>
        <p:sp>
          <p:nvSpPr>
            <p:cNvPr id="188423" name="Rectangle 8">
              <a:extLst>
                <a:ext uri="{FF2B5EF4-FFF2-40B4-BE49-F238E27FC236}">
                  <a16:creationId xmlns:a16="http://schemas.microsoft.com/office/drawing/2014/main" id="{3DFB0D2E-A17E-473A-AA98-93F81DFCEA4B}"/>
                </a:ext>
              </a:extLst>
            </p:cNvPr>
            <p:cNvSpPr>
              <a:spLocks noChangeArrowheads="1"/>
            </p:cNvSpPr>
            <p:nvPr/>
          </p:nvSpPr>
          <p:spPr bwMode="auto">
            <a:xfrm flipH="1">
              <a:off x="1883" y="916"/>
              <a:ext cx="1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big-end bearing</a:t>
              </a:r>
            </a:p>
          </p:txBody>
        </p:sp>
        <p:sp>
          <p:nvSpPr>
            <p:cNvPr id="188424" name="Rectangle 9">
              <a:extLst>
                <a:ext uri="{FF2B5EF4-FFF2-40B4-BE49-F238E27FC236}">
                  <a16:creationId xmlns:a16="http://schemas.microsoft.com/office/drawing/2014/main" id="{5D158D11-9631-4540-8A50-E7FE9C7DAF1C}"/>
                </a:ext>
              </a:extLst>
            </p:cNvPr>
            <p:cNvSpPr>
              <a:spLocks noChangeArrowheads="1"/>
            </p:cNvSpPr>
            <p:nvPr/>
          </p:nvSpPr>
          <p:spPr bwMode="auto">
            <a:xfrm flipH="1">
              <a:off x="1908" y="1224"/>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connecting rod</a:t>
              </a:r>
            </a:p>
          </p:txBody>
        </p:sp>
        <p:sp>
          <p:nvSpPr>
            <p:cNvPr id="188425" name="Line 10">
              <a:extLst>
                <a:ext uri="{FF2B5EF4-FFF2-40B4-BE49-F238E27FC236}">
                  <a16:creationId xmlns:a16="http://schemas.microsoft.com/office/drawing/2014/main" id="{6D07A55C-40ED-4EC8-AF76-09A70E0C7F19}"/>
                </a:ext>
              </a:extLst>
            </p:cNvPr>
            <p:cNvSpPr>
              <a:spLocks noChangeShapeType="1"/>
            </p:cNvSpPr>
            <p:nvPr/>
          </p:nvSpPr>
          <p:spPr bwMode="auto">
            <a:xfrm flipV="1">
              <a:off x="2975" y="1570"/>
              <a:ext cx="237" cy="477"/>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26" name="Line 11">
              <a:extLst>
                <a:ext uri="{FF2B5EF4-FFF2-40B4-BE49-F238E27FC236}">
                  <a16:creationId xmlns:a16="http://schemas.microsoft.com/office/drawing/2014/main" id="{BC746AD1-7CE9-48E3-8367-0C408CA7D278}"/>
                </a:ext>
              </a:extLst>
            </p:cNvPr>
            <p:cNvSpPr>
              <a:spLocks noChangeShapeType="1"/>
            </p:cNvSpPr>
            <p:nvPr/>
          </p:nvSpPr>
          <p:spPr bwMode="auto">
            <a:xfrm flipV="1">
              <a:off x="1458" y="1134"/>
              <a:ext cx="141" cy="1277"/>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27" name="Line 12">
              <a:extLst>
                <a:ext uri="{FF2B5EF4-FFF2-40B4-BE49-F238E27FC236}">
                  <a16:creationId xmlns:a16="http://schemas.microsoft.com/office/drawing/2014/main" id="{649416CC-5CC2-4CF3-A7F6-74BE6849EB74}"/>
                </a:ext>
              </a:extLst>
            </p:cNvPr>
            <p:cNvSpPr>
              <a:spLocks noChangeShapeType="1"/>
            </p:cNvSpPr>
            <p:nvPr/>
          </p:nvSpPr>
          <p:spPr bwMode="auto">
            <a:xfrm flipV="1">
              <a:off x="1765" y="1430"/>
              <a:ext cx="253" cy="689"/>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28" name="Line 13">
              <a:extLst>
                <a:ext uri="{FF2B5EF4-FFF2-40B4-BE49-F238E27FC236}">
                  <a16:creationId xmlns:a16="http://schemas.microsoft.com/office/drawing/2014/main" id="{BA240EC0-D051-4E5F-88DE-2811FC6383DC}"/>
                </a:ext>
              </a:extLst>
            </p:cNvPr>
            <p:cNvSpPr>
              <a:spLocks noChangeShapeType="1"/>
            </p:cNvSpPr>
            <p:nvPr/>
          </p:nvSpPr>
          <p:spPr bwMode="auto">
            <a:xfrm flipH="1">
              <a:off x="2019" y="1430"/>
              <a:ext cx="856"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29" name="Line 14">
              <a:extLst>
                <a:ext uri="{FF2B5EF4-FFF2-40B4-BE49-F238E27FC236}">
                  <a16:creationId xmlns:a16="http://schemas.microsoft.com/office/drawing/2014/main" id="{1F11F56C-78E8-485B-AB13-ED9365E13BD2}"/>
                </a:ext>
              </a:extLst>
            </p:cNvPr>
            <p:cNvSpPr>
              <a:spLocks noChangeShapeType="1"/>
            </p:cNvSpPr>
            <p:nvPr/>
          </p:nvSpPr>
          <p:spPr bwMode="auto">
            <a:xfrm flipH="1">
              <a:off x="1872" y="1124"/>
              <a:ext cx="1070" cy="3"/>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30" name="Line 15">
              <a:extLst>
                <a:ext uri="{FF2B5EF4-FFF2-40B4-BE49-F238E27FC236}">
                  <a16:creationId xmlns:a16="http://schemas.microsoft.com/office/drawing/2014/main" id="{8C3EF1EA-D0F6-4E40-B2AA-59B5AE450825}"/>
                </a:ext>
              </a:extLst>
            </p:cNvPr>
            <p:cNvSpPr>
              <a:spLocks noChangeShapeType="1"/>
            </p:cNvSpPr>
            <p:nvPr/>
          </p:nvSpPr>
          <p:spPr bwMode="auto">
            <a:xfrm flipV="1">
              <a:off x="1600" y="1126"/>
              <a:ext cx="276" cy="93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31" name="Line 16">
              <a:extLst>
                <a:ext uri="{FF2B5EF4-FFF2-40B4-BE49-F238E27FC236}">
                  <a16:creationId xmlns:a16="http://schemas.microsoft.com/office/drawing/2014/main" id="{83DE4C27-AFB2-4D5D-9DB5-5470086A815E}"/>
                </a:ext>
              </a:extLst>
            </p:cNvPr>
            <p:cNvSpPr>
              <a:spLocks noChangeShapeType="1"/>
            </p:cNvSpPr>
            <p:nvPr/>
          </p:nvSpPr>
          <p:spPr bwMode="auto">
            <a:xfrm flipH="1">
              <a:off x="798" y="1123"/>
              <a:ext cx="811"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32" name="Rectangle 17">
              <a:extLst>
                <a:ext uri="{FF2B5EF4-FFF2-40B4-BE49-F238E27FC236}">
                  <a16:creationId xmlns:a16="http://schemas.microsoft.com/office/drawing/2014/main" id="{30B435A8-1497-4538-9DC7-1C9B2BD08882}"/>
                </a:ext>
              </a:extLst>
            </p:cNvPr>
            <p:cNvSpPr>
              <a:spLocks noChangeArrowheads="1"/>
            </p:cNvSpPr>
            <p:nvPr/>
          </p:nvSpPr>
          <p:spPr bwMode="auto">
            <a:xfrm flipH="1">
              <a:off x="1511" y="3856"/>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crankcase</a:t>
              </a:r>
            </a:p>
          </p:txBody>
        </p:sp>
        <p:sp>
          <p:nvSpPr>
            <p:cNvPr id="188433" name="Rectangle 18">
              <a:extLst>
                <a:ext uri="{FF2B5EF4-FFF2-40B4-BE49-F238E27FC236}">
                  <a16:creationId xmlns:a16="http://schemas.microsoft.com/office/drawing/2014/main" id="{31BFA7CD-2629-44A1-941E-4333A3A9DF4C}"/>
                </a:ext>
              </a:extLst>
            </p:cNvPr>
            <p:cNvSpPr>
              <a:spLocks noChangeArrowheads="1"/>
            </p:cNvSpPr>
            <p:nvPr/>
          </p:nvSpPr>
          <p:spPr bwMode="auto">
            <a:xfrm flipH="1">
              <a:off x="2994" y="3613"/>
              <a:ext cx="1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crosshead connecting pin</a:t>
              </a:r>
            </a:p>
          </p:txBody>
        </p:sp>
        <p:sp>
          <p:nvSpPr>
            <p:cNvPr id="188434" name="Rectangle 19">
              <a:extLst>
                <a:ext uri="{FF2B5EF4-FFF2-40B4-BE49-F238E27FC236}">
                  <a16:creationId xmlns:a16="http://schemas.microsoft.com/office/drawing/2014/main" id="{104F0F22-0748-4AC1-A29B-517DF74B2FF7}"/>
                </a:ext>
              </a:extLst>
            </p:cNvPr>
            <p:cNvSpPr>
              <a:spLocks noChangeArrowheads="1"/>
            </p:cNvSpPr>
            <p:nvPr/>
          </p:nvSpPr>
          <p:spPr bwMode="auto">
            <a:xfrm flipH="1">
              <a:off x="3417" y="3357"/>
              <a:ext cx="1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crosshead bearing</a:t>
              </a:r>
            </a:p>
          </p:txBody>
        </p:sp>
        <p:sp>
          <p:nvSpPr>
            <p:cNvPr id="188435" name="Rectangle 20">
              <a:extLst>
                <a:ext uri="{FF2B5EF4-FFF2-40B4-BE49-F238E27FC236}">
                  <a16:creationId xmlns:a16="http://schemas.microsoft.com/office/drawing/2014/main" id="{FED798D9-9404-422D-B7B4-B9B9761DF696}"/>
                </a:ext>
              </a:extLst>
            </p:cNvPr>
            <p:cNvSpPr>
              <a:spLocks noChangeArrowheads="1"/>
            </p:cNvSpPr>
            <p:nvPr/>
          </p:nvSpPr>
          <p:spPr bwMode="auto">
            <a:xfrm flipH="1">
              <a:off x="3139" y="937"/>
              <a:ext cx="7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crosshead</a:t>
              </a:r>
            </a:p>
          </p:txBody>
        </p:sp>
        <p:sp>
          <p:nvSpPr>
            <p:cNvPr id="188436" name="Line 21">
              <a:extLst>
                <a:ext uri="{FF2B5EF4-FFF2-40B4-BE49-F238E27FC236}">
                  <a16:creationId xmlns:a16="http://schemas.microsoft.com/office/drawing/2014/main" id="{FD277410-E257-4ABB-B9BF-68E678A4FB7C}"/>
                </a:ext>
              </a:extLst>
            </p:cNvPr>
            <p:cNvSpPr>
              <a:spLocks noChangeShapeType="1"/>
            </p:cNvSpPr>
            <p:nvPr/>
          </p:nvSpPr>
          <p:spPr bwMode="auto">
            <a:xfrm flipH="1" flipV="1">
              <a:off x="2832" y="2443"/>
              <a:ext cx="590" cy="1123"/>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37" name="Line 22">
              <a:extLst>
                <a:ext uri="{FF2B5EF4-FFF2-40B4-BE49-F238E27FC236}">
                  <a16:creationId xmlns:a16="http://schemas.microsoft.com/office/drawing/2014/main" id="{92DF722E-9691-4D01-868E-9ACB3BB24D88}"/>
                </a:ext>
              </a:extLst>
            </p:cNvPr>
            <p:cNvSpPr>
              <a:spLocks noChangeShapeType="1"/>
            </p:cNvSpPr>
            <p:nvPr/>
          </p:nvSpPr>
          <p:spPr bwMode="auto">
            <a:xfrm>
              <a:off x="2619" y="2332"/>
              <a:ext cx="402" cy="147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38" name="Line 23">
              <a:extLst>
                <a:ext uri="{FF2B5EF4-FFF2-40B4-BE49-F238E27FC236}">
                  <a16:creationId xmlns:a16="http://schemas.microsoft.com/office/drawing/2014/main" id="{3458C5A6-535C-4A02-8C7D-420B3AF6AB6D}"/>
                </a:ext>
              </a:extLst>
            </p:cNvPr>
            <p:cNvSpPr>
              <a:spLocks noChangeShapeType="1"/>
            </p:cNvSpPr>
            <p:nvPr/>
          </p:nvSpPr>
          <p:spPr bwMode="auto">
            <a:xfrm>
              <a:off x="2571" y="2395"/>
              <a:ext cx="126" cy="167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39" name="Line 24">
              <a:extLst>
                <a:ext uri="{FF2B5EF4-FFF2-40B4-BE49-F238E27FC236}">
                  <a16:creationId xmlns:a16="http://schemas.microsoft.com/office/drawing/2014/main" id="{FEE866FF-3391-4F38-9258-CFF852D85A16}"/>
                </a:ext>
              </a:extLst>
            </p:cNvPr>
            <p:cNvSpPr>
              <a:spLocks noChangeShapeType="1"/>
            </p:cNvSpPr>
            <p:nvPr/>
          </p:nvSpPr>
          <p:spPr bwMode="auto">
            <a:xfrm flipH="1">
              <a:off x="1529" y="2600"/>
              <a:ext cx="253" cy="1216"/>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0" name="Line 25">
              <a:extLst>
                <a:ext uri="{FF2B5EF4-FFF2-40B4-BE49-F238E27FC236}">
                  <a16:creationId xmlns:a16="http://schemas.microsoft.com/office/drawing/2014/main" id="{C2334410-72A1-4765-9DB9-BDF28E03D68F}"/>
                </a:ext>
              </a:extLst>
            </p:cNvPr>
            <p:cNvSpPr>
              <a:spLocks noChangeShapeType="1"/>
            </p:cNvSpPr>
            <p:nvPr/>
          </p:nvSpPr>
          <p:spPr bwMode="auto">
            <a:xfrm>
              <a:off x="2361" y="3350"/>
              <a:ext cx="0" cy="713"/>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1" name="Line 26">
              <a:extLst>
                <a:ext uri="{FF2B5EF4-FFF2-40B4-BE49-F238E27FC236}">
                  <a16:creationId xmlns:a16="http://schemas.microsoft.com/office/drawing/2014/main" id="{2180DDF7-B0B3-428B-A78E-9C9012BE4363}"/>
                </a:ext>
              </a:extLst>
            </p:cNvPr>
            <p:cNvSpPr>
              <a:spLocks noChangeShapeType="1"/>
            </p:cNvSpPr>
            <p:nvPr/>
          </p:nvSpPr>
          <p:spPr bwMode="auto">
            <a:xfrm flipH="1">
              <a:off x="3020" y="3818"/>
              <a:ext cx="1699"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2" name="Line 27">
              <a:extLst>
                <a:ext uri="{FF2B5EF4-FFF2-40B4-BE49-F238E27FC236}">
                  <a16:creationId xmlns:a16="http://schemas.microsoft.com/office/drawing/2014/main" id="{28E6FCA6-49E1-4921-A66B-C2DF13437CCE}"/>
                </a:ext>
              </a:extLst>
            </p:cNvPr>
            <p:cNvSpPr>
              <a:spLocks noChangeShapeType="1"/>
            </p:cNvSpPr>
            <p:nvPr/>
          </p:nvSpPr>
          <p:spPr bwMode="auto">
            <a:xfrm flipH="1">
              <a:off x="3420" y="3562"/>
              <a:ext cx="1276" cy="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3" name="Line 28">
              <a:extLst>
                <a:ext uri="{FF2B5EF4-FFF2-40B4-BE49-F238E27FC236}">
                  <a16:creationId xmlns:a16="http://schemas.microsoft.com/office/drawing/2014/main" id="{5F4B69B7-F626-48D1-9E1A-7751F1A83FBF}"/>
                </a:ext>
              </a:extLst>
            </p:cNvPr>
            <p:cNvSpPr>
              <a:spLocks noChangeShapeType="1"/>
            </p:cNvSpPr>
            <p:nvPr/>
          </p:nvSpPr>
          <p:spPr bwMode="auto">
            <a:xfrm flipH="1">
              <a:off x="1544" y="4063"/>
              <a:ext cx="814" cy="1"/>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4" name="Line 29">
              <a:extLst>
                <a:ext uri="{FF2B5EF4-FFF2-40B4-BE49-F238E27FC236}">
                  <a16:creationId xmlns:a16="http://schemas.microsoft.com/office/drawing/2014/main" id="{8C1920C4-5DCB-47FA-9B9C-40D710629CA8}"/>
                </a:ext>
              </a:extLst>
            </p:cNvPr>
            <p:cNvSpPr>
              <a:spLocks noChangeShapeType="1"/>
            </p:cNvSpPr>
            <p:nvPr/>
          </p:nvSpPr>
          <p:spPr bwMode="auto">
            <a:xfrm flipH="1">
              <a:off x="663" y="3818"/>
              <a:ext cx="866"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5" name="Rectangle 30">
              <a:extLst>
                <a:ext uri="{FF2B5EF4-FFF2-40B4-BE49-F238E27FC236}">
                  <a16:creationId xmlns:a16="http://schemas.microsoft.com/office/drawing/2014/main" id="{782E846A-B6A7-4D38-A12B-AAEAB6AE22DF}"/>
                </a:ext>
              </a:extLst>
            </p:cNvPr>
            <p:cNvSpPr>
              <a:spLocks noChangeArrowheads="1"/>
            </p:cNvSpPr>
            <p:nvPr/>
          </p:nvSpPr>
          <p:spPr bwMode="auto">
            <a:xfrm flipH="1">
              <a:off x="613" y="3604"/>
              <a:ext cx="9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1800"/>
                <a:t>main bearing </a:t>
              </a:r>
            </a:p>
          </p:txBody>
        </p:sp>
        <p:sp>
          <p:nvSpPr>
            <p:cNvPr id="188446" name="Line 31">
              <a:extLst>
                <a:ext uri="{FF2B5EF4-FFF2-40B4-BE49-F238E27FC236}">
                  <a16:creationId xmlns:a16="http://schemas.microsoft.com/office/drawing/2014/main" id="{897613FE-E084-4471-B41C-1ED3A0066795}"/>
                </a:ext>
              </a:extLst>
            </p:cNvPr>
            <p:cNvSpPr>
              <a:spLocks noChangeShapeType="1"/>
            </p:cNvSpPr>
            <p:nvPr/>
          </p:nvSpPr>
          <p:spPr bwMode="auto">
            <a:xfrm flipV="1">
              <a:off x="2818" y="1122"/>
              <a:ext cx="353" cy="101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7" name="Line 32">
              <a:extLst>
                <a:ext uri="{FF2B5EF4-FFF2-40B4-BE49-F238E27FC236}">
                  <a16:creationId xmlns:a16="http://schemas.microsoft.com/office/drawing/2014/main" id="{F3A50EF9-34DC-4F0D-B522-9EDAEB143679}"/>
                </a:ext>
              </a:extLst>
            </p:cNvPr>
            <p:cNvSpPr>
              <a:spLocks noChangeShapeType="1"/>
            </p:cNvSpPr>
            <p:nvPr/>
          </p:nvSpPr>
          <p:spPr bwMode="auto">
            <a:xfrm flipH="1">
              <a:off x="3176" y="1124"/>
              <a:ext cx="745" cy="3"/>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8" name="Line 33">
              <a:extLst>
                <a:ext uri="{FF2B5EF4-FFF2-40B4-BE49-F238E27FC236}">
                  <a16:creationId xmlns:a16="http://schemas.microsoft.com/office/drawing/2014/main" id="{90CF075A-2CD8-4E3D-BEDA-A0A89FBC240E}"/>
                </a:ext>
              </a:extLst>
            </p:cNvPr>
            <p:cNvSpPr>
              <a:spLocks noChangeShapeType="1"/>
            </p:cNvSpPr>
            <p:nvPr/>
          </p:nvSpPr>
          <p:spPr bwMode="auto">
            <a:xfrm flipH="1" flipV="1">
              <a:off x="3200" y="1569"/>
              <a:ext cx="1109" cy="3"/>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88449" name="Rectangle 34">
              <a:extLst>
                <a:ext uri="{FF2B5EF4-FFF2-40B4-BE49-F238E27FC236}">
                  <a16:creationId xmlns:a16="http://schemas.microsoft.com/office/drawing/2014/main" id="{AA2CF713-874D-4E9F-8121-5D66B094C4E0}"/>
                </a:ext>
              </a:extLst>
            </p:cNvPr>
            <p:cNvSpPr>
              <a:spLocks noChangeArrowheads="1"/>
            </p:cNvSpPr>
            <p:nvPr/>
          </p:nvSpPr>
          <p:spPr bwMode="auto">
            <a:xfrm flipH="1">
              <a:off x="2689" y="3853"/>
              <a:ext cx="1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a:t>small-end bearing</a:t>
              </a:r>
            </a:p>
          </p:txBody>
        </p:sp>
        <p:sp>
          <p:nvSpPr>
            <p:cNvPr id="188450" name="Line 35">
              <a:extLst>
                <a:ext uri="{FF2B5EF4-FFF2-40B4-BE49-F238E27FC236}">
                  <a16:creationId xmlns:a16="http://schemas.microsoft.com/office/drawing/2014/main" id="{C1ECB5A1-6961-4BB0-8173-3A46E5606A1D}"/>
                </a:ext>
              </a:extLst>
            </p:cNvPr>
            <p:cNvSpPr>
              <a:spLocks noChangeShapeType="1"/>
            </p:cNvSpPr>
            <p:nvPr/>
          </p:nvSpPr>
          <p:spPr bwMode="auto">
            <a:xfrm flipH="1">
              <a:off x="2699" y="4056"/>
              <a:ext cx="1222" cy="1"/>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188419" name="Rectangle 40">
            <a:extLst>
              <a:ext uri="{FF2B5EF4-FFF2-40B4-BE49-F238E27FC236}">
                <a16:creationId xmlns:a16="http://schemas.microsoft.com/office/drawing/2014/main" id="{BA43E07A-464B-4DDC-8E1A-4C46215354EC}"/>
              </a:ext>
            </a:extLst>
          </p:cNvPr>
          <p:cNvSpPr>
            <a:spLocks noGrp="1" noChangeArrowheads="1"/>
          </p:cNvSpPr>
          <p:nvPr>
            <p:ph type="title"/>
          </p:nvPr>
        </p:nvSpPr>
        <p:spPr>
          <a:xfrm>
            <a:off x="457200" y="0"/>
            <a:ext cx="8229600" cy="1143000"/>
          </a:xfrm>
        </p:spPr>
        <p:txBody>
          <a:bodyPr/>
          <a:lstStyle/>
          <a:p>
            <a:r>
              <a:rPr lang="en-GB" altLang="en-US" sz="3600">
                <a:solidFill>
                  <a:srgbClr val="FF0000"/>
                </a:solidFill>
              </a:rPr>
              <a:t>Crank mechanism - rod forces and reversals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oter Placeholder 3">
            <a:extLst>
              <a:ext uri="{FF2B5EF4-FFF2-40B4-BE49-F238E27FC236}">
                <a16:creationId xmlns:a16="http://schemas.microsoft.com/office/drawing/2014/main" id="{2D814554-2766-428E-B59F-A97225E7624D}"/>
              </a:ext>
            </a:extLst>
          </p:cNvPr>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2009 EGCR</a:t>
            </a:r>
          </a:p>
        </p:txBody>
      </p:sp>
      <p:sp>
        <p:nvSpPr>
          <p:cNvPr id="189443" name="Slide Number Placeholder 4">
            <a:extLst>
              <a:ext uri="{FF2B5EF4-FFF2-40B4-BE49-F238E27FC236}">
                <a16:creationId xmlns:a16="http://schemas.microsoft.com/office/drawing/2014/main" id="{9D1532FE-7099-496C-80CF-CE42DD31EECE}"/>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E464049-15D9-41EC-BB11-FCB5F5465F7D}" type="slidenum">
              <a:rPr lang="en-US" altLang="en-US" sz="1800"/>
              <a:pPr eaLnBrk="1" hangingPunct="1">
                <a:spcBef>
                  <a:spcPct val="0"/>
                </a:spcBef>
                <a:buFontTx/>
                <a:buNone/>
              </a:pPr>
              <a:t>93</a:t>
            </a:fld>
            <a:endParaRPr lang="en-US" altLang="en-US" sz="1800"/>
          </a:p>
        </p:txBody>
      </p:sp>
      <p:sp>
        <p:nvSpPr>
          <p:cNvPr id="189444" name="Rectangle 2">
            <a:extLst>
              <a:ext uri="{FF2B5EF4-FFF2-40B4-BE49-F238E27FC236}">
                <a16:creationId xmlns:a16="http://schemas.microsoft.com/office/drawing/2014/main" id="{E919C09E-9E24-4075-A31A-3EEE1D599E1E}"/>
              </a:ext>
            </a:extLst>
          </p:cNvPr>
          <p:cNvSpPr>
            <a:spLocks noGrp="1" noChangeArrowheads="1"/>
          </p:cNvSpPr>
          <p:nvPr>
            <p:ph type="title"/>
          </p:nvPr>
        </p:nvSpPr>
        <p:spPr>
          <a:xfrm>
            <a:off x="457200" y="274638"/>
            <a:ext cx="8229600" cy="639762"/>
          </a:xfrm>
        </p:spPr>
        <p:txBody>
          <a:bodyPr/>
          <a:lstStyle/>
          <a:p>
            <a:pPr eaLnBrk="1" hangingPunct="1"/>
            <a:r>
              <a:rPr lang="en-US" altLang="en-US" sz="3600">
                <a:solidFill>
                  <a:srgbClr val="FF0000"/>
                </a:solidFill>
              </a:rPr>
              <a:t>Lubrication Failure (Bushing)</a:t>
            </a:r>
          </a:p>
        </p:txBody>
      </p:sp>
      <p:pic>
        <p:nvPicPr>
          <p:cNvPr id="189445" name="Picture 4" descr="2nd stage cross-head bushing-north view">
            <a:extLst>
              <a:ext uri="{FF2B5EF4-FFF2-40B4-BE49-F238E27FC236}">
                <a16:creationId xmlns:a16="http://schemas.microsoft.com/office/drawing/2014/main" id="{02D5ACCC-4DD7-4B45-8A77-8780B0078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75168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Footer Placeholder 3">
            <a:extLst>
              <a:ext uri="{FF2B5EF4-FFF2-40B4-BE49-F238E27FC236}">
                <a16:creationId xmlns:a16="http://schemas.microsoft.com/office/drawing/2014/main" id="{E69B932E-A9F2-477E-AE77-8024DDA617A9}"/>
              </a:ext>
            </a:extLst>
          </p:cNvPr>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2009 EGCR</a:t>
            </a:r>
          </a:p>
        </p:txBody>
      </p:sp>
      <p:sp>
        <p:nvSpPr>
          <p:cNvPr id="191491" name="Slide Number Placeholder 4">
            <a:extLst>
              <a:ext uri="{FF2B5EF4-FFF2-40B4-BE49-F238E27FC236}">
                <a16:creationId xmlns:a16="http://schemas.microsoft.com/office/drawing/2014/main" id="{05E9A549-612D-4A97-A808-BCBA02CBEEB8}"/>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74E16CCD-FFD2-415B-98C4-B574784CDA0C}" type="slidenum">
              <a:rPr lang="en-US" altLang="en-US" sz="1800"/>
              <a:pPr eaLnBrk="1" hangingPunct="1">
                <a:spcBef>
                  <a:spcPct val="0"/>
                </a:spcBef>
                <a:buFontTx/>
                <a:buNone/>
              </a:pPr>
              <a:t>94</a:t>
            </a:fld>
            <a:endParaRPr lang="en-US" altLang="en-US" sz="1800"/>
          </a:p>
        </p:txBody>
      </p:sp>
      <p:sp>
        <p:nvSpPr>
          <p:cNvPr id="191492" name="Rectangle 2">
            <a:extLst>
              <a:ext uri="{FF2B5EF4-FFF2-40B4-BE49-F238E27FC236}">
                <a16:creationId xmlns:a16="http://schemas.microsoft.com/office/drawing/2014/main" id="{E9D29327-3FB4-4F3C-8DC4-7B687F192FA3}"/>
              </a:ext>
            </a:extLst>
          </p:cNvPr>
          <p:cNvSpPr>
            <a:spLocks noGrp="1" noChangeArrowheads="1"/>
          </p:cNvSpPr>
          <p:nvPr>
            <p:ph type="title"/>
          </p:nvPr>
        </p:nvSpPr>
        <p:spPr>
          <a:xfrm>
            <a:off x="457200" y="274638"/>
            <a:ext cx="8229600" cy="715962"/>
          </a:xfrm>
        </p:spPr>
        <p:txBody>
          <a:bodyPr/>
          <a:lstStyle/>
          <a:p>
            <a:pPr eaLnBrk="1" hangingPunct="1"/>
            <a:r>
              <a:rPr lang="en-US" altLang="en-US" sz="3600">
                <a:solidFill>
                  <a:srgbClr val="FF0000"/>
                </a:solidFill>
              </a:rPr>
              <a:t>Lubrication Failure (Pin)</a:t>
            </a:r>
          </a:p>
        </p:txBody>
      </p:sp>
      <p:pic>
        <p:nvPicPr>
          <p:cNvPr id="191493" name="Picture 4" descr="2nd stage cross-head pin-3">
            <a:extLst>
              <a:ext uri="{FF2B5EF4-FFF2-40B4-BE49-F238E27FC236}">
                <a16:creationId xmlns:a16="http://schemas.microsoft.com/office/drawing/2014/main" id="{AA8A6312-6BF3-434C-90E4-25C1E0D7B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47750"/>
            <a:ext cx="74676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oter Placeholder 3">
            <a:extLst>
              <a:ext uri="{FF2B5EF4-FFF2-40B4-BE49-F238E27FC236}">
                <a16:creationId xmlns:a16="http://schemas.microsoft.com/office/drawing/2014/main" id="{E96A7CF9-D470-4F9A-BC43-366892F0F414}"/>
              </a:ext>
            </a:extLst>
          </p:cNvPr>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t>2009 EGCR</a:t>
            </a:r>
          </a:p>
        </p:txBody>
      </p:sp>
      <p:sp>
        <p:nvSpPr>
          <p:cNvPr id="193539" name="Slide Number Placeholder 4">
            <a:extLst>
              <a:ext uri="{FF2B5EF4-FFF2-40B4-BE49-F238E27FC236}">
                <a16:creationId xmlns:a16="http://schemas.microsoft.com/office/drawing/2014/main" id="{C945673C-9B39-4373-B8AC-322149755015}"/>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493146DA-6F26-449E-A330-58AD5D158288}" type="slidenum">
              <a:rPr lang="en-US" altLang="en-US" sz="1800"/>
              <a:pPr eaLnBrk="1" hangingPunct="1">
                <a:spcBef>
                  <a:spcPct val="0"/>
                </a:spcBef>
                <a:buFontTx/>
                <a:buNone/>
              </a:pPr>
              <a:t>95</a:t>
            </a:fld>
            <a:endParaRPr lang="en-US" altLang="en-US" sz="1800"/>
          </a:p>
        </p:txBody>
      </p:sp>
      <p:sp>
        <p:nvSpPr>
          <p:cNvPr id="193540" name="Rectangle 2">
            <a:extLst>
              <a:ext uri="{FF2B5EF4-FFF2-40B4-BE49-F238E27FC236}">
                <a16:creationId xmlns:a16="http://schemas.microsoft.com/office/drawing/2014/main" id="{E7ABC095-EDAC-425C-9B6C-C53D8D27C6D4}"/>
              </a:ext>
            </a:extLst>
          </p:cNvPr>
          <p:cNvSpPr>
            <a:spLocks noGrp="1" noChangeArrowheads="1"/>
          </p:cNvSpPr>
          <p:nvPr>
            <p:ph type="title"/>
          </p:nvPr>
        </p:nvSpPr>
        <p:spPr>
          <a:xfrm>
            <a:off x="714375" y="57150"/>
            <a:ext cx="7772400" cy="855663"/>
          </a:xfrm>
        </p:spPr>
        <p:txBody>
          <a:bodyPr/>
          <a:lstStyle/>
          <a:p>
            <a:pPr eaLnBrk="1" hangingPunct="1"/>
            <a:r>
              <a:rPr lang="en-US" altLang="en-US" sz="3600">
                <a:solidFill>
                  <a:srgbClr val="FF0000"/>
                </a:solidFill>
              </a:rPr>
              <a:t>Frame Failure</a:t>
            </a:r>
          </a:p>
        </p:txBody>
      </p:sp>
      <p:pic>
        <p:nvPicPr>
          <p:cNvPr id="193541" name="Picture 3" descr="DSC00405">
            <a:extLst>
              <a:ext uri="{FF2B5EF4-FFF2-40B4-BE49-F238E27FC236}">
                <a16:creationId xmlns:a16="http://schemas.microsoft.com/office/drawing/2014/main" id="{8F2CD8B5-0BCA-40AB-864A-7C101DA50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914400"/>
            <a:ext cx="7670800" cy="57546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3542" name="Rectangle 4">
            <a:extLst>
              <a:ext uri="{FF2B5EF4-FFF2-40B4-BE49-F238E27FC236}">
                <a16:creationId xmlns:a16="http://schemas.microsoft.com/office/drawing/2014/main" id="{98B10846-AE4E-429A-8FB1-8CBC78369973}"/>
              </a:ext>
            </a:extLst>
          </p:cNvPr>
          <p:cNvSpPr>
            <a:spLocks noChangeArrowheads="1"/>
          </p:cNvSpPr>
          <p:nvPr/>
        </p:nvSpPr>
        <p:spPr bwMode="auto">
          <a:xfrm>
            <a:off x="2719388" y="6437313"/>
            <a:ext cx="4135437"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i="1">
                <a:latin typeface="Times New Roman" panose="02020603050405020304" pitchFamily="18" charset="0"/>
              </a:rPr>
              <a:t>©Copyright 2003, Dresser-Rand Company.  All Rights Reserved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0770" name="Rectangle 2">
            <a:extLst>
              <a:ext uri="{FF2B5EF4-FFF2-40B4-BE49-F238E27FC236}">
                <a16:creationId xmlns:a16="http://schemas.microsoft.com/office/drawing/2014/main" id="{2C8D7460-D6EC-4028-B9EC-B164A278004F}"/>
              </a:ext>
            </a:extLst>
          </p:cNvPr>
          <p:cNvSpPr>
            <a:spLocks noGrp="1" noChangeArrowheads="1"/>
          </p:cNvSpPr>
          <p:nvPr>
            <p:ph type="title"/>
          </p:nvPr>
        </p:nvSpPr>
        <p:spPr>
          <a:xfrm>
            <a:off x="533400" y="762000"/>
            <a:ext cx="7772400" cy="1143000"/>
          </a:xfrm>
        </p:spPr>
        <p:txBody>
          <a:bodyPr/>
          <a:lstStyle/>
          <a:p>
            <a:pPr eaLnBrk="1" hangingPunct="1"/>
            <a:r>
              <a:rPr lang="en-US" altLang="en-US" sz="3600">
                <a:solidFill>
                  <a:srgbClr val="FF0000"/>
                </a:solidFill>
              </a:rPr>
              <a:t>Mechanical Specifications and Dimensions Required for Inertia Load Measurement</a:t>
            </a:r>
          </a:p>
        </p:txBody>
      </p:sp>
      <p:sp>
        <p:nvSpPr>
          <p:cNvPr id="2720771" name="Rectangle 3">
            <a:extLst>
              <a:ext uri="{FF2B5EF4-FFF2-40B4-BE49-F238E27FC236}">
                <a16:creationId xmlns:a16="http://schemas.microsoft.com/office/drawing/2014/main" id="{015D0B67-602B-415F-AB06-D9DB6C063D5B}"/>
              </a:ext>
            </a:extLst>
          </p:cNvPr>
          <p:cNvSpPr>
            <a:spLocks noGrp="1" noChangeArrowheads="1"/>
          </p:cNvSpPr>
          <p:nvPr>
            <p:ph type="body" sz="half" idx="2"/>
          </p:nvPr>
        </p:nvSpPr>
        <p:spPr>
          <a:xfrm>
            <a:off x="5486400" y="2438400"/>
            <a:ext cx="3657600" cy="3962400"/>
          </a:xfrm>
        </p:spPr>
        <p:txBody>
          <a:bodyPr/>
          <a:lstStyle/>
          <a:p>
            <a:pPr eaLnBrk="1" hangingPunct="1">
              <a:buClr>
                <a:schemeClr val="tx1"/>
              </a:buClr>
            </a:pPr>
            <a:r>
              <a:rPr lang="en-US" altLang="en-US" sz="2800"/>
              <a:t>Connecting Rod Length</a:t>
            </a:r>
          </a:p>
          <a:p>
            <a:pPr eaLnBrk="1" hangingPunct="1">
              <a:buClr>
                <a:schemeClr val="tx1"/>
              </a:buClr>
            </a:pPr>
            <a:r>
              <a:rPr lang="en-US" altLang="en-US" sz="2800"/>
              <a:t>Stroke</a:t>
            </a:r>
          </a:p>
          <a:p>
            <a:pPr eaLnBrk="1" hangingPunct="1">
              <a:buClr>
                <a:schemeClr val="tx1"/>
              </a:buClr>
            </a:pPr>
            <a:r>
              <a:rPr lang="en-US" altLang="en-US" sz="2800"/>
              <a:t>Mass of Reciprocating components</a:t>
            </a:r>
          </a:p>
          <a:p>
            <a:pPr eaLnBrk="1" hangingPunct="1">
              <a:buClr>
                <a:schemeClr val="tx1"/>
              </a:buClr>
            </a:pPr>
            <a:r>
              <a:rPr lang="en-US" altLang="en-US" sz="2800"/>
              <a:t>Crank Phase</a:t>
            </a:r>
          </a:p>
          <a:p>
            <a:pPr eaLnBrk="1" hangingPunct="1">
              <a:buClr>
                <a:schemeClr val="tx1"/>
              </a:buClr>
            </a:pPr>
            <a:endParaRPr lang="en-US" altLang="en-US" sz="4800"/>
          </a:p>
        </p:txBody>
      </p:sp>
      <p:pic>
        <p:nvPicPr>
          <p:cNvPr id="195588" name="Picture 4" descr="esh cutaway">
            <a:extLst>
              <a:ext uri="{FF2B5EF4-FFF2-40B4-BE49-F238E27FC236}">
                <a16:creationId xmlns:a16="http://schemas.microsoft.com/office/drawing/2014/main" id="{F10AE5BB-1959-499B-948A-E0FB7D16E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52578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Slide Number Placeholder 4">
            <a:extLst>
              <a:ext uri="{FF2B5EF4-FFF2-40B4-BE49-F238E27FC236}">
                <a16:creationId xmlns:a16="http://schemas.microsoft.com/office/drawing/2014/main" id="{4B766C4B-6919-4607-9182-C0A288396CB7}"/>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6687CA6C-3512-4A32-977C-08F579724896}" type="slidenum">
              <a:rPr lang="en-US" altLang="en-US" sz="1800"/>
              <a:pPr eaLnBrk="1" hangingPunct="1">
                <a:spcBef>
                  <a:spcPct val="0"/>
                </a:spcBef>
                <a:buFontTx/>
                <a:buNone/>
              </a:pPr>
              <a:t>96</a:t>
            </a:fld>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2720770"/>
                                        </p:tgtEl>
                                        <p:attrNameLst>
                                          <p:attrName>style.visibility</p:attrName>
                                        </p:attrNameLst>
                                      </p:cBhvr>
                                      <p:to>
                                        <p:strVal val="visible"/>
                                      </p:to>
                                    </p:set>
                                    <p:anim calcmode="lin" valueType="num">
                                      <p:cBhvr additive="base">
                                        <p:cTn id="7" dur="500" fill="hold"/>
                                        <p:tgtEl>
                                          <p:spTgt spid="2720770"/>
                                        </p:tgtEl>
                                        <p:attrNameLst>
                                          <p:attrName>ppt_x</p:attrName>
                                        </p:attrNameLst>
                                      </p:cBhvr>
                                      <p:tavLst>
                                        <p:tav tm="0">
                                          <p:val>
                                            <p:strVal val="#ppt_x"/>
                                          </p:val>
                                        </p:tav>
                                        <p:tav tm="100000">
                                          <p:val>
                                            <p:strVal val="#ppt_x"/>
                                          </p:val>
                                        </p:tav>
                                      </p:tavLst>
                                    </p:anim>
                                    <p:anim calcmode="lin" valueType="num">
                                      <p:cBhvr additive="base">
                                        <p:cTn id="8" dur="500" fill="hold"/>
                                        <p:tgtEl>
                                          <p:spTgt spid="27207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1000"/>
                                  </p:stCondLst>
                                  <p:childTnLst>
                                    <p:set>
                                      <p:cBhvr>
                                        <p:cTn id="12" dur="1" fill="hold">
                                          <p:stCondLst>
                                            <p:cond delay="0"/>
                                          </p:stCondLst>
                                        </p:cTn>
                                        <p:tgtEl>
                                          <p:spTgt spid="2720771">
                                            <p:txEl>
                                              <p:pRg st="0" end="0"/>
                                            </p:txEl>
                                          </p:spTgt>
                                        </p:tgtEl>
                                        <p:attrNameLst>
                                          <p:attrName>style.visibility</p:attrName>
                                        </p:attrNameLst>
                                      </p:cBhvr>
                                      <p:to>
                                        <p:strVal val="visible"/>
                                      </p:to>
                                    </p:set>
                                    <p:anim calcmode="lin" valueType="num">
                                      <p:cBhvr additive="base">
                                        <p:cTn id="13" dur="500" fill="hold"/>
                                        <p:tgtEl>
                                          <p:spTgt spid="2720771">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720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20771">
                                            <p:txEl>
                                              <p:pRg st="1" end="1"/>
                                            </p:txEl>
                                          </p:spTgt>
                                        </p:tgtEl>
                                        <p:attrNameLst>
                                          <p:attrName>style.visibility</p:attrName>
                                        </p:attrNameLst>
                                      </p:cBhvr>
                                      <p:to>
                                        <p:strVal val="visible"/>
                                      </p:to>
                                    </p:set>
                                    <p:anim calcmode="lin" valueType="num">
                                      <p:cBhvr additive="base">
                                        <p:cTn id="19" dur="500" fill="hold"/>
                                        <p:tgtEl>
                                          <p:spTgt spid="2720771">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20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720771">
                                            <p:txEl>
                                              <p:pRg st="2" end="2"/>
                                            </p:txEl>
                                          </p:spTgt>
                                        </p:tgtEl>
                                        <p:attrNameLst>
                                          <p:attrName>style.visibility</p:attrName>
                                        </p:attrNameLst>
                                      </p:cBhvr>
                                      <p:to>
                                        <p:strVal val="visible"/>
                                      </p:to>
                                    </p:set>
                                    <p:anim calcmode="lin" valueType="num">
                                      <p:cBhvr additive="base">
                                        <p:cTn id="25" dur="500" fill="hold"/>
                                        <p:tgtEl>
                                          <p:spTgt spid="2720771">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720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720771">
                                            <p:txEl>
                                              <p:pRg st="3" end="3"/>
                                            </p:txEl>
                                          </p:spTgt>
                                        </p:tgtEl>
                                        <p:attrNameLst>
                                          <p:attrName>style.visibility</p:attrName>
                                        </p:attrNameLst>
                                      </p:cBhvr>
                                      <p:to>
                                        <p:strVal val="visible"/>
                                      </p:to>
                                    </p:set>
                                    <p:anim calcmode="lin" valueType="num">
                                      <p:cBhvr additive="base">
                                        <p:cTn id="31" dur="500" fill="hold"/>
                                        <p:tgtEl>
                                          <p:spTgt spid="2720771">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7207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0770" grpId="0" autoUpdateAnimBg="0"/>
      <p:bldP spid="2720771" grpId="0" build="p" autoUpdateAnimBg="0" advAuto="100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4">
            <a:extLst>
              <a:ext uri="{FF2B5EF4-FFF2-40B4-BE49-F238E27FC236}">
                <a16:creationId xmlns:a16="http://schemas.microsoft.com/office/drawing/2014/main" id="{F474820F-8C0C-453E-B540-3C21A9C26AB6}"/>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3865109B-6525-4E16-BA15-4AD5A9417D04}" type="slidenum">
              <a:rPr lang="en-US" altLang="en-US" sz="1800"/>
              <a:pPr eaLnBrk="1" hangingPunct="1">
                <a:spcBef>
                  <a:spcPct val="0"/>
                </a:spcBef>
                <a:buFontTx/>
                <a:buNone/>
              </a:pPr>
              <a:t>97</a:t>
            </a:fld>
            <a:endParaRPr lang="en-US" altLang="en-US" sz="1800"/>
          </a:p>
        </p:txBody>
      </p:sp>
      <p:sp>
        <p:nvSpPr>
          <p:cNvPr id="197635" name="Rectangle 2">
            <a:extLst>
              <a:ext uri="{FF2B5EF4-FFF2-40B4-BE49-F238E27FC236}">
                <a16:creationId xmlns:a16="http://schemas.microsoft.com/office/drawing/2014/main" id="{79FAB952-2344-429F-9753-3BBA9AEC0B45}"/>
              </a:ext>
            </a:extLst>
          </p:cNvPr>
          <p:cNvSpPr>
            <a:spLocks noGrp="1" noChangeArrowheads="1"/>
          </p:cNvSpPr>
          <p:nvPr>
            <p:ph type="title"/>
          </p:nvPr>
        </p:nvSpPr>
        <p:spPr/>
        <p:txBody>
          <a:bodyPr/>
          <a:lstStyle/>
          <a:p>
            <a:pPr eaLnBrk="1" hangingPunct="1"/>
            <a:r>
              <a:rPr lang="en-US" altLang="en-US" sz="3600">
                <a:solidFill>
                  <a:srgbClr val="FF0000"/>
                </a:solidFill>
              </a:rPr>
              <a:t>Reciprocating Mass Combinations</a:t>
            </a:r>
          </a:p>
        </p:txBody>
      </p:sp>
      <p:sp>
        <p:nvSpPr>
          <p:cNvPr id="197636" name="Rectangle 3">
            <a:extLst>
              <a:ext uri="{FF2B5EF4-FFF2-40B4-BE49-F238E27FC236}">
                <a16:creationId xmlns:a16="http://schemas.microsoft.com/office/drawing/2014/main" id="{87413229-EFE3-4FA1-BB59-EDEC8B89AF99}"/>
              </a:ext>
            </a:extLst>
          </p:cNvPr>
          <p:cNvSpPr>
            <a:spLocks noGrp="1" noChangeArrowheads="1"/>
          </p:cNvSpPr>
          <p:nvPr>
            <p:ph type="body" idx="1"/>
          </p:nvPr>
        </p:nvSpPr>
        <p:spPr>
          <a:xfrm>
            <a:off x="457200" y="1600200"/>
            <a:ext cx="8229600" cy="4343400"/>
          </a:xfrm>
        </p:spPr>
        <p:txBody>
          <a:bodyPr/>
          <a:lstStyle/>
          <a:p>
            <a:pPr eaLnBrk="1" hangingPunct="1">
              <a:buFontTx/>
              <a:buNone/>
            </a:pPr>
            <a:r>
              <a:rPr lang="en-US" altLang="en-US" sz="2800"/>
              <a:t>For force at the piston to rod connection</a:t>
            </a:r>
          </a:p>
          <a:p>
            <a:pPr lvl="1" eaLnBrk="1" hangingPunct="1">
              <a:buFontTx/>
              <a:buNone/>
            </a:pPr>
            <a:r>
              <a:rPr lang="en-US" altLang="en-US">
                <a:solidFill>
                  <a:srgbClr val="FF0000"/>
                </a:solidFill>
              </a:rPr>
              <a:t>Piston Weight</a:t>
            </a:r>
          </a:p>
          <a:p>
            <a:pPr eaLnBrk="1" hangingPunct="1">
              <a:buFontTx/>
              <a:buNone/>
            </a:pPr>
            <a:r>
              <a:rPr lang="en-US" altLang="en-US" sz="2800"/>
              <a:t>For force at the rod in front of crosshead</a:t>
            </a:r>
          </a:p>
          <a:p>
            <a:pPr lvl="1" eaLnBrk="1" hangingPunct="1">
              <a:buFontTx/>
              <a:buNone/>
            </a:pPr>
            <a:r>
              <a:rPr lang="en-US" altLang="en-US">
                <a:solidFill>
                  <a:srgbClr val="FF0000"/>
                </a:solidFill>
              </a:rPr>
              <a:t>Piston and rod assembly weight</a:t>
            </a:r>
          </a:p>
          <a:p>
            <a:pPr eaLnBrk="1" hangingPunct="1">
              <a:buFontTx/>
              <a:buNone/>
            </a:pPr>
            <a:r>
              <a:rPr lang="en-US" altLang="en-US" sz="2800"/>
              <a:t>For force at the piston rod to crosshead connection</a:t>
            </a:r>
          </a:p>
          <a:p>
            <a:pPr lvl="1" eaLnBrk="1" hangingPunct="1">
              <a:buFontTx/>
              <a:buNone/>
            </a:pPr>
            <a:r>
              <a:rPr lang="en-US" altLang="en-US">
                <a:solidFill>
                  <a:srgbClr val="FF0000"/>
                </a:solidFill>
              </a:rPr>
              <a:t>Piston, piston rod and jam nut weight</a:t>
            </a:r>
          </a:p>
          <a:p>
            <a:pPr eaLnBrk="1" hangingPunct="1">
              <a:buFontTx/>
              <a:buNone/>
            </a:pPr>
            <a:endParaRPr lang="en-US" altLang="en-US"/>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a:extLst>
              <a:ext uri="{FF2B5EF4-FFF2-40B4-BE49-F238E27FC236}">
                <a16:creationId xmlns:a16="http://schemas.microsoft.com/office/drawing/2014/main" id="{9A4E13E4-68CC-4EFD-9BCC-6F255464DB31}"/>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F6E91DE-91C5-4896-9C5F-54286004B03A}" type="slidenum">
              <a:rPr lang="en-US" altLang="en-US" sz="1800"/>
              <a:pPr eaLnBrk="1" hangingPunct="1">
                <a:spcBef>
                  <a:spcPct val="0"/>
                </a:spcBef>
                <a:buFontTx/>
                <a:buNone/>
              </a:pPr>
              <a:t>98</a:t>
            </a:fld>
            <a:endParaRPr lang="en-US" altLang="en-US" sz="1800"/>
          </a:p>
        </p:txBody>
      </p:sp>
      <p:sp>
        <p:nvSpPr>
          <p:cNvPr id="199683" name="Rectangle 2">
            <a:extLst>
              <a:ext uri="{FF2B5EF4-FFF2-40B4-BE49-F238E27FC236}">
                <a16:creationId xmlns:a16="http://schemas.microsoft.com/office/drawing/2014/main" id="{389A627D-EA34-422D-8CA3-C52FF65FB3C6}"/>
              </a:ext>
            </a:extLst>
          </p:cNvPr>
          <p:cNvSpPr>
            <a:spLocks noGrp="1" noChangeArrowheads="1"/>
          </p:cNvSpPr>
          <p:nvPr>
            <p:ph type="title"/>
          </p:nvPr>
        </p:nvSpPr>
        <p:spPr/>
        <p:txBody>
          <a:bodyPr/>
          <a:lstStyle/>
          <a:p>
            <a:pPr eaLnBrk="1" hangingPunct="1"/>
            <a:r>
              <a:rPr lang="en-US" altLang="en-US" sz="3600">
                <a:solidFill>
                  <a:srgbClr val="FF0000"/>
                </a:solidFill>
              </a:rPr>
              <a:t>Reciprocating Mass Combinations</a:t>
            </a:r>
          </a:p>
        </p:txBody>
      </p:sp>
      <p:sp>
        <p:nvSpPr>
          <p:cNvPr id="199684" name="Rectangle 3">
            <a:extLst>
              <a:ext uri="{FF2B5EF4-FFF2-40B4-BE49-F238E27FC236}">
                <a16:creationId xmlns:a16="http://schemas.microsoft.com/office/drawing/2014/main" id="{810302D3-0608-4666-9569-D5AC1D4731CC}"/>
              </a:ext>
            </a:extLst>
          </p:cNvPr>
          <p:cNvSpPr>
            <a:spLocks noGrp="1" noChangeArrowheads="1"/>
          </p:cNvSpPr>
          <p:nvPr>
            <p:ph type="body" idx="1"/>
          </p:nvPr>
        </p:nvSpPr>
        <p:spPr>
          <a:xfrm>
            <a:off x="457200" y="1600200"/>
            <a:ext cx="8153400" cy="4953000"/>
          </a:xfrm>
        </p:spPr>
        <p:txBody>
          <a:bodyPr/>
          <a:lstStyle/>
          <a:p>
            <a:pPr eaLnBrk="1" hangingPunct="1">
              <a:buFontTx/>
              <a:buNone/>
            </a:pPr>
            <a:r>
              <a:rPr lang="en-US" altLang="en-US"/>
              <a:t>	For force at the cross-head pin and bushing (rod reversal measurement)</a:t>
            </a:r>
          </a:p>
          <a:p>
            <a:pPr lvl="1" eaLnBrk="1" hangingPunct="1">
              <a:buFontTx/>
              <a:buNone/>
            </a:pPr>
            <a:r>
              <a:rPr lang="en-US" altLang="en-US"/>
              <a:t>	</a:t>
            </a:r>
            <a:r>
              <a:rPr lang="en-US" altLang="en-US">
                <a:solidFill>
                  <a:srgbClr val="FF0000"/>
                </a:solidFill>
              </a:rPr>
              <a:t>All reciprocating weight </a:t>
            </a:r>
            <a:r>
              <a:rPr lang="en-US" altLang="en-US" u="sng">
                <a:solidFill>
                  <a:srgbClr val="FF0000"/>
                </a:solidFill>
              </a:rPr>
              <a:t>excluding</a:t>
            </a:r>
            <a:r>
              <a:rPr lang="en-US" altLang="en-US">
                <a:solidFill>
                  <a:srgbClr val="FF0000"/>
                </a:solidFill>
              </a:rPr>
              <a:t> any portion of the connecting rod</a:t>
            </a:r>
          </a:p>
          <a:p>
            <a:pPr lvl="2" eaLnBrk="1" hangingPunct="1">
              <a:buFontTx/>
              <a:buNone/>
            </a:pPr>
            <a:r>
              <a:rPr lang="en-US" altLang="en-US" sz="2800">
                <a:solidFill>
                  <a:srgbClr val="00B0F0"/>
                </a:solidFill>
              </a:rPr>
              <a:t>For pin fixed to crosshead, include pin weight</a:t>
            </a:r>
          </a:p>
          <a:p>
            <a:pPr lvl="2" eaLnBrk="1" hangingPunct="1">
              <a:buFontTx/>
              <a:buNone/>
            </a:pPr>
            <a:r>
              <a:rPr lang="en-US" altLang="en-US" sz="2800">
                <a:solidFill>
                  <a:srgbClr val="00B0F0"/>
                </a:solidFill>
              </a:rPr>
              <a:t>For pin fixed to connecting rod, do not include pin weight</a:t>
            </a:r>
          </a:p>
          <a:p>
            <a:pPr lvl="2" eaLnBrk="1" hangingPunct="1">
              <a:buFontTx/>
              <a:buNone/>
            </a:pPr>
            <a:r>
              <a:rPr lang="en-US" altLang="en-US" sz="2800">
                <a:solidFill>
                  <a:srgbClr val="00B0F0"/>
                </a:solidFill>
              </a:rPr>
              <a:t>For full floating pin, consult the manufacturer or split the weight</a:t>
            </a:r>
          </a:p>
          <a:p>
            <a:pPr lvl="1" eaLnBrk="1" hangingPunct="1">
              <a:buFontTx/>
              <a:buNone/>
            </a:pPr>
            <a:endParaRPr lang="en-US" altLang="en-US"/>
          </a:p>
        </p:txBody>
      </p:sp>
    </p:spTree>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9EBD6233-F7A6-43E7-B087-53EEA58D155A}"/>
              </a:ext>
            </a:extLst>
          </p:cNvPr>
          <p:cNvSpPr>
            <a:spLocks noGrp="1" noChangeArrowheads="1"/>
          </p:cNvSpPr>
          <p:nvPr>
            <p:ph type="title"/>
          </p:nvPr>
        </p:nvSpPr>
        <p:spPr>
          <a:xfrm>
            <a:off x="228600" y="609600"/>
            <a:ext cx="8647113" cy="685800"/>
          </a:xfrm>
        </p:spPr>
        <p:txBody>
          <a:bodyPr/>
          <a:lstStyle/>
          <a:p>
            <a:r>
              <a:rPr lang="en-GB" altLang="en-US" sz="3600">
                <a:solidFill>
                  <a:srgbClr val="FF0000"/>
                </a:solidFill>
              </a:rPr>
              <a:t>Design Requirements API 618</a:t>
            </a:r>
          </a:p>
        </p:txBody>
      </p:sp>
      <p:sp>
        <p:nvSpPr>
          <p:cNvPr id="201731" name="Text Box 3">
            <a:extLst>
              <a:ext uri="{FF2B5EF4-FFF2-40B4-BE49-F238E27FC236}">
                <a16:creationId xmlns:a16="http://schemas.microsoft.com/office/drawing/2014/main" id="{2CE3E50B-57CF-4C80-B8D1-4F498DD73396}"/>
              </a:ext>
            </a:extLst>
          </p:cNvPr>
          <p:cNvSpPr txBox="1">
            <a:spLocks noChangeArrowheads="1"/>
          </p:cNvSpPr>
          <p:nvPr/>
        </p:nvSpPr>
        <p:spPr bwMode="auto">
          <a:xfrm>
            <a:off x="8583613" y="6515100"/>
            <a:ext cx="3095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fld id="{709EF2AB-A486-43C9-99A2-0C2842F31E9E}" type="slidenum">
              <a:rPr lang="en-GB" altLang="en-US" sz="800"/>
              <a:pPr>
                <a:spcBef>
                  <a:spcPct val="50000"/>
                </a:spcBef>
                <a:buFontTx/>
                <a:buNone/>
              </a:pPr>
              <a:t>99</a:t>
            </a:fld>
            <a:endParaRPr lang="en-GB" altLang="en-US" sz="800"/>
          </a:p>
        </p:txBody>
      </p:sp>
      <p:sp>
        <p:nvSpPr>
          <p:cNvPr id="523268" name="Text Box 4">
            <a:extLst>
              <a:ext uri="{FF2B5EF4-FFF2-40B4-BE49-F238E27FC236}">
                <a16:creationId xmlns:a16="http://schemas.microsoft.com/office/drawing/2014/main" id="{3752BE36-E11C-4380-BEF2-B2DF23113C40}"/>
              </a:ext>
            </a:extLst>
          </p:cNvPr>
          <p:cNvSpPr txBox="1">
            <a:spLocks noChangeArrowheads="1"/>
          </p:cNvSpPr>
          <p:nvPr/>
        </p:nvSpPr>
        <p:spPr bwMode="auto">
          <a:xfrm>
            <a:off x="228600" y="14478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52425" indent="-352425">
              <a:spcBef>
                <a:spcPct val="20000"/>
              </a:spcBef>
              <a:buChar char="•"/>
              <a:tabLst>
                <a:tab pos="3810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3810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3810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3810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3810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cs typeface="Arial" panose="020B0604020202020204" pitchFamily="34" charset="0"/>
              </a:defRPr>
            </a:lvl9pPr>
          </a:lstStyle>
          <a:p>
            <a:pPr>
              <a:spcBef>
                <a:spcPct val="50000"/>
              </a:spcBef>
              <a:buClr>
                <a:srgbClr val="FF0000"/>
              </a:buClr>
              <a:buSzPct val="120000"/>
              <a:buFontTx/>
              <a:buNone/>
            </a:pPr>
            <a:r>
              <a:rPr lang="en-US" altLang="en-US" sz="1800">
                <a:sym typeface="Wingdings" panose="05000000000000000000" pitchFamily="2" charset="2"/>
              </a:rPr>
              <a:t>	</a:t>
            </a:r>
            <a:r>
              <a:rPr lang="en-US" altLang="en-US" sz="2400">
                <a:sym typeface="Wingdings" panose="05000000000000000000" pitchFamily="2" charset="2"/>
              </a:rPr>
              <a:t>The rod loads shall be calculated based on the internal pressure during discharge stroke (including ventilation losses) and shall not exceed the manufacturers maximum allowable load at any specified operating load step</a:t>
            </a:r>
          </a:p>
          <a:p>
            <a:pPr>
              <a:spcBef>
                <a:spcPct val="50000"/>
              </a:spcBef>
              <a:buClr>
                <a:srgbClr val="FF0000"/>
              </a:buClr>
              <a:buSzPct val="120000"/>
              <a:buFontTx/>
              <a:buNone/>
            </a:pPr>
            <a:r>
              <a:rPr lang="en-US" altLang="en-US" sz="2400">
                <a:sym typeface="Wingdings" panose="05000000000000000000" pitchFamily="2" charset="2"/>
              </a:rPr>
              <a:t>	The duration of the rod load reversal shall be 15° rotation angle minimum. The magnitude of peak shall be 3% minimum of the opposite peak.</a:t>
            </a:r>
          </a:p>
          <a:p>
            <a:pPr>
              <a:spcBef>
                <a:spcPct val="50000"/>
              </a:spcBef>
              <a:buClr>
                <a:srgbClr val="FF0000"/>
              </a:buClr>
              <a:buSzPct val="120000"/>
              <a:buFontTx/>
              <a:buNone/>
            </a:pPr>
            <a:r>
              <a:rPr lang="en-US" altLang="en-US" sz="2400">
                <a:sym typeface="Wingdings" panose="05000000000000000000" pitchFamily="2" charset="2"/>
              </a:rPr>
              <a:t>	Simple bushing designs (un-grooved) may require a minimum of 45 ° of rod reversal and a 20% magnitude.</a:t>
            </a:r>
          </a:p>
          <a:p>
            <a:pPr>
              <a:spcBef>
                <a:spcPct val="50000"/>
              </a:spcBef>
              <a:buClr>
                <a:srgbClr val="FF0000"/>
              </a:buClr>
              <a:buSzPct val="120000"/>
              <a:buFontTx/>
              <a:buNone/>
            </a:pPr>
            <a:r>
              <a:rPr lang="en-US" altLang="en-US" sz="2400">
                <a:solidFill>
                  <a:srgbClr val="FF0000"/>
                </a:solidFill>
              </a:rPr>
              <a:t>	</a:t>
            </a:r>
            <a:r>
              <a:rPr lang="en-US" altLang="en-US" sz="2400"/>
              <a:t>Individual Manufacture’s Requirements May Vary</a:t>
            </a:r>
            <a:r>
              <a:rPr lang="en-US" altLang="en-US" sz="2400">
                <a:sym typeface="Wingdings" panose="05000000000000000000" pitchFamily="2" charset="2"/>
              </a:rPr>
              <a:t> </a:t>
            </a:r>
            <a:endParaRPr lang="en-US" altLang="en-US" sz="2400">
              <a:sym typeface="Monotype Sort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23268"/>
                                        </p:tgtEl>
                                        <p:attrNameLst>
                                          <p:attrName>style.visibility</p:attrName>
                                        </p:attrNameLst>
                                      </p:cBhvr>
                                      <p:to>
                                        <p:strVal val="visible"/>
                                      </p:to>
                                    </p:set>
                                    <p:animEffect transition="in" filter="wipe(left)">
                                      <p:cBhvr>
                                        <p:cTn id="7" dur="500"/>
                                        <p:tgtEl>
                                          <p:spTgt spid="523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8" grpId="0"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45852</TotalTime>
  <Words>6377</Words>
  <Application>Microsoft Office PowerPoint</Application>
  <PresentationFormat>On-screen Show (4:3)</PresentationFormat>
  <Paragraphs>1398</Paragraphs>
  <Slides>218</Slides>
  <Notes>204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218</vt:i4>
      </vt:variant>
    </vt:vector>
  </HeadingPairs>
  <TitlesOfParts>
    <vt:vector size="228" baseType="lpstr">
      <vt:lpstr>Arial</vt:lpstr>
      <vt:lpstr>Arial Black</vt:lpstr>
      <vt:lpstr>Monotype Sorts</vt:lpstr>
      <vt:lpstr>Tahoma</vt:lpstr>
      <vt:lpstr>Times New Roman</vt:lpstr>
      <vt:lpstr>Wingdings</vt:lpstr>
      <vt:lpstr>Default Design</vt:lpstr>
      <vt:lpstr>Worksheet</vt:lpstr>
      <vt:lpstr>Slide</vt:lpstr>
      <vt:lpstr>Bitmap Image</vt:lpstr>
      <vt:lpstr>Reciprocating Compressor  Periodic Testing with Portable Instrumentation</vt:lpstr>
      <vt:lpstr>The Reciprocating Compressor</vt:lpstr>
      <vt:lpstr>Course Agenda</vt:lpstr>
      <vt:lpstr>Skid &amp; Accessory Condition</vt:lpstr>
      <vt:lpstr>Detectable Compressor Malfunctions</vt:lpstr>
      <vt:lpstr>PowerPoint Presentation</vt:lpstr>
      <vt:lpstr>PowerPoint Presentation</vt:lpstr>
      <vt:lpstr>PowerPoint Presentation</vt:lpstr>
      <vt:lpstr>Typical Compressor Cylinder </vt:lpstr>
      <vt:lpstr>Compressor Pressure</vt:lpstr>
      <vt:lpstr>Boyle’s 1st Law</vt:lpstr>
      <vt:lpstr>PowerPoint Presentation</vt:lpstr>
      <vt:lpstr>PowerPoint Presentation</vt:lpstr>
      <vt:lpstr>Compressor Temperature</vt:lpstr>
      <vt:lpstr>Boyle’s 2nd Law</vt:lpstr>
      <vt:lpstr>PowerPoint Presentation</vt:lpstr>
      <vt:lpstr>Charles’ Law</vt:lpstr>
      <vt:lpstr>PowerPoint Presentation</vt:lpstr>
      <vt:lpstr>Ideal or Basic Gas Law</vt:lpstr>
      <vt:lpstr>Critical Pressure &amp; Temperature</vt:lpstr>
      <vt:lpstr>Definitions</vt:lpstr>
      <vt:lpstr>Relationships</vt:lpstr>
      <vt:lpstr>Indicated Horsepower</vt:lpstr>
      <vt:lpstr>Compressor Indicated Horsepower 1 Horsepower = 33,000 ft-lb/minute</vt:lpstr>
      <vt:lpstr>PowerPoint Presentation</vt:lpstr>
      <vt:lpstr> </vt:lpstr>
      <vt:lpstr>Toe Pressures </vt:lpstr>
      <vt:lpstr>Percent Displaced Volume Display</vt:lpstr>
      <vt:lpstr>Head End Pressure Vs Volume (PV)</vt:lpstr>
      <vt:lpstr>Crank End Pressure Vs Volume (PV)</vt:lpstr>
      <vt:lpstr>Compressor Volumetric Efficiencies</vt:lpstr>
      <vt:lpstr>Compressor (HE Volumetric Efficiencies)</vt:lpstr>
      <vt:lpstr>Compressor (CE Volumetric Efficiencies)</vt:lpstr>
      <vt:lpstr>De-Activated Head-end</vt:lpstr>
      <vt:lpstr>Volumetric Efficiencies Decreases When the Compression Ratio Increases</vt:lpstr>
      <vt:lpstr>Volumetric Efficiency Decreases When Clearance Volume Increases (Flow rate decreases)</vt:lpstr>
      <vt:lpstr>Theoretical Discharge Temperature</vt:lpstr>
      <vt:lpstr>Theoretical Temperature Example</vt:lpstr>
      <vt:lpstr>Capacity </vt:lpstr>
      <vt:lpstr>Flow Balance</vt:lpstr>
      <vt:lpstr>“Smoothing”</vt:lpstr>
      <vt:lpstr>PowerPoint Presentation</vt:lpstr>
      <vt:lpstr>PowerPoint Presentation</vt:lpstr>
      <vt:lpstr>Smoothing</vt:lpstr>
      <vt:lpstr>Smoothing</vt:lpstr>
      <vt:lpstr>Smoothing</vt:lpstr>
      <vt:lpstr>Smoothing</vt:lpstr>
      <vt:lpstr>Smoothing</vt:lpstr>
      <vt:lpstr>Smoothing</vt:lpstr>
      <vt:lpstr>Smoothing</vt:lpstr>
      <vt:lpstr>Smoothing</vt:lpstr>
      <vt:lpstr>Application of Smoothing</vt:lpstr>
      <vt:lpstr>Smoothing</vt:lpstr>
      <vt:lpstr>Smoothing</vt:lpstr>
      <vt:lpstr>Log PSIA vs. Log Total Volume</vt:lpstr>
      <vt:lpstr>Compression Models</vt:lpstr>
      <vt:lpstr>Isothermal - This model assumes that the compressed gas remains at a constant temperature throughout the compression or expansion process. In this cycle, internal energy is removed from the system as heat at the same rate that it is added by the mechanical work of compression. Isothermal compression or expansion more closely models real life when the compressor has a large heat exchanging surface, a small gas volume, or a long time scale (i.e., a small power level). Compressors that utilize inter-stage cooling between compression stages come closest to achieving perfect isothermal compression. However, with practical devices perfect isothermal compression is not attainable. For example, unless you have an infinite number of compression stages with corresponding intercoolers, you will never achieve perfect isothermal compression. </vt:lpstr>
      <vt:lpstr>Adiabatic - assumes that no heat is transferred to or from the gas during the compression, and all supplied work is added to the internal energy of the gas, resulting in increases of temperature and pressure. Theoretical temperature rise is T2 = T1·Rc(k-1)/k, with T1 and T2 in degrees Rankine or kelvin, and k = ratio of specific heats. R is the compression ratio; being the absolute outlet pressure divided by the absolute inlet pressure. The rise in air and temperature ratio means compression does not follow a simple pressure to volume ratio. This is less efficient, but quick. Adiabatic compression or expansion more closely model real life when a compressor has good insulation, a large gas volume, or a short time scale. In practice there will always be a certain amount of heat flow out of the compressed gas. Making a perfect adiabatic compressor would require perfect heat insulation of all parts of the machine. A bicycle tire pump's metal tube becomes hot as you compress the air.</vt:lpstr>
      <vt:lpstr>Polytropic - This model takes into account both a rise in temperature in the gas as well as some loss of energy (heat) to the compressor's components. This assumes that heat may enter or leave the system, and that input shaft work can appear as both increased pressure (usually useful work) and increased temperature above adiabatic (usually losses due to cycle efficiency). Compression efficiency is then the ratio of temperature rise at theoretical 100 percent (adiabatic) vs. actual (polytropic).</vt:lpstr>
      <vt:lpstr>N Based Theoretical Overlay</vt:lpstr>
      <vt:lpstr>Average N Based Theoretical Overlay</vt:lpstr>
      <vt:lpstr>K Based Theoretical Overlay</vt:lpstr>
      <vt:lpstr>Eqn of State Model K Temp On</vt:lpstr>
      <vt:lpstr>Cylinder Pressure With Suction &amp; Discharge Line Overlay</vt:lpstr>
      <vt:lpstr>With Nozzle Traces Added</vt:lpstr>
      <vt:lpstr>With Discharge Bottle Trace Added</vt:lpstr>
      <vt:lpstr>Expanded Suction Events</vt:lpstr>
      <vt:lpstr>Expanded Discharge Events</vt:lpstr>
      <vt:lpstr>Rod Runout</vt:lpstr>
      <vt:lpstr>Excessive Compressor Rod Dynamic Run-out</vt:lpstr>
      <vt:lpstr>Compressor Rod Dynamic Runout</vt:lpstr>
      <vt:lpstr>Rod Load</vt:lpstr>
      <vt:lpstr>Crosshead Pin Load</vt:lpstr>
      <vt:lpstr>PowerPoint Presentation</vt:lpstr>
      <vt:lpstr>Channel Resonance Correction</vt:lpstr>
      <vt:lpstr>PowerPoint Presentation</vt:lpstr>
      <vt:lpstr>Corrected Rod Load Plot</vt:lpstr>
      <vt:lpstr>Static or Gas Load</vt:lpstr>
      <vt:lpstr>Static Gas Load</vt:lpstr>
      <vt:lpstr>Inertia Load</vt:lpstr>
      <vt:lpstr>PowerPoint Presentation</vt:lpstr>
      <vt:lpstr>Inertia Loading</vt:lpstr>
      <vt:lpstr>Net Load</vt:lpstr>
      <vt:lpstr>Net Load</vt:lpstr>
      <vt:lpstr>Ariel Rod Load Method</vt:lpstr>
      <vt:lpstr>Dresser-Rand Rod Load Method</vt:lpstr>
      <vt:lpstr>GE Oil &amp; Gas Rod Load Method</vt:lpstr>
      <vt:lpstr>Superior Rod Load Method</vt:lpstr>
      <vt:lpstr>Ajax Rod Load Method</vt:lpstr>
      <vt:lpstr>Rod Reversal</vt:lpstr>
      <vt:lpstr>Rod - Load Reversal</vt:lpstr>
      <vt:lpstr>Crank mechanism - rod forces and reversals</vt:lpstr>
      <vt:lpstr>Lubrication Failure (Bushing)</vt:lpstr>
      <vt:lpstr>Lubrication Failure (Pin)</vt:lpstr>
      <vt:lpstr>Frame Failure</vt:lpstr>
      <vt:lpstr>Mechanical Specifications and Dimensions Required for Inertia Load Measurement</vt:lpstr>
      <vt:lpstr>Reciprocating Mass Combinations</vt:lpstr>
      <vt:lpstr>Reciprocating Mass Combinations</vt:lpstr>
      <vt:lpstr>Design Requirements API 618</vt:lpstr>
      <vt:lpstr>PowerPoint Presentation</vt:lpstr>
      <vt:lpstr>PowerPoint Presentation</vt:lpstr>
      <vt:lpstr>PowerPoint Presentation</vt:lpstr>
      <vt:lpstr>Single Acting Cylinders</vt:lpstr>
      <vt:lpstr>PowerPoint Presentation</vt:lpstr>
      <vt:lpstr>PowerPoint Presentation</vt:lpstr>
      <vt:lpstr>PowerPoint Presentation</vt:lpstr>
      <vt:lpstr>PowerPoint Presentation</vt:lpstr>
      <vt:lpstr>PowerPoint Presentation</vt:lpstr>
      <vt:lpstr>PowerPoint Presentation</vt:lpstr>
      <vt:lpstr>Factors that May Increase Non-reversal Condition</vt:lpstr>
      <vt:lpstr>PowerPoint Presentation</vt:lpstr>
      <vt:lpstr>Compressor Cylinder # 4</vt:lpstr>
      <vt:lpstr>PowerPoint Presentation</vt:lpstr>
      <vt:lpstr>Reciprocating Component Weights JGE-4 (6.375 diameter Piston)</vt:lpstr>
      <vt:lpstr>PowerPoint Presentation</vt:lpstr>
      <vt:lpstr>Piston Loose on Rod</vt:lpstr>
      <vt:lpstr>Compressor Rod Loose at XH</vt:lpstr>
      <vt:lpstr>XH Pin and Bushing Wear</vt:lpstr>
      <vt:lpstr>Rod Wear</vt:lpstr>
      <vt:lpstr>Typical Compressor Leakage</vt:lpstr>
      <vt:lpstr>Leakage Characteristics</vt:lpstr>
      <vt:lpstr>Compressor HE Valve Leakage </vt:lpstr>
      <vt:lpstr>PowerPoint Presentation</vt:lpstr>
      <vt:lpstr>PowerPoint Presentation</vt:lpstr>
      <vt:lpstr>PowerPoint Presentation</vt:lpstr>
      <vt:lpstr>PowerPoint Presentation</vt:lpstr>
      <vt:lpstr>PowerPoint Presentation</vt:lpstr>
      <vt:lpstr>PowerPoint Presentation</vt:lpstr>
      <vt:lpstr>Compressor CE Valve Leakage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Testing</vt:lpstr>
      <vt:lpstr>Initial Site Inspection</vt:lpstr>
      <vt:lpstr>Initial Site Inspection</vt:lpstr>
      <vt:lpstr>Initial Compressor Visual Inspection</vt:lpstr>
      <vt:lpstr>Compressor End Manual Panel Points</vt:lpstr>
      <vt:lpstr>Compressor Manual/IR Temp. Points</vt:lpstr>
      <vt:lpstr>Compressor Sensor Points</vt:lpstr>
      <vt:lpstr>Compressor End Analysis</vt:lpstr>
      <vt:lpstr>Analyzer Equipment Setup (Encoder) </vt:lpstr>
      <vt:lpstr>Analyzer Equipment Setup (Once Per Turn/n-turn) </vt:lpstr>
      <vt:lpstr>(TDC Identification and Synchronization) </vt:lpstr>
      <vt:lpstr>TDC Accuracy</vt:lpstr>
      <vt:lpstr>TDC Determination</vt:lpstr>
      <vt:lpstr>Verifying/Marking TDC (Positive Stop Method)</vt:lpstr>
      <vt:lpstr>Verifying/Marking TDC (Positive Stop Method)</vt:lpstr>
      <vt:lpstr>Verifying/Marking TDC (Dial Indicator Method)</vt:lpstr>
      <vt:lpstr>Verifying/Marking TDC (Dial Indicator Method)</vt:lpstr>
      <vt:lpstr>On-Machine Analysis</vt:lpstr>
      <vt:lpstr>What You Should Know From the Compressor Test </vt:lpstr>
      <vt:lpstr>Reports </vt:lpstr>
      <vt:lpstr>Compressor Performance Report </vt:lpstr>
      <vt:lpstr>Compressor Performance Report </vt:lpstr>
      <vt:lpstr>Compressor Performance Report </vt:lpstr>
      <vt:lpstr>Compressor Performance Report </vt:lpstr>
      <vt:lpstr>Compressor Performance Report</vt:lpstr>
      <vt:lpstr>Compressor Performance Report </vt:lpstr>
      <vt:lpstr>Compressor Performance Report </vt:lpstr>
      <vt:lpstr>Compressor Performance Report </vt:lpstr>
      <vt:lpstr>Compressor Performance Report </vt:lpstr>
      <vt:lpstr>Compressor Performance Report </vt:lpstr>
      <vt:lpstr>Compressor Performance Report </vt:lpstr>
      <vt:lpstr>Calculated Capacity</vt:lpstr>
      <vt:lpstr>Flow Balance</vt:lpstr>
      <vt:lpstr>Now, let’s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Valves per End</vt:lpstr>
      <vt:lpstr>Double-Acting Cylinder with 4 Valves per End</vt:lpstr>
      <vt:lpstr>Double-Acting Cylinder with 4 Valves per End</vt:lpstr>
      <vt:lpstr>Double-Acting Cylinder with 4 Valves per End</vt:lpstr>
      <vt:lpstr>Double-Acting Cylinder with 4 Valves per End</vt:lpstr>
      <vt:lpstr>Double-Acting Cylinder with 4 Valves per End</vt:lpstr>
      <vt:lpstr>Double-Acting Cylinder with 4 Valves per End</vt:lpstr>
      <vt:lpstr>Double-Acting Cylinder with 4 Valves per End</vt:lpstr>
      <vt:lpstr>Double-Acting Cylinder with 4 Valves per End</vt:lpstr>
      <vt:lpstr>Double-Acting Cylinder with 4 Valves per End</vt:lpstr>
      <vt:lpstr>6 Valves per End</vt:lpstr>
      <vt:lpstr>Double-Acting Cylinder with 6 Valves per End</vt:lpstr>
      <vt:lpstr>2 Valves per End</vt:lpstr>
      <vt:lpstr>Double-Acting Cylinder with 6 Valves per End</vt:lpstr>
      <vt:lpstr>De-activated Head End Cylinder</vt:lpstr>
      <vt:lpstr>Atmospheric Pressure</vt:lpstr>
      <vt:lpstr>Standard Pressure</vt:lpstr>
      <vt:lpstr>Compression Temperature</vt:lpstr>
      <vt:lpstr>Packing Leakage</vt:lpstr>
      <vt:lpstr>Unloader Leakage</vt:lpstr>
      <vt:lpstr>Suction Valve Leakage</vt:lpstr>
      <vt:lpstr>Discharge Valve Leakage</vt:lpstr>
      <vt:lpstr>Ring Leakage</vt:lpstr>
      <vt:lpstr>TDC Offset</vt:lpstr>
      <vt:lpstr>IHP Measurement</vt:lpstr>
      <vt:lpstr>Flow Measurement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Intermediate Engine and Compressor Analysis</dc:title>
  <dc:creator>Warren Laible</dc:creator>
  <cp:lastModifiedBy>Warren Laible</cp:lastModifiedBy>
  <cp:revision>489</cp:revision>
  <dcterms:modified xsi:type="dcterms:W3CDTF">2018-08-17T13:37:40Z</dcterms:modified>
</cp:coreProperties>
</file>