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6.jpg" ContentType="image/jpg"/>
  <Override PartName="/ppt/media/image8.jpg" ContentType="image/jpg"/>
  <Override PartName="/ppt/media/image9.jpg" ContentType="image/jpg"/>
  <Override PartName="/ppt/media/image10.jpg" ContentType="image/jpg"/>
  <Override PartName="/ppt/media/image11.jpg" ContentType="image/jpg"/>
  <Override PartName="/ppt/media/image12.jpg" ContentType="image/jpg"/>
  <Override PartName="/ppt/media/image15.jpg" ContentType="image/jpg"/>
  <Override PartName="/ppt/media/image16.jpg" ContentType="image/jpg"/>
  <Override PartName="/ppt/media/image18.jpg" ContentType="image/jpg"/>
  <Override PartName="/ppt/media/image21.jpg" ContentType="image/jpg"/>
  <Override PartName="/ppt/media/image22.jpg" ContentType="image/jpg"/>
  <Override PartName="/ppt/media/image26.jpg" ContentType="image/jpg"/>
  <Override PartName="/ppt/media/image29.jpg" ContentType="image/jpg"/>
  <Override PartName="/ppt/media/image30.jpg" ContentType="image/jpg"/>
  <Override PartName="/ppt/media/image31.jpg" ContentType="image/jpg"/>
  <Override PartName="/ppt/media/image32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7"/>
    <p:restoredTop sz="94726"/>
  </p:normalViewPr>
  <p:slideViewPr>
    <p:cSldViewPr snapToGrid="0">
      <p:cViewPr varScale="1">
        <p:scale>
          <a:sx n="114" d="100"/>
          <a:sy n="114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EB232-2DFA-154C-BA3C-296DCB43241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7AE30-D39F-F543-854A-35B09C2C4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09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AC246A8-F01E-7E47-2729-93EA164C1565}"/>
              </a:ext>
            </a:extLst>
          </p:cNvPr>
          <p:cNvCxnSpPr>
            <a:cxnSpLocks/>
          </p:cNvCxnSpPr>
          <p:nvPr userDrawn="1"/>
        </p:nvCxnSpPr>
        <p:spPr>
          <a:xfrm>
            <a:off x="1524000" y="5257800"/>
            <a:ext cx="9144000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20598B0-5C59-E8F3-B8BA-019998928BEE}"/>
              </a:ext>
            </a:extLst>
          </p:cNvPr>
          <p:cNvCxnSpPr>
            <a:cxnSpLocks/>
          </p:cNvCxnSpPr>
          <p:nvPr userDrawn="1"/>
        </p:nvCxnSpPr>
        <p:spPr>
          <a:xfrm>
            <a:off x="1716088" y="5380038"/>
            <a:ext cx="9144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C4D6D1F-C349-6ADE-D900-BF783E4DC353}"/>
              </a:ext>
            </a:extLst>
          </p:cNvPr>
          <p:cNvCxnSpPr>
            <a:cxnSpLocks/>
          </p:cNvCxnSpPr>
          <p:nvPr userDrawn="1"/>
        </p:nvCxnSpPr>
        <p:spPr>
          <a:xfrm>
            <a:off x="1868488" y="5492750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796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38298-190C-CA6B-1EFF-DBE2AD02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2AE56-E790-F349-9540-DCF52240E19D}" type="datetimeFigureOut">
              <a:rPr lang="en-US"/>
              <a:pPr>
                <a:defRPr/>
              </a:pPr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F680A-8DE0-A91F-5B89-35E1E9F31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CFA43-4740-EE01-5DF7-DA3259F7A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2B4EF-CE76-534D-AF62-FE7974827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20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D135E3D-9A26-45E5-468D-69CE88DF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C91BD-AB34-CA41-ACBF-6BBD734E929F}" type="datetimeFigureOut">
              <a:rPr lang="en-US"/>
              <a:pPr>
                <a:defRPr/>
              </a:pPr>
              <a:t>8/18/26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9BA750D-A123-E11F-2B9A-5AC5C8219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FFBAA3-23AC-3AE4-1EC8-0688FF1C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87A6F-CD7A-524E-BB1D-DC7F93C83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9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7C68787-1659-F66E-AE11-E7558D9AC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80304-9366-5B4A-8527-D1F5E36627F1}" type="datetimeFigureOut">
              <a:rPr lang="en-US"/>
              <a:pPr>
                <a:defRPr/>
              </a:pPr>
              <a:t>8/18/26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677ABD3-732C-9C61-1EDE-2028ACB05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F117AB-D7F9-603E-A525-4CB973A0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209F2-72BE-2E42-81DD-ED76A9EDF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155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6B02E97-6680-5C19-D30F-0F9C3CE7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1FBFF-D805-624F-8A63-AC927586DCFB}" type="datetimeFigureOut">
              <a:rPr lang="en-US"/>
              <a:pPr>
                <a:defRPr/>
              </a:pPr>
              <a:t>8/18/26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D6F4105-A096-D8AC-91BC-00F43B131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B988154-4F1E-CD44-370C-8F655CEA3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8A367-C424-1246-BBED-53C2ABCFA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96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4C995EA-157C-0405-44B5-54ECAE31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ED0AB-48BE-A645-A056-173708A245CF}" type="datetimeFigureOut">
              <a:rPr lang="en-US"/>
              <a:pPr>
                <a:defRPr/>
              </a:pPr>
              <a:t>8/18/26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51773E4-1F6A-27FF-4BC1-2765706E2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78C150-05C5-5ACC-42EF-8B8944E5F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85E0A-1C41-CB42-AECA-D23BEE873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6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60987AB-8042-9724-E607-D9C46D749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CF0A2-62BE-9A40-8825-485754B6D527}" type="datetimeFigureOut">
              <a:rPr lang="en-US"/>
              <a:pPr>
                <a:defRPr/>
              </a:pPr>
              <a:t>8/18/26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EEEB594-8CAE-D649-DDC2-889AE8874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2AA49D-F8F9-11A5-62EA-57B18970C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842A3-B525-D340-A05A-017A2CBF86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10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A24DB1-190E-673D-79CE-D61EAA225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7744E-9BC2-8A41-AAF9-4EAE15362D1D}" type="datetimeFigureOut">
              <a:rPr lang="en-US"/>
              <a:pPr>
                <a:defRPr/>
              </a:pPr>
              <a:t>8/18/26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CEEFD05-A080-80B3-4ABF-E4019B3A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BDBF858-C2EC-7DAA-B6E9-BDF388C7E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2DDF8-3336-EC40-A9C8-7DDCE4EA4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9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55CF058-B3D1-0E76-57E4-DE021D5E2E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92329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4A50F58-E2AB-2466-1554-FAB9F1AD15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363663"/>
            <a:ext cx="10515600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FD603-07BC-F978-6B29-0710BCBD7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00AE29-16AB-D549-853E-1B759CF831E1}" type="datetimeFigureOut">
              <a:rPr lang="en-US"/>
              <a:pPr>
                <a:defRPr/>
              </a:pPr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88CA2-2680-A20E-7486-F910E294D9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18DE2-2B9E-5BCE-9494-BA49737A5D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5F2BE9-501D-6A4E-BC94-74FCFEF150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DD09D6-B692-7F2F-F86C-7AFB5BF2BEE2}"/>
              </a:ext>
            </a:extLst>
          </p:cNvPr>
          <p:cNvSpPr/>
          <p:nvPr/>
        </p:nvSpPr>
        <p:spPr>
          <a:xfrm flipH="1">
            <a:off x="6350" y="0"/>
            <a:ext cx="635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7F207-E0DE-E50D-CDDE-28A15C540077}"/>
              </a:ext>
            </a:extLst>
          </p:cNvPr>
          <p:cNvSpPr/>
          <p:nvPr/>
        </p:nvSpPr>
        <p:spPr>
          <a:xfrm>
            <a:off x="69850" y="0"/>
            <a:ext cx="207963" cy="6858000"/>
          </a:xfrm>
          <a:prstGeom prst="rect">
            <a:avLst/>
          </a:prstGeom>
          <a:solidFill>
            <a:srgbClr val="2A6E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B89F05-EF8A-C90A-1B64-8A3AC7EF399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79955" y="116026"/>
            <a:ext cx="1945507" cy="12125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Clr>
          <a:srgbClr val="2A6EBB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2A6EBB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2A6EBB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>
            <a:extLst>
              <a:ext uri="{FF2B5EF4-FFF2-40B4-BE49-F238E27FC236}">
                <a16:creationId xmlns:a16="http://schemas.microsoft.com/office/drawing/2014/main" id="{A2329959-5FC9-A3B5-4DB0-565170B42A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1600201"/>
            <a:ext cx="9144000" cy="2387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Wireless, Battery-Free Sensors</a:t>
            </a:r>
          </a:p>
        </p:txBody>
      </p:sp>
      <p:sp>
        <p:nvSpPr>
          <p:cNvPr id="3074" name="Subtitle 2">
            <a:extLst>
              <a:ext uri="{FF2B5EF4-FFF2-40B4-BE49-F238E27FC236}">
                <a16:creationId xmlns:a16="http://schemas.microsoft.com/office/drawing/2014/main" id="{73E53B7B-0870-BB5C-4A26-AF232F0E47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4316818"/>
            <a:ext cx="9144000" cy="940981"/>
          </a:xfrm>
        </p:spPr>
        <p:txBody>
          <a:bodyPr/>
          <a:lstStyle/>
          <a:p>
            <a:pPr eaLnBrk="1" hangingPunct="1"/>
            <a:r>
              <a:rPr lang="en-US" altLang="en-US" dirty="0"/>
              <a:t>John Biondolillo, Steve Folmar</a:t>
            </a:r>
          </a:p>
          <a:p>
            <a:pPr eaLnBrk="1" hangingPunct="1"/>
            <a:r>
              <a:rPr lang="en-US" altLang="en-US" dirty="0"/>
              <a:t>August 19, 2026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783394-70FC-2E06-5A14-63C830777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350" y="366934"/>
            <a:ext cx="6337300" cy="279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3E5318-D881-2067-F9F7-85116BCF5CA3}"/>
              </a:ext>
            </a:extLst>
          </p:cNvPr>
          <p:cNvSpPr txBox="1"/>
          <p:nvPr/>
        </p:nvSpPr>
        <p:spPr>
          <a:xfrm>
            <a:off x="8417158" y="1394602"/>
            <a:ext cx="514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 descr="$PPTXTitle">
            <a:extLst>
              <a:ext uri="{FF2B5EF4-FFF2-40B4-BE49-F238E27FC236}">
                <a16:creationId xmlns:a16="http://schemas.microsoft.com/office/drawing/2014/main" id="{E87ADA7C-181D-20A4-4E78-D1A1B9C681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36821"/>
            <a:ext cx="92329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latin typeface="Arial"/>
                <a:cs typeface="Arial"/>
              </a:rPr>
              <a:t>Industrial</a:t>
            </a:r>
            <a:r>
              <a:rPr sz="2400" b="1" spc="-130" dirty="0">
                <a:latin typeface="Arial"/>
                <a:cs typeface="Arial"/>
              </a:rPr>
              <a:t> </a:t>
            </a:r>
            <a:r>
              <a:rPr sz="2400" b="1" spc="-35" dirty="0">
                <a:latin typeface="Arial"/>
                <a:cs typeface="Arial"/>
              </a:rPr>
              <a:t>Accelerometer</a:t>
            </a:r>
            <a:br>
              <a:rPr lang="en-US" sz="2400" b="1" spc="-35" dirty="0">
                <a:latin typeface="Arial"/>
                <a:cs typeface="Arial"/>
              </a:rPr>
            </a:br>
            <a:r>
              <a:rPr lang="en-US" sz="1800" b="1" spc="-35" dirty="0">
                <a:latin typeface="Arial"/>
                <a:cs typeface="Arial"/>
              </a:rPr>
              <a:t>A credible beachhead for machines, uptime, and predictive maintenance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77F8BF69-C560-C702-C30A-40EEAE75FA6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726655"/>
            <a:ext cx="1509823" cy="8547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sz="2600" b="1" spc="-20" dirty="0">
                <a:solidFill>
                  <a:srgbClr val="0070C0"/>
                </a:solidFill>
                <a:latin typeface="Arial"/>
                <a:cs typeface="Arial"/>
              </a:rPr>
              <a:t>±50g</a:t>
            </a:r>
            <a:endParaRPr sz="260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1995"/>
              </a:spcBef>
              <a:buNone/>
            </a:pPr>
            <a:r>
              <a:rPr sz="1200" dirty="0">
                <a:solidFill>
                  <a:srgbClr val="5B676F"/>
                </a:solidFill>
                <a:latin typeface="Arial"/>
                <a:cs typeface="Arial"/>
              </a:rPr>
              <a:t>measurement</a:t>
            </a:r>
            <a:r>
              <a:rPr sz="1200" spc="-40" dirty="0">
                <a:solidFill>
                  <a:srgbClr val="5B676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5B676F"/>
                </a:solidFill>
                <a:latin typeface="Arial"/>
                <a:cs typeface="Arial"/>
              </a:rPr>
              <a:t>range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DBE8EC8B-A891-3F36-AA16-949151105F9C}"/>
              </a:ext>
            </a:extLst>
          </p:cNvPr>
          <p:cNvSpPr txBox="1"/>
          <p:nvPr/>
        </p:nvSpPr>
        <p:spPr>
          <a:xfrm>
            <a:off x="2683206" y="1726655"/>
            <a:ext cx="1401952" cy="8547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925" algn="ctr">
              <a:lnSpc>
                <a:spcPct val="100000"/>
              </a:lnSpc>
              <a:spcBef>
                <a:spcPts val="105"/>
              </a:spcBef>
            </a:pPr>
            <a:r>
              <a:rPr sz="2600" b="1" spc="-50" dirty="0">
                <a:solidFill>
                  <a:srgbClr val="0070C0"/>
                </a:solidFill>
                <a:latin typeface="Arial"/>
                <a:cs typeface="Arial"/>
              </a:rPr>
              <a:t>20KHz</a:t>
            </a:r>
            <a:endParaRPr sz="260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95"/>
              </a:spcBef>
            </a:pPr>
            <a:r>
              <a:rPr sz="1200" spc="-10" dirty="0">
                <a:solidFill>
                  <a:srgbClr val="5B676F"/>
                </a:solidFill>
                <a:latin typeface="Arial"/>
                <a:cs typeface="Arial"/>
              </a:rPr>
              <a:t>frequency response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FDC01CA9-D7F5-E84C-54B9-2FC76948129A}"/>
              </a:ext>
            </a:extLst>
          </p:cNvPr>
          <p:cNvSpPr txBox="1"/>
          <p:nvPr/>
        </p:nvSpPr>
        <p:spPr>
          <a:xfrm>
            <a:off x="4858365" y="1726655"/>
            <a:ext cx="1928495" cy="8547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600" b="1" spc="-60" dirty="0">
                <a:solidFill>
                  <a:srgbClr val="0070C0"/>
                </a:solidFill>
                <a:latin typeface="Arial"/>
                <a:cs typeface="Arial"/>
              </a:rPr>
              <a:t>Class</a:t>
            </a:r>
            <a:r>
              <a:rPr sz="2600" b="1" spc="-19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spc="-65" dirty="0">
                <a:solidFill>
                  <a:srgbClr val="0070C0"/>
                </a:solidFill>
                <a:latin typeface="Arial"/>
                <a:cs typeface="Arial"/>
              </a:rPr>
              <a:t>1</a:t>
            </a:r>
            <a:r>
              <a:rPr sz="2600" b="1" spc="-17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spc="-50" dirty="0">
                <a:solidFill>
                  <a:srgbClr val="0070C0"/>
                </a:solidFill>
                <a:latin typeface="Arial"/>
                <a:cs typeface="Arial"/>
              </a:rPr>
              <a:t>Div.2</a:t>
            </a:r>
            <a:endParaRPr sz="2600" dirty="0">
              <a:solidFill>
                <a:srgbClr val="0070C0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995"/>
              </a:spcBef>
            </a:pPr>
            <a:r>
              <a:rPr sz="1200" spc="-10" dirty="0">
                <a:solidFill>
                  <a:srgbClr val="5B676F"/>
                </a:solidFill>
                <a:latin typeface="Arial"/>
                <a:cs typeface="Arial"/>
              </a:rPr>
              <a:t>hazardous-area</a:t>
            </a:r>
            <a:r>
              <a:rPr sz="1200" spc="-25" dirty="0">
                <a:solidFill>
                  <a:srgbClr val="5B67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B676F"/>
                </a:solidFill>
                <a:latin typeface="Arial"/>
                <a:cs typeface="Arial"/>
              </a:rPr>
              <a:t>certification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BC3B846E-5FFD-7F7A-9A02-4EE4E8FF84E0}"/>
              </a:ext>
            </a:extLst>
          </p:cNvPr>
          <p:cNvSpPr txBox="1"/>
          <p:nvPr/>
        </p:nvSpPr>
        <p:spPr>
          <a:xfrm>
            <a:off x="838200" y="3530031"/>
            <a:ext cx="6349409" cy="1529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-65" dirty="0">
                <a:latin typeface="Arial"/>
                <a:cs typeface="Arial"/>
              </a:rPr>
              <a:t>Why</a:t>
            </a:r>
            <a:r>
              <a:rPr sz="2400" b="1" spc="-11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it</a:t>
            </a:r>
            <a:r>
              <a:rPr sz="2400" b="1" spc="-1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matters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400" spc="-50" dirty="0">
                <a:latin typeface="Arial"/>
                <a:cs typeface="Arial"/>
              </a:rPr>
              <a:t>Sensors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for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real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environments,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transmit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reliably,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and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integrate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with </a:t>
            </a:r>
            <a:r>
              <a:rPr sz="2400" spc="-10" dirty="0">
                <a:latin typeface="Arial"/>
                <a:cs typeface="Arial"/>
              </a:rPr>
              <a:t>monitoring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workflows.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823C2D-F2C6-80BA-566A-09EDF1240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7336" y="1405052"/>
            <a:ext cx="4049886" cy="525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43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EAEF9-A79B-848D-E770-2EDA82269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SatAIlite</a:t>
            </a:r>
            <a:r>
              <a:rPr lang="en-US" dirty="0"/>
              <a:t>  Accelerometer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D551C85-A96D-A864-6563-1B5990035CC6}"/>
                  </a:ext>
                </a:extLst>
              </p:cNvPr>
              <p:cNvSpPr txBox="1"/>
              <p:nvPr/>
            </p:nvSpPr>
            <p:spPr>
              <a:xfrm>
                <a:off x="2720898" y="815975"/>
                <a:ext cx="221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D551C85-A96D-A864-6563-1B5990035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0898" y="815975"/>
                <a:ext cx="221214" cy="276999"/>
              </a:xfrm>
              <a:prstGeom prst="rect">
                <a:avLst/>
              </a:prstGeom>
              <a:blipFill>
                <a:blip r:embed="rId2"/>
                <a:stretch>
                  <a:fillRect l="-22222" r="-22222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0934977-AE4A-E6A4-4C76-C1D959BB1400}"/>
              </a:ext>
            </a:extLst>
          </p:cNvPr>
          <p:cNvSpPr txBox="1"/>
          <p:nvPr/>
        </p:nvSpPr>
        <p:spPr>
          <a:xfrm>
            <a:off x="7181386" y="1690688"/>
            <a:ext cx="44047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Wireless, Battery-Free</a:t>
            </a:r>
          </a:p>
          <a:p>
            <a:pPr algn="ctr"/>
            <a:r>
              <a:rPr lang="en-US" sz="2800" dirty="0"/>
              <a:t>Continuous Monitoring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B4524D-8745-FB41-75AE-A8B1DD93E3CE}"/>
              </a:ext>
            </a:extLst>
          </p:cNvPr>
          <p:cNvSpPr txBox="1"/>
          <p:nvPr/>
        </p:nvSpPr>
        <p:spPr>
          <a:xfrm>
            <a:off x="6989956" y="2919116"/>
            <a:ext cx="47875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Specifications:</a:t>
            </a:r>
          </a:p>
          <a:p>
            <a:endParaRPr lang="en-US" dirty="0"/>
          </a:p>
          <a:p>
            <a:r>
              <a:rPr lang="en-US" dirty="0"/>
              <a:t>Range			+/- 50g</a:t>
            </a:r>
          </a:p>
          <a:p>
            <a:r>
              <a:rPr lang="en-US" dirty="0"/>
              <a:t>Freq/ Response		15 </a:t>
            </a:r>
            <a:r>
              <a:rPr lang="en-US" dirty="0" err="1"/>
              <a:t>KHz</a:t>
            </a:r>
            <a:endParaRPr lang="en-US" dirty="0"/>
          </a:p>
          <a:p>
            <a:r>
              <a:rPr lang="en-US" dirty="0"/>
              <a:t>Transmission Range	1 Mile</a:t>
            </a:r>
          </a:p>
          <a:p>
            <a:r>
              <a:rPr lang="en-US" dirty="0"/>
              <a:t>Transmission Freq.	15 min (FFT)</a:t>
            </a:r>
          </a:p>
          <a:p>
            <a:r>
              <a:rPr lang="en-US" dirty="0"/>
              <a:t>Haz Area Cert. 		Class 1 Div. 2 A-D</a:t>
            </a:r>
          </a:p>
          <a:p>
            <a:endParaRPr lang="en-US" dirty="0"/>
          </a:p>
          <a:p>
            <a:r>
              <a:rPr lang="en-US" dirty="0"/>
              <a:t>Installation Dependent		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871A8446-F110-B21A-7DA8-13A4F4391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1178" y="1538248"/>
            <a:ext cx="5581134" cy="482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12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7F23C-D498-29A7-9499-84D27C54B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Mounting Stud Thread Options</a:t>
            </a:r>
            <a:br>
              <a:rPr lang="en-US" dirty="0"/>
            </a:br>
            <a:r>
              <a:rPr lang="en-US" sz="3600" dirty="0"/>
              <a:t>¼-28, 8-32, M8, M10</a:t>
            </a:r>
          </a:p>
        </p:txBody>
      </p:sp>
      <p:pic>
        <p:nvPicPr>
          <p:cNvPr id="4" name="object 2" descr="A computer screen shot of a blueprint  AI-generated content may be incorrect.">
            <a:extLst>
              <a:ext uri="{FF2B5EF4-FFF2-40B4-BE49-F238E27FC236}">
                <a16:creationId xmlns:a16="http://schemas.microsoft.com/office/drawing/2014/main" id="{54FCE2FF-6171-866C-5A8B-3494D78A4BE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962066"/>
            <a:ext cx="10515600" cy="360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3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BA043-0946-02DA-055E-30187BCBC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Specifications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23DF860-5449-4A3E-DB9A-0C77BB59BB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613" y="1922714"/>
            <a:ext cx="9918774" cy="436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62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F3D22-9664-7AA8-00A8-68EB3CFB0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SatAIlite</a:t>
            </a:r>
            <a:r>
              <a:rPr lang="en-US" dirty="0"/>
              <a:t>™</a:t>
            </a:r>
          </a:p>
        </p:txBody>
      </p:sp>
      <p:pic>
        <p:nvPicPr>
          <p:cNvPr id="4" name="object 2" descr="A screenshot of a computer  AI-generated content may be incorrect.">
            <a:extLst>
              <a:ext uri="{FF2B5EF4-FFF2-40B4-BE49-F238E27FC236}">
                <a16:creationId xmlns:a16="http://schemas.microsoft.com/office/drawing/2014/main" id="{9B58538F-7CC1-115E-FF9D-AF3F6AC500D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2683" y="1859055"/>
            <a:ext cx="4743282" cy="1392198"/>
          </a:xfrm>
          <a:prstGeom prst="rect">
            <a:avLst/>
          </a:prstGeom>
        </p:spPr>
      </p:pic>
      <p:pic>
        <p:nvPicPr>
          <p:cNvPr id="6" name="object 14" descr="A screenshot of a computer  AI-generated content may be incorrect.">
            <a:extLst>
              <a:ext uri="{FF2B5EF4-FFF2-40B4-BE49-F238E27FC236}">
                <a16:creationId xmlns:a16="http://schemas.microsoft.com/office/drawing/2014/main" id="{1F42D105-9E7B-DEF9-445E-6494C814F2B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7207" y="1859055"/>
            <a:ext cx="4869057" cy="1371634"/>
          </a:xfrm>
          <a:prstGeom prst="rect">
            <a:avLst/>
          </a:prstGeom>
        </p:spPr>
      </p:pic>
      <p:pic>
        <p:nvPicPr>
          <p:cNvPr id="7" name="object 3" descr="A blue machine with a yellow and green center  AI-generated content may be incorrect.">
            <a:extLst>
              <a:ext uri="{FF2B5EF4-FFF2-40B4-BE49-F238E27FC236}">
                <a16:creationId xmlns:a16="http://schemas.microsoft.com/office/drawing/2014/main" id="{B38090C7-5955-D54A-35BE-599C95F10F9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79191" y="3927266"/>
            <a:ext cx="9572231" cy="2888165"/>
          </a:xfrm>
          <a:prstGeom prst="rect">
            <a:avLst/>
          </a:prstGeom>
        </p:spPr>
      </p:pic>
      <p:sp>
        <p:nvSpPr>
          <p:cNvPr id="12" name="object 8">
            <a:extLst>
              <a:ext uri="{FF2B5EF4-FFF2-40B4-BE49-F238E27FC236}">
                <a16:creationId xmlns:a16="http://schemas.microsoft.com/office/drawing/2014/main" id="{4C56004C-EAE9-274C-EE89-7C9F2DC1F015}"/>
              </a:ext>
            </a:extLst>
          </p:cNvPr>
          <p:cNvSpPr/>
          <p:nvPr/>
        </p:nvSpPr>
        <p:spPr>
          <a:xfrm>
            <a:off x="4283845" y="4152659"/>
            <a:ext cx="1170805" cy="650324"/>
          </a:xfrm>
          <a:custGeom>
            <a:avLst/>
            <a:gdLst/>
            <a:ahLst/>
            <a:cxnLst/>
            <a:rect l="l" t="t" r="r" b="b"/>
            <a:pathLst>
              <a:path w="1767839" h="1046479">
                <a:moveTo>
                  <a:pt x="1767713" y="1046480"/>
                </a:moveTo>
                <a:lnTo>
                  <a:pt x="0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3" name="object 9">
            <a:extLst>
              <a:ext uri="{FF2B5EF4-FFF2-40B4-BE49-F238E27FC236}">
                <a16:creationId xmlns:a16="http://schemas.microsoft.com/office/drawing/2014/main" id="{A54B0ED4-AE2C-4F0F-FE5F-D424227F4627}"/>
              </a:ext>
            </a:extLst>
          </p:cNvPr>
          <p:cNvGrpSpPr/>
          <p:nvPr/>
        </p:nvGrpSpPr>
        <p:grpSpPr>
          <a:xfrm>
            <a:off x="3374173" y="3287394"/>
            <a:ext cx="4480988" cy="1515589"/>
            <a:chOff x="3296442" y="1768690"/>
            <a:chExt cx="5066538" cy="1760365"/>
          </a:xfrm>
        </p:grpSpPr>
        <p:pic>
          <p:nvPicPr>
            <p:cNvPr id="14" name="object 10">
              <a:extLst>
                <a:ext uri="{FF2B5EF4-FFF2-40B4-BE49-F238E27FC236}">
                  <a16:creationId xmlns:a16="http://schemas.microsoft.com/office/drawing/2014/main" id="{1403F281-124A-E412-8A0C-2A01C674071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6442" y="1768690"/>
              <a:ext cx="5066538" cy="807047"/>
            </a:xfrm>
            <a:prstGeom prst="rect">
              <a:avLst/>
            </a:prstGeom>
          </p:spPr>
        </p:pic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7FBB2DC4-139E-58EA-2125-A249A6F6EE50}"/>
                </a:ext>
              </a:extLst>
            </p:cNvPr>
            <p:cNvSpPr/>
            <p:nvPr/>
          </p:nvSpPr>
          <p:spPr>
            <a:xfrm>
              <a:off x="5648784" y="2641600"/>
              <a:ext cx="1609265" cy="887455"/>
            </a:xfrm>
            <a:custGeom>
              <a:avLst/>
              <a:gdLst/>
              <a:ahLst/>
              <a:cxnLst/>
              <a:rect l="l" t="t" r="r" b="b"/>
              <a:pathLst>
                <a:path w="2049145" h="1211579">
                  <a:moveTo>
                    <a:pt x="0" y="1211452"/>
                  </a:moveTo>
                  <a:lnTo>
                    <a:pt x="2049145" y="0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8" name="object 5">
            <a:extLst>
              <a:ext uri="{FF2B5EF4-FFF2-40B4-BE49-F238E27FC236}">
                <a16:creationId xmlns:a16="http://schemas.microsoft.com/office/drawing/2014/main" id="{CAA342E0-1FB8-974D-B999-D8DF12478A9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3319" y="2031663"/>
            <a:ext cx="735829" cy="914755"/>
          </a:xfrm>
          <a:prstGeom prst="rect">
            <a:avLst/>
          </a:prstGeom>
        </p:spPr>
      </p:pic>
      <p:pic>
        <p:nvPicPr>
          <p:cNvPr id="19" name="object 6">
            <a:extLst>
              <a:ext uri="{FF2B5EF4-FFF2-40B4-BE49-F238E27FC236}">
                <a16:creationId xmlns:a16="http://schemas.microsoft.com/office/drawing/2014/main" id="{DA18C595-24E8-C7EE-BDD0-8AF0662E7487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8634" y="2346699"/>
            <a:ext cx="323875" cy="30101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52D01D2-71F1-B06E-6422-DAF308ABD0DE}"/>
              </a:ext>
            </a:extLst>
          </p:cNvPr>
          <p:cNvSpPr txBox="1"/>
          <p:nvPr/>
        </p:nvSpPr>
        <p:spPr>
          <a:xfrm>
            <a:off x="530865" y="2969079"/>
            <a:ext cx="758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Base</a:t>
            </a:r>
          </a:p>
          <a:p>
            <a:r>
              <a:rPr lang="en-US" sz="1400" dirty="0"/>
              <a:t>Station</a:t>
            </a:r>
          </a:p>
        </p:txBody>
      </p:sp>
      <p:pic>
        <p:nvPicPr>
          <p:cNvPr id="21" name="object 16" descr="A logo of a person's head  AI-generated content may be incorrect.">
            <a:extLst>
              <a:ext uri="{FF2B5EF4-FFF2-40B4-BE49-F238E27FC236}">
                <a16:creationId xmlns:a16="http://schemas.microsoft.com/office/drawing/2014/main" id="{548202BA-731C-1DB0-E4C5-EFDD88F1E47C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40186" y="3311733"/>
            <a:ext cx="1376078" cy="56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43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BDFE0-AA56-935E-38A5-E0DDBF03D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System, Easy Installation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13EC3-0BCE-7ECB-E151-9D8854315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70C0"/>
                </a:solidFill>
              </a:rPr>
              <a:t>Revolutionary Technology</a:t>
            </a:r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3B67613D-34AA-8853-654E-69482887F00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9" y="2299513"/>
            <a:ext cx="8876371" cy="4092497"/>
          </a:xfrm>
          <a:prstGeom prst="rect">
            <a:avLst/>
          </a:prstGeom>
        </p:spPr>
      </p:pic>
      <p:pic>
        <p:nvPicPr>
          <p:cNvPr id="5" name="object 7">
            <a:extLst>
              <a:ext uri="{FF2B5EF4-FFF2-40B4-BE49-F238E27FC236}">
                <a16:creationId xmlns:a16="http://schemas.microsoft.com/office/drawing/2014/main" id="{EFF5356B-2829-83BC-641D-B7DAABBB20D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7089" y="1690688"/>
            <a:ext cx="802957" cy="1047750"/>
          </a:xfrm>
          <a:prstGeom prst="rect">
            <a:avLst/>
          </a:prstGeom>
        </p:spPr>
      </p:pic>
      <p:pic>
        <p:nvPicPr>
          <p:cNvPr id="6" name="object 8">
            <a:extLst>
              <a:ext uri="{FF2B5EF4-FFF2-40B4-BE49-F238E27FC236}">
                <a16:creationId xmlns:a16="http://schemas.microsoft.com/office/drawing/2014/main" id="{E216CFE2-4D01-5336-FA40-A64854D624C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0929" y="2203487"/>
            <a:ext cx="315275" cy="302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4F1F18-EAEE-AEC5-F3F2-3D6F31F17B9C}"/>
              </a:ext>
            </a:extLst>
          </p:cNvPr>
          <p:cNvSpPr txBox="1"/>
          <p:nvPr/>
        </p:nvSpPr>
        <p:spPr>
          <a:xfrm>
            <a:off x="446941" y="2733347"/>
            <a:ext cx="903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 Station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F59933-C254-AEE6-68C0-F4F066B28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16" y="5432095"/>
            <a:ext cx="3006618" cy="13255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9C1152-2F7D-9E79-16F8-5D1F4A4C057C}"/>
              </a:ext>
            </a:extLst>
          </p:cNvPr>
          <p:cNvSpPr txBox="1"/>
          <p:nvPr/>
        </p:nvSpPr>
        <p:spPr>
          <a:xfrm>
            <a:off x="3011344" y="6039670"/>
            <a:ext cx="4703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TM</a:t>
            </a:r>
          </a:p>
        </p:txBody>
      </p:sp>
    </p:spTree>
    <p:extLst>
      <p:ext uri="{BB962C8B-B14F-4D97-AF65-F5344CB8AC3E}">
        <p14:creationId xmlns:p14="http://schemas.microsoft.com/office/powerpoint/2010/main" val="2547596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491DB-116D-8171-5502-D522D3701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 Beacon Specifications</a:t>
            </a:r>
          </a:p>
        </p:txBody>
      </p:sp>
      <p:pic>
        <p:nvPicPr>
          <p:cNvPr id="5" name="object 2" descr="/mnt/data/a_crisp_realistic_industrial_factory_interior_sho.png">
            <a:extLst>
              <a:ext uri="{FF2B5EF4-FFF2-40B4-BE49-F238E27FC236}">
                <a16:creationId xmlns:a16="http://schemas.microsoft.com/office/drawing/2014/main" id="{E0A7F802-BA86-C5C3-5EC5-882D62D5835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6624" y="1781308"/>
            <a:ext cx="6590576" cy="495114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B336FE-ECE8-CBA0-8FC7-8E6121D0E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0074" y="1607838"/>
            <a:ext cx="5544101" cy="260112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676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59662-81F2-6AB8-FC0E-A2EBE5CB8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Station Receiver Specification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D87A03C-DCCB-8E6B-DBD1-C9A86785AE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0708" y="1893381"/>
            <a:ext cx="7613895" cy="3879117"/>
          </a:xfrm>
          <a:prstGeom prst="rect">
            <a:avLst/>
          </a:prstGeom>
        </p:spPr>
      </p:pic>
      <p:grpSp>
        <p:nvGrpSpPr>
          <p:cNvPr id="4" name="object 2">
            <a:extLst>
              <a:ext uri="{FF2B5EF4-FFF2-40B4-BE49-F238E27FC236}">
                <a16:creationId xmlns:a16="http://schemas.microsoft.com/office/drawing/2014/main" id="{E1413664-C416-EF1A-6BF9-1198739E113F}"/>
              </a:ext>
            </a:extLst>
          </p:cNvPr>
          <p:cNvGrpSpPr/>
          <p:nvPr/>
        </p:nvGrpSpPr>
        <p:grpSpPr>
          <a:xfrm>
            <a:off x="1014761" y="1690688"/>
            <a:ext cx="1830968" cy="4362698"/>
            <a:chOff x="468042" y="1040383"/>
            <a:chExt cx="2559685" cy="5661660"/>
          </a:xfrm>
        </p:grpSpPr>
        <p:pic>
          <p:nvPicPr>
            <p:cNvPr id="5" name="object 3" descr="Box Metal, Aluminum Light Gray Hinged Door, Lid 11.000&quot; L x 8.500&quot; W (279.40mm x 215.90mm) X 3.500&quot; (88.90mm)">
              <a:extLst>
                <a:ext uri="{FF2B5EF4-FFF2-40B4-BE49-F238E27FC236}">
                  <a16:creationId xmlns:a16="http://schemas.microsoft.com/office/drawing/2014/main" id="{47C7212D-89E8-E479-818D-0C6A8F5DA19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8042" y="1040383"/>
              <a:ext cx="2559111" cy="4185030"/>
            </a:xfrm>
            <a:prstGeom prst="rect">
              <a:avLst/>
            </a:prstGeom>
          </p:spPr>
        </p:pic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771ED61-DB4F-2BC3-D1DB-131640B0A145}"/>
                </a:ext>
              </a:extLst>
            </p:cNvPr>
            <p:cNvSpPr/>
            <p:nvPr/>
          </p:nvSpPr>
          <p:spPr>
            <a:xfrm>
              <a:off x="2373122" y="1811007"/>
              <a:ext cx="381000" cy="355600"/>
            </a:xfrm>
            <a:custGeom>
              <a:avLst/>
              <a:gdLst/>
              <a:ahLst/>
              <a:cxnLst/>
              <a:rect l="l" t="t" r="r" b="b"/>
              <a:pathLst>
                <a:path w="381000" h="355600">
                  <a:moveTo>
                    <a:pt x="381000" y="0"/>
                  </a:moveTo>
                  <a:lnTo>
                    <a:pt x="0" y="0"/>
                  </a:lnTo>
                  <a:lnTo>
                    <a:pt x="0" y="355231"/>
                  </a:lnTo>
                  <a:lnTo>
                    <a:pt x="381000" y="355231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83D5781-DC2C-A75E-9B61-1DDE53B65BF4}"/>
                </a:ext>
              </a:extLst>
            </p:cNvPr>
            <p:cNvSpPr/>
            <p:nvPr/>
          </p:nvSpPr>
          <p:spPr>
            <a:xfrm>
              <a:off x="2437891" y="1858009"/>
              <a:ext cx="251460" cy="261620"/>
            </a:xfrm>
            <a:custGeom>
              <a:avLst/>
              <a:gdLst/>
              <a:ahLst/>
              <a:cxnLst/>
              <a:rect l="l" t="t" r="r" b="b"/>
              <a:pathLst>
                <a:path w="251460" h="261619">
                  <a:moveTo>
                    <a:pt x="125730" y="0"/>
                  </a:moveTo>
                  <a:lnTo>
                    <a:pt x="96012" y="99822"/>
                  </a:lnTo>
                  <a:lnTo>
                    <a:pt x="0" y="99822"/>
                  </a:lnTo>
                  <a:lnTo>
                    <a:pt x="77724" y="161416"/>
                  </a:lnTo>
                  <a:lnTo>
                    <a:pt x="48006" y="261238"/>
                  </a:lnTo>
                  <a:lnTo>
                    <a:pt x="125730" y="199643"/>
                  </a:lnTo>
                  <a:lnTo>
                    <a:pt x="203326" y="261238"/>
                  </a:lnTo>
                  <a:lnTo>
                    <a:pt x="173735" y="161416"/>
                  </a:lnTo>
                  <a:lnTo>
                    <a:pt x="251332" y="99822"/>
                  </a:lnTo>
                  <a:lnTo>
                    <a:pt x="155320" y="99822"/>
                  </a:lnTo>
                  <a:lnTo>
                    <a:pt x="125730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104370F7-5F81-4EB8-3789-706DE272BEBD}"/>
                </a:ext>
              </a:extLst>
            </p:cNvPr>
            <p:cNvSpPr/>
            <p:nvPr/>
          </p:nvSpPr>
          <p:spPr>
            <a:xfrm>
              <a:off x="2437891" y="1858009"/>
              <a:ext cx="251460" cy="261620"/>
            </a:xfrm>
            <a:custGeom>
              <a:avLst/>
              <a:gdLst/>
              <a:ahLst/>
              <a:cxnLst/>
              <a:rect l="l" t="t" r="r" b="b"/>
              <a:pathLst>
                <a:path w="251460" h="261619">
                  <a:moveTo>
                    <a:pt x="0" y="99822"/>
                  </a:moveTo>
                  <a:lnTo>
                    <a:pt x="96012" y="99822"/>
                  </a:lnTo>
                  <a:lnTo>
                    <a:pt x="125730" y="0"/>
                  </a:lnTo>
                  <a:lnTo>
                    <a:pt x="155320" y="99822"/>
                  </a:lnTo>
                  <a:lnTo>
                    <a:pt x="251332" y="99822"/>
                  </a:lnTo>
                  <a:lnTo>
                    <a:pt x="173735" y="161416"/>
                  </a:lnTo>
                  <a:lnTo>
                    <a:pt x="203326" y="261238"/>
                  </a:lnTo>
                  <a:lnTo>
                    <a:pt x="125730" y="199643"/>
                  </a:lnTo>
                  <a:lnTo>
                    <a:pt x="48006" y="261238"/>
                  </a:lnTo>
                  <a:lnTo>
                    <a:pt x="77724" y="161416"/>
                  </a:lnTo>
                  <a:lnTo>
                    <a:pt x="0" y="99822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504860B2-11CE-4786-2329-BDA34B9D3FF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8784" y="4691786"/>
              <a:ext cx="1669923" cy="2010029"/>
            </a:xfrm>
            <a:prstGeom prst="rect">
              <a:avLst/>
            </a:prstGeom>
          </p:spPr>
        </p:pic>
        <p:pic>
          <p:nvPicPr>
            <p:cNvPr id="10" name="object 8">
              <a:extLst>
                <a:ext uri="{FF2B5EF4-FFF2-40B4-BE49-F238E27FC236}">
                  <a16:creationId xmlns:a16="http://schemas.microsoft.com/office/drawing/2014/main" id="{0B319B83-B4CE-B4BD-6299-A7D37E700E8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9720" y="5323331"/>
              <a:ext cx="747534" cy="739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8929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41B89-6BBC-0043-D208-EC8503D7B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817" y="1391541"/>
            <a:ext cx="10515600" cy="2444479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&lt;?xml version="1.0" encoding="UTF-8" standalone="no"?&gt;</a:t>
            </a:r>
          </a:p>
          <a:p>
            <a:pPr marL="0" indent="0">
              <a:buNone/>
            </a:pPr>
            <a:r>
              <a:rPr lang="en-US" dirty="0"/>
              <a:t>&lt;!DOCTYPE </a:t>
            </a:r>
            <a:r>
              <a:rPr lang="en-US" dirty="0" err="1"/>
              <a:t>svg</a:t>
            </a:r>
            <a:r>
              <a:rPr lang="en-US" dirty="0"/>
              <a:t> PUBLIC "-//W3C//DTD SVG 1.1//EN" "http://www.w3.org/Graphics/S&lt;?xml version="1.0" encoding="UTF-8" standalone="no"?&gt;</a:t>
            </a:r>
          </a:p>
          <a:p>
            <a:pPr marL="0" indent="0">
              <a:buNone/>
            </a:pPr>
            <a:r>
              <a:rPr lang="en-US" dirty="0"/>
              <a:t>&lt;!DOCTYPE </a:t>
            </a:r>
            <a:r>
              <a:rPr lang="en-US" dirty="0" err="1"/>
              <a:t>svg</a:t>
            </a:r>
            <a:r>
              <a:rPr lang="en-US" dirty="0"/>
              <a:t> PUBLIC "-//W3C//DTD SVG 1.1//EN" "http://www.w3.org/Graphics/SVG/1.1/DTD/svg11.dtd"&gt;</a:t>
            </a:r>
          </a:p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svg</a:t>
            </a:r>
            <a:r>
              <a:rPr lang="en-US" dirty="0"/>
              <a:t> width="1775px" height="580px" version="1.1" </a:t>
            </a:r>
            <a:r>
              <a:rPr lang="en-US" dirty="0" err="1"/>
              <a:t>xmlns</a:t>
            </a:r>
            <a:r>
              <a:rPr lang="en-US" dirty="0"/>
              <a:t>="http://www.w3.org/2000/</a:t>
            </a:r>
            <a:r>
              <a:rPr lang="en-US" dirty="0" err="1"/>
              <a:t>svg</a:t>
            </a:r>
            <a:r>
              <a:rPr lang="en-US" dirty="0"/>
              <a:t>" </a:t>
            </a:r>
            <a:r>
              <a:rPr lang="en-US" dirty="0" err="1"/>
              <a:t>xmlns:xlink</a:t>
            </a:r>
            <a:r>
              <a:rPr lang="en-US" dirty="0"/>
              <a:t>="http://www.w3.org/1999/</a:t>
            </a:r>
            <a:r>
              <a:rPr lang="en-US" dirty="0" err="1"/>
              <a:t>xlink</a:t>
            </a:r>
            <a:r>
              <a:rPr lang="en-US" dirty="0"/>
              <a:t>" </a:t>
            </a:r>
            <a:r>
              <a:rPr lang="en-US" dirty="0" err="1"/>
              <a:t>xml:space</a:t>
            </a:r>
            <a:r>
              <a:rPr lang="en-US" dirty="0"/>
              <a:t>="preserve" </a:t>
            </a:r>
            <a:r>
              <a:rPr lang="en-US" dirty="0" err="1"/>
              <a:t>xmlns:serif</a:t>
            </a:r>
            <a:r>
              <a:rPr lang="en-US" dirty="0"/>
              <a:t>="http://</a:t>
            </a:r>
            <a:r>
              <a:rPr lang="en-US" dirty="0" err="1"/>
              <a:t>www.serif.com</a:t>
            </a:r>
            <a:r>
              <a:rPr lang="en-US" dirty="0"/>
              <a:t>/" style="fill-rule:evenodd;clip-rule:evenodd;stroke-linecap:round;stroke-linejoin:round;stroke-miterlimit:1.5;"&gt;</a:t>
            </a:r>
          </a:p>
          <a:p>
            <a:pPr marL="0" indent="0">
              <a:buNone/>
            </a:pPr>
            <a:r>
              <a:rPr lang="en-US" dirty="0"/>
              <a:t>    &lt;g transform="matrix(1,0,0,1,-926.289,-150)"&gt;</a:t>
            </a:r>
          </a:p>
          <a:p>
            <a:pPr marL="0" indent="0">
              <a:buNone/>
            </a:pPr>
            <a:r>
              <a:rPr lang="en-US" dirty="0"/>
              <a:t>        &lt;g transform="matrix(2.30005,0,0,2.85417,150,150)"&gt;</a:t>
            </a:r>
          </a:p>
          <a:p>
            <a:pPr marL="0" indent="0">
              <a:buNone/>
            </a:pPr>
            <a:r>
              <a:rPr lang="en-US" dirty="0"/>
              <a:t>            &lt;</a:t>
            </a:r>
            <a:r>
              <a:rPr lang="en-US" dirty="0" err="1"/>
              <a:t>clipPath</a:t>
            </a:r>
            <a:r>
              <a:rPr lang="en-US" dirty="0"/>
              <a:t> id="_clip1"&gt;</a:t>
            </a:r>
          </a:p>
          <a:p>
            <a:pPr marL="0" indent="0">
              <a:buNone/>
            </a:pPr>
            <a:r>
              <a:rPr lang="en-US" dirty="0"/>
              <a:t>                &lt;</a:t>
            </a:r>
            <a:r>
              <a:rPr lang="en-US" dirty="0" err="1"/>
              <a:t>rect</a:t>
            </a:r>
            <a:r>
              <a:rPr lang="en-US" dirty="0"/>
              <a:t> x="337.51" y="-18.324" width="771.162" height="200"/&gt;</a:t>
            </a:r>
          </a:p>
          <a:p>
            <a:pPr marL="0" indent="0">
              <a:buNone/>
            </a:pPr>
            <a:r>
              <a:rPr lang="en-US" dirty="0"/>
              <a:t>            &lt;/</a:t>
            </a:r>
            <a:r>
              <a:rPr lang="en-US" dirty="0" err="1"/>
              <a:t>clipPath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            &lt;g clip-path="</a:t>
            </a:r>
            <a:r>
              <a:rPr lang="en-US" dirty="0" err="1"/>
              <a:t>url</a:t>
            </a:r>
            <a:r>
              <a:rPr lang="en-US" dirty="0"/>
              <a:t>(#_clip1)"&gt;</a:t>
            </a:r>
          </a:p>
          <a:p>
            <a:pPr marL="0" indent="0">
              <a:buNone/>
            </a:pPr>
            <a:r>
              <a:rPr lang="en-US" dirty="0"/>
              <a:t>                &lt;</a:t>
            </a:r>
            <a:r>
              <a:rPr lang="en-US" dirty="0" err="1"/>
              <a:t>clipPath</a:t>
            </a:r>
            <a:r>
              <a:rPr lang="en-US" dirty="0"/>
              <a:t> id="_clip2"&gt;</a:t>
            </a:r>
          </a:p>
          <a:p>
            <a:pPr marL="0" indent="0">
              <a:buNone/>
            </a:pPr>
            <a:r>
              <a:rPr lang="en-US" dirty="0"/>
              <a:t>                    &lt;</a:t>
            </a:r>
            <a:r>
              <a:rPr lang="en-US" dirty="0" err="1"/>
              <a:t>rect</a:t>
            </a:r>
            <a:r>
              <a:rPr lang="en-US" dirty="0"/>
              <a:t> x="337.51" y="0" width="771.162" height="181.676"/&gt;</a:t>
            </a:r>
          </a:p>
          <a:p>
            <a:pPr marL="0" indent="0">
              <a:buNone/>
            </a:pPr>
            <a:r>
              <a:rPr lang="en-US" dirty="0"/>
              <a:t>                &lt;/</a:t>
            </a:r>
            <a:r>
              <a:rPr lang="en-US" dirty="0" err="1"/>
              <a:t>clipPath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                &lt;g clip-path="</a:t>
            </a:r>
            <a:r>
              <a:rPr lang="en-US" dirty="0" err="1"/>
              <a:t>url</a:t>
            </a:r>
            <a:r>
              <a:rPr lang="en-US" dirty="0"/>
              <a:t>(#_clip2)"&gt;</a:t>
            </a:r>
          </a:p>
          <a:p>
            <a:pPr marL="0" indent="0">
              <a:buNone/>
            </a:pPr>
            <a:r>
              <a:rPr lang="en-US" dirty="0"/>
              <a:t>                    &lt;g transform="matrix(0.434773,-0,-0,0.350365,337.51,-0)"&gt;</a:t>
            </a:r>
          </a:p>
          <a:p>
            <a:pPr marL="0" indent="0">
              <a:buNone/>
            </a:pPr>
            <a:r>
              <a:rPr lang="en-US" dirty="0"/>
              <a:t>                        &lt;use </a:t>
            </a:r>
            <a:r>
              <a:rPr lang="en-US" dirty="0" err="1"/>
              <a:t>xlink:href</a:t>
            </a:r>
            <a:r>
              <a:rPr lang="en-US" dirty="0"/>
              <a:t>="#_Image3" x="0" y="0" width="1774px" height="519px"/&gt;</a:t>
            </a:r>
          </a:p>
          <a:p>
            <a:pPr marL="0" indent="0">
              <a:buNone/>
            </a:pPr>
            <a:r>
              <a:rPr lang="en-US" dirty="0"/>
              <a:t>                    &lt;/g&gt;</a:t>
            </a:r>
          </a:p>
          <a:p>
            <a:pPr marL="0" indent="0">
              <a:buNone/>
            </a:pPr>
            <a:r>
              <a:rPr lang="en-US" dirty="0"/>
              <a:t>                &lt;/g&gt;</a:t>
            </a:r>
          </a:p>
          <a:p>
            <a:pPr marL="0" indent="0">
              <a:buNone/>
            </a:pPr>
            <a:r>
              <a:rPr lang="en-US" dirty="0"/>
              <a:t>            &lt;/g&gt;</a:t>
            </a:r>
          </a:p>
          <a:p>
            <a:pPr marL="0" indent="0">
              <a:buNone/>
            </a:pPr>
            <a:r>
              <a:rPr lang="en-US" dirty="0"/>
              <a:t>        &lt;/g&gt;</a:t>
            </a:r>
          </a:p>
          <a:p>
            <a:pPr marL="0" indent="0">
              <a:buNone/>
            </a:pPr>
            <a:r>
              <a:rPr lang="en-US" dirty="0"/>
              <a:t>        &lt;g transform="matrix(1.04163,0,0,1.60217,-112.405,-374.3)"&gt;</a:t>
            </a:r>
          </a:p>
          <a:p>
            <a:pPr marL="0" indent="0">
              <a:buNone/>
            </a:pPr>
            <a:r>
              <a:rPr lang="en-US" dirty="0"/>
              <a:t>            &lt;</a:t>
            </a:r>
            <a:r>
              <a:rPr lang="en-US" dirty="0" err="1"/>
              <a:t>rect</a:t>
            </a:r>
            <a:r>
              <a:rPr lang="en-US" dirty="0"/>
              <a:t> x="1350" y="600" width="1350" height="68.534" style="fill:white;stroke:white;stroke-width:0.74px;"/&gt;</a:t>
            </a:r>
          </a:p>
          <a:p>
            <a:pPr marL="0" indent="0">
              <a:buNone/>
            </a:pPr>
            <a:r>
              <a:rPr lang="en-US" dirty="0"/>
              <a:t>        &lt;/g&gt;</a:t>
            </a:r>
          </a:p>
          <a:p>
            <a:pPr marL="0" indent="0">
              <a:buNone/>
            </a:pPr>
            <a:r>
              <a:rPr lang="en-US" dirty="0"/>
              <a:t>        &lt;g transform="matrix(1.62568,0,0,1.91667,1904.17,633.333)"&gt;</a:t>
            </a:r>
          </a:p>
          <a:p>
            <a:pPr marL="0" indent="0">
              <a:buNone/>
            </a:pPr>
            <a:r>
              <a:rPr lang="en-US" dirty="0"/>
              <a:t>            &lt;use </a:t>
            </a:r>
            <a:r>
              <a:rPr lang="en-US" dirty="0" err="1"/>
              <a:t>xlink:href</a:t>
            </a:r>
            <a:r>
              <a:rPr lang="en-US" dirty="0"/>
              <a:t>="#_Image4" x="0" y="0" width="305px" height="50px"/&gt;</a:t>
            </a:r>
          </a:p>
          <a:p>
            <a:pPr marL="0" indent="0">
              <a:buNone/>
            </a:pPr>
            <a:r>
              <a:rPr lang="en-US" dirty="0"/>
              <a:t>        &lt;/g&gt;</a:t>
            </a:r>
          </a:p>
          <a:p>
            <a:pPr marL="0" indent="0">
              <a:buNone/>
            </a:pPr>
            <a:r>
              <a:rPr lang="en-US" dirty="0"/>
              <a:t>    &lt;/g&gt;</a:t>
            </a:r>
          </a:p>
          <a:p>
            <a:pPr marL="0" indent="0">
              <a:buNone/>
            </a:pPr>
            <a:r>
              <a:rPr lang="en-US" dirty="0"/>
              <a:t>    &lt;</a:t>
            </a:r>
            <a:r>
              <a:rPr lang="en-US" dirty="0" err="1"/>
              <a:t>defs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        &lt;image id="_Image3" width="1774px" height="519px" </a:t>
            </a:r>
            <a:r>
              <a:rPr lang="en-US" dirty="0" err="1"/>
              <a:t>xlink:href</a:t>
            </a:r>
            <a:r>
              <a:rPr lang="en-US" dirty="0"/>
              <a:t>="</a:t>
            </a:r>
            <a:r>
              <a:rPr lang="en-US" dirty="0" err="1"/>
              <a:t>data:image</a:t>
            </a:r>
            <a:r>
              <a:rPr lang="en-US" dirty="0"/>
              <a:t>/jpeg;base64,/9j/4AAQSkZJRgABAQEAYABgAAD/2wBDAAUDBAQEAwUEBAQFBQUGBwwIBwcHBw8LCwkMEQ8SEhEPERETFhwXExQaFRERGCEYGh0dHx8fExciJCIeJBweHx7/2wBDAQUFBQcGBw4ICA4eFBEUHh4eHh4eHh4eHh4eHh4eHh4eHh4eHh4eHh4eHh4eHh4eHh4eHh4eHh4eHh4eHh4eHh7/wAARCAIHBu4DAREAAhEBAxEB/8QAHQABAAICAwEBAAAAAAAAAAAAAAcIBAYCAwUBCf/EAFEQAAEDAgMCBg0JCAIBAwQCAwABAgMEBQYHERIhCBMxNkFVFRYYIlFUcXJ0kZKTsRQ0NVJhc7LR4RcyMzdTgaHBQmIjJMLwQ0VjgmSi8SUm/8QAGwEBAAIDAQEAAAAAAAAAAAAAAAUGAQMEAgf/xAA6EQEAAgEDAQYGAgIDAAEEAAcAAQIDBAURMRITITIzURQVNEFScRYiBoEjQmEkNXKhsUNTYpHB8PH/2gAMAwEAAhEDEQA/ALd9mbf4wz2kM8T7Mcwdmbf4wz2kHE+xzB2Zt/jDPaQcT7HMPrLtRPXRkqOX7F1MT4HMOfZGm8LvUY5ZOyNN4Xeoch2RpvC71DkOyNN4Xeoch2RpvC71DkOyNN4Xeoch2RpvC71DkOyNN4Xeoch2RpvC71DkOyNN4Xeoch2RpvC71DkOyNN4Xeoch2RpvC71DkOyNN4Xeoch2RpvC71DkOyNN4Xeoch2RpvC71DkOyNN4Xeoch2RpvC71DkOyNN4Xeoch2RpvC71DkOyNN4Xeoch2RpvC71DkOyNN4Xeoch2RpvC71DkOyNN4Xeoch2RpvC71DkOyNN4Xeoch2RpvC71DkOyNN4Xeoch2RpvC71DkOyNN4Xeoch2RpvC71DkOyNN4Xeoch2RpvC71DkOyNN4Xeoch2RpvC71DkOyNN4Xeoch2RpvC71DkOyNN4Xeocjg+7UTF0fKjV+1dDMeLHMPnZm3+MM9pDP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og7EN860qveKfR/hcP4wpff5Pd1vxFfE/8AutV7xTPwuH8YeZz5Pd0SYkvqJ9K1XvFMW02H8YY7/J7pm4It0uFyxlc4q+rmqWNpUVGyO1RF1Ur++4qUxV7MceKX2jJe+Se1K0HEQ/02+oq6wnEQ/</a:t>
            </a:r>
            <a:r>
              <a:rPr lang="en-US" dirty="0" err="1"/>
              <a:t>wBNvqAcRD</a:t>
            </a:r>
            <a:r>
              <a:rPr lang="en-US" dirty="0"/>
              <a:t>/Tb6gHEQ/02+oBxEP9NvqAcRD/AE2+oBxEP9NvqAcRD/Tb6gHEQ/02+oBxEP8ATb6gHEQ/02+oBxEP9NvqAcRD/Tb6gHEQ/</a:t>
            </a:r>
            <a:r>
              <a:rPr lang="en-US" dirty="0" err="1"/>
              <a:t>wBNvqAcRD</a:t>
            </a:r>
            <a:r>
              <a:rPr lang="en-US" dirty="0"/>
              <a:t>/Tb6gHEQ/02+oBxEP9NvqAcRD/AE2+oBxEP9NvqAcRD/Tb6gHEQ/02+oBxEP8ATb6gHEQ/02+oBxEP9NvqAcRD/Tb6gHEQ/</a:t>
            </a:r>
            <a:r>
              <a:rPr lang="en-US" dirty="0" err="1"/>
              <a:t>wBNvqAcRD</a:t>
            </a:r>
            <a:r>
              <a:rPr lang="en-US" dirty="0"/>
              <a:t>/Tb6gHEQ/02+oBxEP9NvqAcRD/AE2+oBxEP9NvqAcRD/Tb6gHEQ/02+oBxEP8ATb6gHEQ/02+oBxEP9NvqAcRD/Tb6gHEQ/</a:t>
            </a:r>
            <a:r>
              <a:rPr lang="en-US" dirty="0" err="1"/>
              <a:t>wBNvqAcRD</a:t>
            </a:r>
            <a:r>
              <a:rPr lang="en-US" dirty="0"/>
              <a:t>/Tb6gHEQ/02+oCsPC8udfbcX2mOgq5aZjqVyubG7RFXVC0bFipfHbtRz4q/u+S1MlezKF48SX1U33Wq94pYK6bD+MIfv8AJ+TvZiK+L/8Adar3imfhcP4wzGfJ7uxuIb51pVe8Ux8Lh/GHrv8AJ7uXbDfNfpSq9tTHw2H8YZ7/ACe772w3vrSq94o+Gw/jD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eQp0Q1S6ZFMvMsWZTxaWE48DFdccXb0NvxUrW+zzjr+03s8f8krZFXWIAAAAAAAAAAAAAAAAAAAAAAAAAAAAAAAAAAAAAAAAAAAAAKocNBdMaWf0N34kLRsU8Y7ftXd4j/khBcKllrKEZUantmHchiXqHIwzD6GAAAAAAAAAAAAAAAAAAAAAAAAAAAAAAAAAAAAAAAAAAAAAAAAAAAAAAAAAAAAAAAAAAAAAAAAAAAAAAAAAAAAAAAAAAAAAAAAAAAAAAAAAAAAAAAAAAAAAAAAAAAAAAAAAAAAAAAAAAAAAAAAAAAAAAAAAAAAAAAAAAAAAAAAAAAAAAAAAAAAAAAAAAAAAAAAAAAAAAAAAdbj0OmQPLEmU1XkhOXAvX//ALi7eht+KlZ3uf8Ajj9pzaI/vK2ZWlgAAAAAAAAAAAAAAAAAAAAAAAAAAAAAAAAAAAAAAAAAAAAACp3DS562f0N34kLLsk/8dv2gN3j+8ILhUs1JQUsqM2jvaHpz6Dyz930MAAAAAAAAAAAAAAAAAAAAAAAAAAAAAAAAAAAAAAAAAAAAAAAAAAAAAAAAAAAAAAAAAAAAAAAAAAAAAAAAAAAAAAAAAAAAAAAAAAAAAAAAAAAAAAAAAAAAAAAAAAAAAAAAAAAAAAAAAAAAAAAAAAAAAAAAAAAAAAAAAAAAAAAAAAAAAAAAAAAAAAAAAAAAAAAAAAAAAAAAA63HodEoeZYc3KaMjNU58C3nzdvQ2/FSs715I/ad2nzytoVxPAAAAAAAAAAAAAAAAAAAAAAAAAAAAAAAAAAAAAAAAAAAAABU3hqc9bN6G78SFj2XyT+0Du3nhBUPKWbGgrMyI3sQ72h6czyz930MAAAAAAAAAAAAAAAAAAAAAAAAAAAAAAAAAAAAAAAAAAAAAAAAAAAAAAAAAAAAAAAAAAAAAAAAAAAAAAAAAAAAAAAAAAAAAAAAAAAAAAAAAAAAAAAAAAAAAAAAAAAAAAAAAAAAAAAAAAAAAAAAAAAAAAAAAAAAAAAAAAAAAAAAAAAAAAAAAAAAAAAAAAAAAAAAAAAAAAAAA63HodEweZYcxz5Gapy4FvPm7eht+Kla3nyR+09tXnlbUridAAAAAAAAAAAAAAAAAAAAAAAAAAAAAAAAAAAAAAAAAAAAACpnDU57Wb0N34kLFs3klBbr54QXCWbGgbMuE6GIZDQ9OZ5Z+76GAAAAAAAAAAAAAAAAAAAAAAAAAAAAAAAAAAAAAAAAAAAAAAAAAAAAAAAAAAAAAAAAAAAAAAAAAAAAAAAAAAAAAAAAAAAAAAAAAAAAAAAAAAAAAAAAAAAAAAAAAAAAAAAAAAAAAAAAAAAAAAAAAAAAAAAAAAAAAAAAAAAAAAAAAAAAAAAAAAAAAAAAAAAAAAAAAAAAAAAAAdbj0w6JQxLCm6Tnys1TnwLefN29Db8VKzvPkhPbV55W1K6nQAAAAAAAAAAAAAAAAAAAAAAAAAAAAAAAAAAAAAAAAAAAAAqZw1Oetm9Dd+JCw7N5JQW6+aEFQ8qFnxIGzNiOhiHe0MuZ5evu+hgAAAAAAAAAAAAAAAAAAAAAAAAAAAAAAAAAAAAAAAAAAAAAAAAAAAAAAAAAAAAAAAAAAAAAAAAAAAAAAAAAAAAAAAAAAAAAAAAAAAAAAAAAAAAAAAAAAAAAAAAAAAAAAAAAAAAAAAAAAAAAAAAAAAAAAAAAAAAAAAAAAAAAAAAAAAAAAAAAAAAAAAAAAAAAAAAAAAAAAAAHW49MMeQMSxJek5srNeqc+Bbz5u3obfipWt58kJ7avPK2hXU6AAAAAAAAAAAAAAAAAAAAAAAAAAAAAAAAAAAAAAAAAAAAAFTeGnz2s3obvxIWHZvJKC3XzQgmLoLNiQVurMjOl5hkNDLmeXr7voYAAAAAAAAAAAAAAAAAAAAAAAAAAAAAAAAAAAAAAAAAAAAAAAAAAAAAAAAAAAAAAAAAAAAAAAAAAAAAAAAAAAAAAAAAAAAAAAAAAAAAAAAAAAAAAAAAAAAAAAAAAAAAAAAAAAAAAAAAAAAAAAAAAAAAAAAAAAAAAAAAAAAAAAAAAAAAAAAAAAAAAAAAAAAAAAAAAAAAAAAB1uPTDHkDEsSXpObKzXqnPgW8+bt6G34qVrefJCe2rzytoV1OgAAAAAAAAAAAAAAAAAAAAAAAAAAAAAAAAAAAAAAAAAAAABU3hp89rN6G78SFh2bySgt180IJi6CzYkFbqzIzpeYZDQy5nl6+76GAAAAAAAAAAAAAAAAAAAAAAAAAAAAAAAAAAAAAAAAAAAAAAAAAAAAAAAAAAAAAAAAAAAAAAAAAAAAAAAAAAAAAAAAAAAAAAAAAAAAAAAAAAAAAAAAAAAAAAAAAAAAAAAAAAAAAAAAAAAAAAAAAAAAAAAAAAAAAAAAAAAAAAAAAAAAAAAAAAAAAAAAAAAAAAAAAAAAAAAAAdbj0wx5AxLEl6Tmys16pz4FvPm7eht+Kla3nyQntq88raFdToAAAAAAAAAAAAAAAAAAAAAAAAAAAAAAAAAAAAAAAAAAAAAVN4afPazehu/EhYdm8koLdfNCCYugs2JBW6syM6XmGQ0MuZ5evu+hgAAAAAAAAAAAAAAAAAAAAAAAAAAAAAAAAAAAAAAAAAAAAAAAAAAAAAAAAAAAAAAAAAAAAAAAAAAAAAAAAAAAAAAAAAAAAAAAAAAAAAAAAAAAAAAAAAAAAAAAAAAAAAAAAAAAAAAAAAAAAAAAAAAAAAAAAAAAAAAAAAAAAAAAAAAAAAAAAAAAAAAAAAAAAAAAAAAAAAAAAHW49MMeQMSxJek5srNeqc+Bbz5u3obfipWt58kJ7avPK2hXU6AAAAAAAAAAAAAAAAAAAAAAAAAAAAAAAAAAAAAAAAAAAAAFTeGnz2s3obvxIWHZvJKC3XzQgmLoLNiQVurMjOl5hkNDLmeXr7voYAAAAAAAAAAAAAAAAAAAAAAAAAAAAAAAAAAAAAAAAAAAAAAAAAAAAAAAAAAAAAAAAAAAAAAAAAAAAAAAAAAAAAAAAAAAAAAAAAAAAAAAAAAAAAAAAAAAAAAAAAAAAAAAAAAAAAAAAAAAAAAAAAAAAAAAAAAAAAAAAAAAAAAAAAAAAAAAAAAAAAAAAAAAAAAAAAAAAAAAAB1uPTDHkDEsSXpObKzXqnPgW8+bt6G34qVrefJCe2rzytoV1OgAAAAAAAAAAAAAAAAAAAAAAAAAAAAAAAAAAAAAAAAAAAABU3hp89rN6G78SFh2bySgt180IJi6CzYkFbqzIzpeYZDQy5nl6+76GAAAAAAAAAAAAAAAAAAAAAAAAAAAAAAAAAAAAAAAAAAAAAAAAAAAAAAAAAAAAAAAAAAAAAAAAAAAAAAAAAAAAAAAAAAAAAAAAAAAAAAAAAAAAAAAAAAAAAAAAAAAAAAAAAAAAAAAAAAAAAAAAAAAAAAAAAAAAAAAAAAAAAAAAAAAAAAAAAAAAAAAAAAAAAAAAAAAAAAAAAdbj0wx5AxLEl6Tmys16pz4FvPm7eht+Kla3nyQntq88raFdToAAAAAAAAAAAAAAAAAAAAAAAAAAAAAAAAAAAAAAAAAAAAAVN4afPazehu/EhYdm8koLdfNCCYugs2JBW6syM6XmGQ0MuZ5evu+hgAAAAAAAAAAAAAAAAAAAAAAAAAAAAAAAAAAAAAAAAAAAAAAAAAAAAAAAAAAAAAAAAAAAAAAAAAAAAAAAAAAAAAAAAAAAAAAAAAAAAAAAAAAAAAAAAAAAAAAAAAAAAAAAAAAAAAAAAAAAAAAAAAAAAAAAAAAAAAAAAAAAAAAAAAAAAAAAAAAAAAAAAAAAAAAAAAAAAAAAAHW49MMeQMSxJek5srNeqc+Bbz5u3obfipWt58kJ7avPK2hXU6AAAAAAAAAIz4Rl+umHsCsrrTUup51qGt2m+BVJbZ8FM2fs3jmOEfuWW2LFzWVcv2q4567mLT8r0v4oH4/P+R+1XHPXcw+V6X8T4/P+R+1XHPXcw+V6X8T4/P8AkftVxz13MPlel/</a:t>
            </a:r>
            <a:r>
              <a:rPr lang="en-US" dirty="0" err="1"/>
              <a:t>E+Pz</a:t>
            </a:r>
            <a:r>
              <a:rPr lang="en-US" dirty="0"/>
              <a:t>/kftVxz13MPlel/</a:t>
            </a:r>
            <a:r>
              <a:rPr lang="en-US" dirty="0" err="1"/>
              <a:t>E+Pz</a:t>
            </a:r>
            <a:r>
              <a:rPr lang="en-US" dirty="0"/>
              <a:t>/k3TJnMHFl4xvBRXC6STQOY5Vav9jh3HQYMeGbVr4urR6vNfLEWlaRi6saq+Ap0rJD6AA1zMiuqbdhKqqqSRY5mcjk6OU7NDjrkzRW3Rzau80xTNVTajNTHDaiRqXuVER6onrLlG2abjyq1Ouz/AJOv9quOeu5jPyvS/ifH5/yP2q4567mHyvS/ifH5/wAj9quOeu5h8r0v4nx+f8kjZB46xPfcVy0t0uUk8KRoqNXykXuuhwYsXNK8O3QarLkycWlZMqiwgAAAAAAAAAAAAAAACpvDT57Wb0N34kLDs3klBbr5oQTF0FmxIK3VmRnS8wyGhlzPL1930MAAAAAAAAAAAAAAAAAAAAAAAAAAAAAAAAAAAAAAAAAAAAAAAAAAAAAAAAAAAAAAAAAAAAAAAAAAAAAAAAAAAAAAAAAAAAAAAAAAAAAAAAAAAAAAAAAAAAAAAAAAAAAAAAAAAAAAAAAAAAAAAAAAAAAAAAAAAAAAAAAAAAAAAAAAAAAAAAAAAAAAAAAAAAAAAAAAAAAAAAA63HphjyBiWJL0nNlZr1TnwLefN29Db8VK1vPkhPbV55W0K6nQAAAAAAAABruP8L0eLbKltrY9uNJEfpr0odWk1NtNft1c+pwRmp2ZR3UZFWFYXJFTIj9Nyq5CVrveTnxlHztdePBWvFts7EX2poU00jkc1NPsUtWDJ3lIsgMlezaYeSbXh9Ym09G+FdALA5W5Q2y+YWp7nXQte6VF03oVzX7rbDlmlUzpNBGXHF5b9hrKa1WC6x3G3wpHMzdrqnIRubdb5qdmzuxbfGO3ahJ7E0aieBCGlJw+gAPMxNa23i0SUD0RWvXfqbtPl7q/aas2PvKdlGL8jcPPe5y0qaquq98hL/O8vujfldEHZ0YUpcKXyGkpGIxkjVXTXwKWHbtVOop2pQ+swRhvxDQSQcixWXGT1pvOE6G6VkCPdUxI9F1QrOs3e+LLNK/ZN6bboyY4tP3b9g/K+3YZuiV1uiSN66I5degjdRuds9OzZ24dDGK3ahJBEpIAAAAAAAAAAAAAAAAVN4afPazehu/EhYdm8koLdfNCCYugs2JBW6syM6XmGQ0MuZ5evu+hgAAAAAAAAAAAAAAAAAAAAAAAAAAAAAAAAAAAAAAAAAAAAAAAAAAAAAAAAAAAAAAAAAAAAAAAAAAAAAAAAAAAAAAAAAAAAAAAAAAAAAAAAAAAAAAAAAAAAAAAAAAAAAAAAAAAAAAAAAAAAAAAAAAAAAAAAAAAAAAAAAAAAAAAAAAAAAAAAAAAAAAAAAAAAAAAAAAAAAAAAHW49MMeQMSxJek5srNeqc+Bbz5u3obfipWt58kJ7avPK2hXU6AAAAAAAAAAACjOanPSv++d8T6JovRr+lL1Hq2/bVTqaXOH+Mzzk+InoLq5G/y3t39yh7t9VZa9t+nhvBGu8AAAAACqfCn51Uf3bviXPY/SlWd09RDZNoteTJ7+WVh9ET4qfPtx+pv+1x0foV/TbDidIAAAAAAAAAAAAAAAAAVN4afPazehu/EhYdm8koLdfNCCYugs2JBW6syM6XmGQ0MuZ5evu+hgAAAAAAAAAAAAAAAAAAAAAAAAAAAB9a1zl0aiqvgRAOx1PO1u06CVE8KsUx2o93rsy6jLyAAAAAAAAAAAAAAAAAAAAAAAAAAB9a1zl0aiqv2IB2pS1K8lPN7CmO1X3Z4l1yRyRro9jmL/ANk0MxMT0JiYcQwAAAAAAAAAAAAAAAAAAAAAAAAAAAAAAO1KeoVNUglVPDsKY7Ue7PEy61RUXRUVF+0yPgYAO1tPO5NWwSOT7GqY7UR92YiZcZIZY01kiezzmqgi0T0OJcDLAAAAAAAAByZHJIujGOcv2JqJmIZfZIZY01kiexP+zVQxFonocS4GWAAAAAAAHJjHvXRjXOXwImo54Zc3U9Q1u06CVETpVimO1Huz2Z9nUZYAwAAAAAAAAAAAAAAAAAAAAAAAPrWucuy1FVV6EQMuxaaoRNVp5UTw7CmO1X3Z7Muoy8uccUsm+OJ7/NaqmJmI6s8SSQyxprJE9nnNVBFonocS4GWHalPUKmqQSqnhRimO1EfdmImejrcitXRUVF8CmR8DAAAAAAAAAAAAAAAAAAAAAAAAAAAAAAAAAAAAAAAAAADrcemGPIGJYkvSc2VmvVOfAt583b0NvxUrW8+SE9tXnlbQrqdAAAAAAAAAAABRnNTnpX/fO+J9E0Xo1/Sl6j1bftqp1NLnD/GZ5yfET0F1cjf5b27+5Q92+qste2/Tw9C649wxbKp1LWXBscrV0VN35mrHt+fJHarDZfW4aTxaWL+07B3Wjf8AH5nv5XqfxePmOn9z9p2DutG/4/MfK9T+J8x0/uftOwd1o3/H5j5XqfxPmOn9z9p2DutG/</a:t>
            </a:r>
            <a:r>
              <a:rPr lang="en-US" dirty="0" err="1"/>
              <a:t>wCPzHyvU</a:t>
            </a:r>
            <a:r>
              <a:rPr lang="en-US" dirty="0"/>
              <a:t>/ifMdP7n7TsHdaN/</a:t>
            </a:r>
            <a:r>
              <a:rPr lang="en-US" dirty="0" err="1"/>
              <a:t>wAfmPlep</a:t>
            </a:r>
            <a:r>
              <a:rPr lang="en-US" dirty="0"/>
              <a:t>/E+Y6f3V04RV7t18xFS1FunSaNrHar/</a:t>
            </a:r>
            <a:r>
              <a:rPr lang="en-US" dirty="0" err="1"/>
              <a:t>AHLRtOC+HHMXhBa</a:t>
            </a:r>
            <a:r>
              <a:rPr lang="en-US" dirty="0"/>
              <a:t>/NTLfmsosJZwLdZYZg4Wt2ALNRVdxayeGmRr27ty6r9pS9bt2oyZ7WrXwmVl02uw0xVrM+LZP2nYO60b/AI/M5flep/Fv+Y6f3P2nYO60b/j8x8r1P4nzHT+4mZuDlXRLo3/H5j5XqfxPmOD3etZsV2S7zNioatJXu5ENGXSZcUc2hux6nHknisvcOZ0AAAAAAAAAAAAAVN4afPazehu/EhYdm8koLdfNCCYugs2JBW6syM6XmGQ0MuZ5evu+hgAAAAAAAQCb8qcn7Ri2wdkKqtniftKmjeQgtx3W+lydisJDbdJXVUm1pa3ndl/QYGmo2UVTJMk6rrt9Ght2rcb6ybdqOjduOgrpa1ms9UaEwiQAAAAAAAAAAAAPbwvha9YlmWKz0i1D2roqIac2opgr2rz4PWOs5Lxjr1l6eIMuMW2Ki+WXO2uhh+suv5HNj3PT5LdmtvF1zt+eImZjo1E73Ek3IDDEWIMUKtS3aihaj9NNUXeRm6aqcGLmPu6dLp4z5IjnostirBVkuFgnpGUFPE5WLo9kaIpTaazLS8X5W2mnx8dmYUqvtL8iu9VTaaJHM9qeRHKX/T5O8xxZVNZp5wZZrJY7VXXm4x0FvhWWokXRrfCesuWuKvat0aKY7Xniraa/KvG1DRPrKm0uZCxquc7Vdyeo4q7rprT2Ys6vl2o457LSCRcIAAAAAAAB7mFcKXvE80kVmpFqHxpq5E6Dnz6rFgjnJPDdjwXyeWGdifL/ABThugWuu9udBAiom0vhU1YdwwZ79ik8y25NFmxU7do8Gqna5AAAAAAAAAAA5Mar3I1qaqq6ICfBPmSGVMVfTQ3q6Nc1qojmNVNUcV/c907qe7p1SOg0M5/7W6fZPNNhiwwwtj7F0jtE01WJCs21WW089qVipp8dY44Vp4TdFSUWIYWUlNFA3aduY3QsX+P5LX7fanlGb1jrWtOzCHiyK+AAAAAAAAAAAAAAATFk7lNSYxtk1ZcKiaBGuRG7PSioQ257lfSWiKx1d23aamr7Xj0bJjXIi1WfD1VcKOuqJZIY1foqbtxHYd+yXyVrMdUr8nx9mZifFXt7VY5Wu3KhaonmOYV+9Jpaaz1cQ8AAAAAAdtJTy1VTHTwN2pJHI1qeFVMWtFY5l6rWbTxDd0ykx0sPHdh3bGmuuq/kR07tpY62dlNu1F+lWkVcEtLUyU8zdmSNytcngVCRraLRFocdqzWZiXr4FtbLziiitz1VGzSbK6GrUZe6xzZ6pinJ4QuXZ8GWOnsMdG63073cVsq9Y015Ch59ZktkmYla9LpqY8ccwqpnbh1mH8ZVMMLdIHO7zdoWzaNTObDHPVE7vpq47Rev3aGSyGbzlPgafF93SNzXpTMVFe5vQhxa7WV01OZ6tmDDbPkilf8Aa1mGcCWGz0DKb5FBUK1NNqSNFUpmo1+XNbnnhadPoaYY46oo4VFst1DZ7e6jooIFWV2qsYia7iR2PLe+a0WnlnXYqRp5mIadlFlJ220b6y4vlgh171zelNCY3HcvhfCvVXdFpvibeHSOrqzgypTB9NHVW98s8DnKiud0bjTt+7fEW7N/B36ra4x4+1TxROTqEAAAAAAsPwacG0VXRy3SugbLvRWte3VF3Fd3vVWxxFK/d37RijUZbWt/1blnhga1VuFZammpY6d8CK//AMbNNdEIbQa7JjzRzPPKyZtLTJitHHRUYvamAAAAAAAJH4PtLT1eOY4qmFkzOLd3r01QjN0tNcMzDr00RMxysNm3Y7PT5fXSWG20scjadVRzY0RU5CpaTPknUUibT1WyMOPsT4KazbpXeUv9eim5o4yS4GWoAATtllkzZ8UYebcamunjeum5qbt5A7juuTS5IrWHftmlrq62m32lqWdGAKDBM0LKKpkmR7tF2/Ie9r3O+rvato6OjcNvppsdb1nqjYm0QAAAAAAA9CxWevvdalHboVmmXkah4vkrjjtWOfGI92z3LKrG1vo31dVaXMhYmrnaru/wcNd10tp4izujbtRP/VpUjHRyOjemjmroqfaSETExzDimJieJcTLAAAAAAG15TwxT49tUU0bZGOnRFa5NUXccWvmYwWmHXpIib+K2+JrBZWYWqnstdI1yU7lRUjTX91SjxqMveR/aeq2YcOOaz4faVIqtESqmRNyI93xPolPLClW80rB8Fu2W+tt1UtZRwzqku5XsRegre95LV47MpfbqVteOYd3CntduobNb3UdFBAqyuRVYxE13HLseW981otPKV12KkaeZiED4Rtq3W/01Foq7TkVdPKhbMtuzWZU7JeaRzC6GHsF2OjsUNK+308jlYmr3RprvRCg6nWZcmSZ54XDR6SmLHEccqvZ84Zgw5i3Sn1RlTtSImmiJv6C0bLqrZ8U9r7IveNPXFkrNfujomUMAAAAAAAAAAAAAAAAAAAAAAAAAAAAAAAAAAAAAAAAAA63HphjyBiWJL0nNlZr1TnwLefN29Db8VK1vPkhPbV55W0K6nQAAAAAAAAAAAUazVRUxpX6/1nfE+iaL0a/pS8/q2/bVDqaXOH+MzzkE9BdXIz+W9u/uUPdvqrLXtv08K9510V0qcZTuoY5HsRzkXZ8OpZ9uvSuGO0gdZWZyzw0CrpL1Sx8ZUMmjb4VJGt6W6OSazHVg/</a:t>
            </a:r>
            <a:r>
              <a:rPr lang="en-US" dirty="0" err="1"/>
              <a:t>LKn+s</a:t>
            </a:r>
            <a:r>
              <a:rPr lang="en-US" dirty="0"/>
              <a:t>/1nvsw8nyyp/rP9Y7MDupH3CrnSGndJJIvI1DFuzWOZZiJnoz+xWIfF5zX3uP3euxb2efdKavpnsSuY9jlTVu0bKWrbyvMxMdWGemHr0ttvktOySCGZYnJq1U5NDVOTHE8TL3FLS7exWIfF5zHe4/c7FvZjVkF3pG7VQ2WNPtPdbUt0eZiY6sP5ZVf1n+s9dmGHo2jEl4ttXHPT10zNlddymvJgpeOJh7rktXxrK4WUeM4MW4dhlVWtqY02HM13rommpR9x0U6bJPstWi1UZ6ePVuxHO0AAAAAAAAAAAFTeGnz2s3obvxIWHZvJKC3XzQgmLoLNiQVurMjOl5hkNDLmeXr7voYAAAAAAAfU5QLecG7mUn3ilN331/9JzYfSn9tA4Xfzu1eVx0/451u6N99PGgEtKtgAAAAAAAAAAAATnwU/</a:t>
            </a:r>
            <a:r>
              <a:rPr lang="en-US" dirty="0" err="1"/>
              <a:t>pmfz</a:t>
            </a:r>
            <a:r>
              <a:rPr lang="en-US" dirty="0"/>
              <a:t>/8ARC739PLfoPrqJS4RHMlfK74FZ236iFwzejf9KdH0BSEg5I4rZhnE3G1DkSGVEY5VXcm/</a:t>
            </a:r>
            <a:r>
              <a:rPr lang="en-US" dirty="0" err="1"/>
              <a:t>lI</a:t>
            </a:r>
            <a:r>
              <a:rPr lang="en-US" dirty="0"/>
              <a:t>/cdL8Ri4b8Go7m8TELFYqzRwzT4fmmo7nBPOrd0aLvKjTbM9rxWa+C1U12GI7Uyp/d6lay51NSv/1JXO9aqpesNO7pFVW1Oac2SbS3HIn+Y9t884t1+ns3aLzrX5hcya/0Z34SkYfWr+1sr6Vv0oofSFFAAAAAAAAJ24Jf0xcfu2/Erm/+WqZ2zq3zhTfy+k++Z8SK2T6uP1KW3P6Kf3CppeFQAAAAAAAAAAD2sE0S1+JqGDZ2kWZuqfZqadRbs45l6rNe1ET915bJSw2uzQ07WpGyJmnkPnuoy95km0rjpMPd44pCLse53UWH611NQU0VcrV0do7kXp6SU0ez2z17Vp4c+r11cFuI8UCZo44dja5MrHUaU2yqroi+EsO3bd8Hz488oXXa+dVFY444aYSaOAAAAAAAAAAAAAAd9DA6prIqdiaue7REMTPEEz2fFdjKG0JacF0MexsvfEiu8pQ9zzTkzzHss+14a0xduP8At4tlvdK2ttVTSuTVJY1aR0T2Z5StOqjeYVtdasYXKj2Nlkcyo3yaIfQtvy95p6z/AOKluWO1NRaZjwlr52OAAAAAAD1sIc5bf6Qz8SGjU+nLo03nXoZ9CJ5h85y9ZXLR/wDVRXFvOe5ekv8AifRtL6Nf0pmp9a37c8H3VbLiGkuKN2uJftaHrNjjJSay1RkmkeC3FnzQwvJYY557pTxzpFqsarv105Ck59tzRkmK18Fo0mtx2pHanhWLN3EaYkxfVVkbtYVd3mi7i0bXpZ0+GInqi901cZr9mvSGnMTacjU6V0JNE9FuuDfZo6LBkNWsSNkmRUVdN67ym73mm2XseywbTirMTlj7thzGx/bsI0+sjo5KhU1bEq71Q4NFo7aq3EdErqMtcFO1ZW/NrNF+OaWCldbm0yQPVyOReXdp4S0bftMaW837XPKD1O6d7SacJ04PN2oKrCDKaGRnGxo1rmpy66KQ+94rRli32etkyVitqz4TyxuEhdaGnwp8llexZn7SNavKm45Nrw3vniY+yZ1V60wW7X3hUgvilgAAAAATtwdsfUFmhlt10nZBEqoiPevImhBbxorZ4i1esO3a80abLMT0s27OzM2yrhp9HaKuKsfNqx2wvIioRGg2zLbLE3jjhYM2vxUxT2Z5mVWy6KkAAAAAAAk3g58/o/unEXu3oy7NL1hZHOP+XF29HX/RTtJ9TT9rfHklSSf+M7yn0OnlhSs/qWcD00gAC5PB85jx+RvwUpu++</a:t>
            </a:r>
            <a:r>
              <a:rPr lang="en-US" dirty="0" err="1"/>
              <a:t>tCZ</a:t>
            </a:r>
            <a:r>
              <a:rPr lang="en-US" dirty="0"/>
              <a:t>/wAf8mT9oy4WPzum+8/0bf8AHvWv+ndvX09P2gMtqsAAAAAAAJDyC58R+RPicev9GzxPqU/a1OZfMyv8woWD1IfQKdVG7n9I1H3rvifRsXkhR83qW/bHPbUAAAAABt2UH8wrR6QnwU4dx+ns7NH51xsU806r0d/4VKFHqR+4W/D5J/UqIVnzub7x3xPpNPLCjW80rHcE76Mq/vf9FZ337JnbfPDv4Wv0JbvvnfA5Ng9eyX1/08q74auLrXeaesb/AMHJr5NULjkr2qzClXp244W8w9mhheaxRTVNzp4p2sRFjVd+5EKPqdszUyTFY5ha9Hr8d8cdueFa86MVMxRil80SJxUCuYxyLucnhLLtOjnTYvHrKN3bVVz5I7P2aKSqJAAAAAAAAAAAAAAAAAAAAAAAAAAAAAAAAAAAAAAAAAAdbj0wx5AxLEl6Tmys16pz4FvPm7eht+Kla3nyQntq88raFdToAAAAAAAAAAAKVZ30b6PG1Qj2K3bc5ya9O8v+3Xi2GOFP1dJrlloh3uV9YujkXwKBcvg9VcVRlpb2Nka6Ru1tNRd6FG3isxqrStW2THcRDa58MWWeZ80tExz3rq5fCpxRq8tY4iXTOmxzPMw0zODCFmTAV0q4KRjJKeBXtX1Hft+ty9/Wsz1cms0uPupmI6Kdl3VcA2jK9qOxjSNXkXcvrQ5tZ6Ut2DzwuRS4UsTqaJy0LFVWIq+oottZmiZ8VrrpcXHRWfhKU1JSYnpYaRiMa1jkVE8pa9nta2KZsr+41rXJxVFMbFfI1icqroTCOXNyvwtZ5cv7NJUUTHSupkVyr0rqpRddqstdReIn7rVpNPjthrMw2XtTsPiDDl+Mze7o+FxezxcXZd2C62eeCOijZMre9f4Dfp9xy47xMz4NObQ471niPFTjE1tdarzUUbv+EjkTyaqXnFft0iyq3r2bTDzDY8p24JlY5cQ1FFv2Uhc4r+/1/wCKJS+0W/5ZhZoqKxgAAAAAAAAAAAqbw0+e1m9Dd+JCw7N5JQW6+aEExdBZsSCt1ZkZ0vMMhoZczy9fd9DAAAAAAAD6nKBbzg3cyk+8Upu++v8A6Tmw+lP7aBwu/ndq8rjp/wAc63dG++njQCWlWwAAAAAAAAAAAAJz4Kf0zP5/+iF3v6eW/QfXUSlwiOZK+V3wKztv1ELhm9G/6U6PoCkAAABvmRP8x7b55Hbr9PZ3aLzrX5hcya/0Z34SkYfWr+1sr6Vv0oofSFFAAAAAAAAJ24Jf0xcfu2/Erm/+WqZ2zq3zhTfy+k++Z8SK2T6uP1KW3P6Kf3CppeFQAAAAAAAAAADdcmmo7G1Jqn/NvxOfV+jb9ObPPGTH+4XExjK+HDtVJGujkZuU+c/d9HxeZRO+Pc+8VjnLqqzv/Ep9J08cYq/qFI1Fptltz7sI2tAAAAAAAAAAAAAAABt2U1ofd8ZUUbU1bHK1zt3QcusydjDaXqkx261mOefBdCrmis1j23KiMhZofPrzOS/PuuuDFFKRSPtDzMvb+zENldVI7VUmezl6EU6tdp+5v2f/ACHJodT39JmevMq+cKGxpQ4igrootEqEc97kTp1J3/H8/arakz0aN7xTatbx9oQuWRWgAAAAAPWwhzlt/pDPxIaNT6cujTedehn0InmHznL1lctH/wBVFcW857l6S/4n0bS+jX9KZqfWt+3lm9oAAHbS/OovPT4h5yeWV28nGo3ANAiJ0KUXePq7LD/j086GqunCVnllxpG17lVGscietCa/x6I7m37N9tPbrH/iKiwIB7WHcUXvD+12KrX0+0uq7Jpy6fHmji8ctlMlqW7VZ8XzEWJr1iBzVu1Y+oVq6ptHnDpcWHyRw2ZdVlyxxeXjHQ5wAAAAAAAAAAAAAAABJvBz5/R/dOIvdvRl2aXrCyOcf8uLt6Ov+inaT6mn7W+PJKkk/wDGd5T6HTywpWf1LOB6aQABcng+cx4/I34KU3ffWhM/4/5Mn7RlwsfndN95/o2/4961/wBO7evp6ftAZbVYAAAAAAASHkFz4j8ifE49f6NnifUp+1qcy+Zlf5hQsHqQ+gU6qN3P6RqPvXfE+jYvJCj5vUt+2Oe2oAAAAADbsoP5hWj0hPgpw7j9PZ2aPzrjYp5p1Xo7/wAKlCj1I/cLfh8k/qVEKz53N9474n0mnlhRreaVjuCd9GVf3v8AorO+/ZM7b54d/C1+hLd9874HJsHr2S+v+nlWUuamgAAAAAAAAAAAAAAAAAAAAAAAAAAAAAAAAAAAAAAAAAAAAB1uPTDHkDEsSXpObKzXqnPgW8+bt6G34qVrefJCe2rzytoV1OgAAAAAAAAAAAgbhL4HnuEbb9Rxo5Y2oxyImqlk2TW1r/xWQe66aZ/5IVqkY5j1Y9qtVOVFQtUeKCcQwmbg449p8P189tubnLDO1GQ6LojV136kHvGhtnrFqfZKbdqow2mLfdZ+judDVQMlhqoXI5Nd0iKVG2K9Z4mFjrkraOYlr+bTmuy0vytci/8ApF5F+1Do0Ecamn7adXP/AAW/SjR9CU4A2jK3nnR+X/aHNrPSlv0/qQupU3Wit1nSpnqImpHCjlRXoiruKBXFbJfiIW6ctaU5mVMc178t+xfWVCO2omyKkfkL5ocHc4YhUtTl7zJMsbLzDlZiLEMFNSsXRr0Vyqm7Q96rUVw45tLzhxTlt2YXaw1QOtdio7e7TWCPYXQoGfJ3mSbx91vw07vHFfZ6JpbWHd62noaGWeolYxrWr+85E6DZjpN7REPF7xWOZUax9cY7pierqYtdnjHNT+yqfQ9NSaY4iVNzW7V5l4BvalhuChZpI6ia7Pic3aY5mqpoVrfs0TWKJraMc9ubrFFWWAAAAAAAAAAAAFTeGnz2s3obvxIWHZvJKC3XzQgmLoLNiQVurMjOl5hkNDLmeXr7voYAAAAAAAfU5QLecG7mUn3ilN331/8ASc2H0p/bQOF387tXlcdP+OdbujffTxoGpGI+qiY7kc9EX1lpVnJMxWZhaXL7KTBV1wnR11Zb3Pnkbq5dpN/+Cp7hueow6i1KT4Qmtn0uPUaSuTJHjKOr5lV8vx0lsscPE0jUVXbabty+E69Hulo085M0+PJuGirXPGLFHWEqWTI/CMdExtyoeMn075WuT8iNz71mm3/HPg69PtdK0/5PGWNifI7DUtC9LPRpDPp3quchjDvWeLf3nwb7bZgmOIhW7G2F6/C13koK1uqtXc5E71fIWnR6umpp2qoHV6S2nv2ZeAdbjbNgDCFwxXdG0tI3RqKm05ybtDn1GprgpNrPVKTktFK9ZWPw9kdhWKhY260XGzoibStcmmpVdRvWabf8c+Cwafa6xX/k8Zd93yQwdJRvbQUCxzKneqrk5fUaqbzqYn+0+DpnbdPx0V4zNwFccH3DZnRHQSauYrE3In2qWXQbhTVV8OsIbXaG2nnmOkszI3DlrxLiaWjusKywtY1URF+1T3uGa+HF2qOLBWLZa1labCWAcN4WmdNZ6RYXuXVVVdf9FOz7hnz17N58Fnx7fgx5IyVjxh6uJLDbsQUPyK5xLLDv3Ipy4slsVu1Xq7Zjms1n7ogzZyrwdY8E1lxt1A6Ooj02XbSbv8ExpN11OTNFbT4OXHtenmfGEMZR2K3X3FnyG4xLJBqm7X7Sz6rLbHhm1evCo5I4zRWOnPCdsd5R4JtmGKqtpLc5k0aatXaT8iqYt31VrxE2Wyu2aeZ6K8YLtdHccXx0FUzagWfYVPs2tC3Zck1w9qOvCqZI4yxWOnK2OGsrcH2WvhuVBQOjqI97XbSbv8FKzbnqMtZrafBa8WixU8YhuFyoKa4UMlFUs2oZGq1yfYpwVtNbRaHb9phG15yawJT22aaK2uR7W6ou0n5En851X5OPHtentbiYVqsNqo6rHDrbNHrTpUqzZ+za0LfOS3w/b+/CqZ47GXsx054WSr8m8CxWl87La5Ho3VF2k/IqFt41XPmWnBtmntMcwqlfYI6a81lPEmkcczmtTwIil0wWm2Otp9lYz1iuS1Y92EbWpMXB8wXYMVPlS80yzI3a00XToIjdtVk0+PtUl0bfSM2q7u3ThsWeeXOFsNYebV2midFKqLvVf0Ivbtz1GbNFbz4J7UbfgphtaI8YaNkPhe0YnxD8lu0CzRbLl0RfATO6ai+DD2qT4oDRUjLqYpbpws7g/AWHMKzSTWakWF8qIjlVddf8FO1GuzaiOLytWLS48Xlhn4sw1acT25aC7wLNArkcrUXpQ1YM98F+3Tq3ZaRlp3duiI81srMH2PCNZX2+gdHPHGrmrtJy+ol9JuupyZ60tPhMuHLtuCuG9ojxiFZWornI1qKqr4C4qsk/LLKi64ldHVytayl11c16aKqf3IzW7lj08cfd06bS31FuKpwt+SOCmU7Uqrer5NN6o5PyK5k3rUTP9ZTuLbMUR/aPF0XnI/CMlK5tuoeLl03K5yfkMe9aiJ/tLZO24OPCECZlZbXbCdS6SRqSU7tVbxbddE+0sWh3PHqY4+6J1m3Xw/2jo0Fdy6KSiMAwAbTldaaK9YwpKCvjWSCRdHNOTWZbY8U2q34aRafFavD2VWDbTUw11FQOZO1EcjtpOX1FQybtqbRNZnwWD5Vpr9m0x08W619LDW0r6aobtRvTRUItKRMxPMI7u2TmBVp6mp7Gu4xUc/XaTl5fASdd31VY4iXD8uwWtzMdVVMb0NPbcT1tFSs2YYn6NTwFv2/LbNp63t1lXtfirh1FqV6Q9TAGBLtiysbFSs4tib1c9u5f7nrVaumnrzZz4cds1+xVYLC+RuHIKJjb1SJNOid85rk0Kzqd7yWt/wAU8QnNLtUVr/y+MvUqMksCrG5Ira5HabtXJ+RzRvOq58bOv5bg9kR5nZMV1oinuNsRnyWNFckbU1dp/YmdFvNbzFL9XDqdrnibY/shqaJ8Mjo5Gq1zV0VFTQn4mJjmEJas1niXyNEV6IonoUjm3C1WB8o8FXLC9HW1dvc+aSFrnLtJy6eQp2q3XU48k1rKxabQYb15mEc3fK6KuzNqbPZoOKoYFarkdyaL9pJ6Xc7RpoyZZ8XNr9DSt4pijxlLduyRwSykjbV25XzI3vlRyb19REZN51E2nsz4OvFtmKKx248UQcIfBuHcKso22WmWF75FR+q67tCV2bXZtTe0ZJ6ObdNHiwYq2pHjModLCggABPfBYsCy1891kb3isRG+VFIDfM3YxxEO/bKxlzzWY6eKS+EJenWrA1QyKRGyv02d/</a:t>
            </a:r>
            <a:r>
              <a:rPr lang="en-US" dirty="0" err="1"/>
              <a:t>RvK</a:t>
            </a:r>
            <a:r>
              <a:rPr lang="en-US" dirty="0"/>
              <a:t>/tmHvtTWJ6LRnydzgtk9mk8Fq/pLFPbJX98m1J/dVJnfNPEUi0K7tee06i3a6Np4Sll+X4LlrWM2pIGoibvtUidpzd1qYj7SsGqxTm09qR1VHcitcrV5UXQvkTyplo4ngYmr0RelQ8z0WYyjytwffcIxV9xoHSTucqKu0n5FZ3bcc+nz9ik+HCR2LBTVaeb5PGeZaxmVldQsxdb7ThymWFsyqj1dvQ97dud7Y73zTzw69y0NMc464o8ZSPYMkMIx26NLnQcZUbKbStcnL6iPz71mm3/HPg36bbKRT/k8ZahnBl1g/D1HAtBRLFLIi6auT8jo27cdTnzRW0+DGu0OHFpb5Kx4w3XCWUmCkoKG4pb3fKEYyTa2k/e018ByandNR2rU58GzSaLFNIvx4pNSCNIOJ07zTTQh58eqUp/Toj655O4GqH1FXLbXLLIrnuXaTl5fASdN21NKxWJ6OOdvwXvzMdVZsW2WgoMx5rRTxK2kbJso3XoLbt2a+bT1vfrKr73WNLe8Y/DhYa2ZO4Gmw7DVyW1yyup9tV2k5dPIVnUbtqaZLVieid0egw5MNLWjxmIVox7bqW14sqqGjZsQRu0ahZduz3zaat79UZr8FMWpmleiw+XOVGDLnhujr6u3ufO5jXK7aTl9RAa3dNRiyzWsu7SaHDlpPahLlmtlJaLfHQUTNiCP91CEzZr5rze/VK6bTY9NjjHjjwazibLPCeIq75bdKF0s2mmu0n5G/Ta/NpqzXHLGo02PUTE3jo8r9imAOrHe0n5HT851X5NHy3T+x+xTAHVjvaT8h851X5Hy3T+yIOEVgbD2E6ChlstKsLpZla7VddU0JfZtfm1OS1ck9IcW6aLFgw1tSPGZQqWJAvTw7ZK2+XCOjo43K56om1sqqIa8mWuOvakjmZ4hYHAmRNLHA2TEMcc+1v7xUQrmr3v7YkxpdrtP9snRuf7E8BbH0Y7a85PyI35zqvyScbbp/vCN8zMkVpoH1thZHHDGiqrF3qpJaLeuZ7OVy6jaot6fggatppqSpfBOxzHsVUVHJoWWl4vHMILJjtjt2ZSzwe8GWHFUlUl5plmSN6I3RdOgh911eXTxzSXdotPTLeIs9/P3LvDGF8Nw1lno1hldLsqqqi7vUcG17lnz5+xefBK6jb8FMU2iPFAJaVYZ9jtVXd6+OkpI3Oe9UTVG66HjJeKV5k+/CwmAMi6VtO2XEUcc+0ibmqiFc1m9ceGLqmNJtlrT2r9G6PyTwGrFRtsdtafWT8iM+c6r8knG26f2RPmzk7JZ6eW52iJqUsSK5Y273Kn9iV0G8duYpk6y5tRtVZibY/s3zBOUWDLhhynqa22vWd0aK7VUTfp5Dj1m66jHkmKz4MaPQYr1/vCBs37LQWDGtbbrbEsdPG7RrdeQntq1F8+CL3nxcm6abHgtEUh7fBz5/R/dOPO7ejLl0vWFkc4/5cXb0df9FO0n1NP2t8eSVJJ/4zvKfQ6eWFKz+pZwPTSAALk8HzmPH5G/BSm7760Jn/H/ACZP2jLhY/O6b7z/AEbf8e9a/wCndvX09P2genajp42ryK5EX1ltlWJ6LS4AykwVdMMU1ZWW9z5n8q7SeBPsKnuO56jDmmtJ8EztWlx6jTxe8ePMo7xBlWldjl1rsMHE0zXqjlem7dp0nbpNzmME5Msmv0Va5aY8UdYSpYsj8JRUTG3Oh42fTvla5PyIvPvWabf8c+DrwbXSK/8AJHi6MS5HYYloXts9GkM+m5XOQxh3rPFv7z4N1tswTHhCt2OcK3DCt4koa1uum9r0TvdF5N5adHrKamnaqgtZor6a3Fn3Lm20l3xdR0FazbgkXRzfCbdReaY5mHEtrhbLDCNkmiuFvoXRz7DV2tpPyKVm3TUX5rM+Cz023T2itpjx6twulDT3Kiko6pm3DImjkI2szWeYSkTwjTE2T+B4bPX1sduckzYnyIu0nLpr4CUpu+qia158HFG24L25mOqpdwjbFVyRsTRqLuLphtNqRMq9uGGuHUWpTpDb8u8vbtiuqbxLOLiRd6vboioaNXraaevNnPiw3zX7NVgLFkfhSKka250XGzad8rXJ+RWc+9Zpt/xz4J3T7XWtf+TxllVuSWCHQuSmtytfpuVXJ+RpjedVz4y6flun9kLZo5SXLDqS19I1r6RNVaxiaqif2J3Q7vTNxS3VGarbLUib06Ioc1zXK1yKipyopNxPKImOG25QfzCtHpCfBTh3H6ezr0fnXGxTzTqvR3/hUoUepH7hb8Pkn9SohWfO5vvHfE+k08sKNbzSsdwTvoyr+9/0Vnffsmdt88O/ha/</a:t>
            </a:r>
            <a:r>
              <a:rPr lang="en-US" dirty="0" err="1"/>
              <a:t>Qlu</a:t>
            </a:r>
            <a:r>
              <a:rPr lang="en-US" dirty="0"/>
              <a:t>++d8Dk2D17JfX/AE8q226Ns1dBE9NWukai+RVLjeeKzMKhSImeJWtw9k9gersUFTNbnLI5iKq7SeBPsKbqd21NLzESsOk0GHJSJtCtWYVupbVi24UNGzYghmVrG+BCz6DNbLhra3VG7lgphydmjX03roh2o1IeWeWV1xXKk6NSOnaqa7aaa+Qj9ZuGPTR4t2DT31H9aJ6tWSGDY6Vja6gV8qJ3yo5PyK1l3rPNv6T4LBh2zHFf7x4sXEmR2F5qB7bRRpFPp3rnOQYt6zxb+8+DbbbcHHhCNMEZWxwY6ns+IqdZ4GsRzXNTRu9V6SXzbp28HeYp4lF22+cWSK3bhm9lbg+w4KrLjbaB0dRGibLtpN3+CN0W66nLnrS0+EpS226eKTPCtDk0cqfaXCOirXji0wyrXQVNxq2U1NG973Lp3rdTza0VjmXiZT3l1kckkDKm/sjlY9NUai6KmpXtZvUV/rj6pbT7bfJMWnokFMk8BbO+2O185PyIn5zqvyS0bbp/</a:t>
            </a:r>
            <a:r>
              <a:rPr lang="en-US" dirty="0" err="1"/>
              <a:t>ZqWOciqCSke</a:t>
            </a:r>
            <a:r>
              <a:rPr lang="en-US" dirty="0"/>
              <a:t>/D0LIHtTXvlRTr0u93if+WeWnNteO0f8AH4K84ksddYblJQ1sbkcxdNrZVEXyFn0+opnpFqoLUaa+C3Zs8xOVDfLRHVY3JbLPCeIsJU9fdKF0s726qqKn5FY3Lcc+DJ2aSmtDpMWXntQ13M3K+lbjels2GqV0MckW25XJqnKhu23cr3xTfNPR73HQ48VY7uPGUg4UyMw9DQMbe6VJp9O+cxyHDqd7yTb/AIp4hnS7VFY/5fFnXjJDB8lI9tvoOLm071VcnL6jnpvOpif7T4OudtwceEK7ZlYFuOELisdQ3aic7RrmJuQs+h19NTHh1Q2t0NsH9vtLTSQRz61FcqI1FVV6EAkvLXKm74n2atyNjpkVNUkTRV9ZG6zcsem8JdGn0uTUx/TwTlbMkcGMpmtrLer5dN6o5PyK5l3rUTb+k+CexbZiiv8AePF03zI/CctE9tsoeLm071XOT8jGPedRFv7T4Ns7bg48IV5zDwDdsIVjmVTeMjV25zG7kTylm0W4Y9THghdZoL4P7fZppII5s2B8HXPFNc2no2K1vS9ze99Zz6jU0wV5s90pa9orCw2FcjLBBRMbe6Vs8+nfKxyaalY1O95LT/xTwndPtUR6j2Z8k8CLEqRW1yO03LtJ+RyxvOq/J1/LdP7IozOyXq7XDJcLS1iUzN6sTe4l9FvMXmK5Orj1O1eHaxoVqIZKeZ0UrHMc1dFRU0LDW0WjmEFas1niXWZeQAAAAAAHW49MMeQMSxJek5srNeqc+Bbz5u3obfipWt58kJ7avPK2hXU6AAAAAAAAAAADqrKeKqppKeZjXse1Wqipryoeq2ms8wxasWjiVcs2cmqhtVJX2GLWNVVXbSlq0G71mOzk6q9q9utWeadEI3Wz19tqVgqKeRHJ4GroT1MtbxzEoq1JrPEsJONjdqm2xydO9FNnhLz0bPYcd32zxJHTzucifWcqnLl0ePL1htx5706S9u5Zv4or7HVWidYVgqY+Lfu36HNXacNbxeOsOi2vy2pNZ+6OiTcIBm2W5T2m4MrabTjGcmp4yUjJXsy9VtNZ5hsGIsf369w8VVTbLdNNGOVDnw6LHi6N2XUXydWpqqquqqqqvSp1udtWBMdXbB8j5LZHA5z00VXtRTk1WipqY4u6NPqbYJ5q3H9v2M/BTez+hwfItO7PmuY/b9jPwU3s/oPkWnPmuZ4OL81sTYmt76Ktexkb00Xi9ynTp9sw4LdqrRm12TLHEtCVVVdVXVVJFxJCy9yzueIlp6xXQ/JJNFXV6IuhG6vcaYea/d24NHfLxMdFtMH2Gkw/ZoaGlYiIjUVy6dOm8pep1Fs95tZZ8GGuKnZh7JztwAAAAAAAAAAAKm8NPntZvQ3fiQsOzeSUFuvmhBMXQWbEgrdWZGdLzDIaGXM8vX3fQwAAAAAAA+pygW84N3MpPvFKbvvr/wCk5sPpT+2gcLv53avK46f8c63dG++</a:t>
            </a:r>
            <a:r>
              <a:rPr lang="en-US" dirty="0" err="1"/>
              <a:t>njQRQfPYPvG</a:t>
            </a:r>
            <a:r>
              <a:rPr lang="en-US" dirty="0"/>
              <a:t>/EtKsZfJK7+U/MS3eYUPdvq7LH/j/0FHrtpqG1pNWSbDVXVyudpqcPbtbisJmaRM9qWnXHOLCFDW/JJqiTjNdNybiQx7RqL17UQ4su4Ycc8S3KwXqhvdE2qoZUex327ziz6e+C3Zs3YNTTPHNUZ8JHC8Fyww65tjTjKRHSKqJ/Y7do1M4c8V/JnWYYzae3PWFTmtVXo3pVdC9KbPh1Wz4NdhhocJx17o28bMioq6faU/e9Ra2Tu/ZObRgp45Y+7uzqzNdhB0dHQqnyuRu01HJu013nNteg+KmZt0hJa/Uxpqf+y8jKHN6fENf8ivMkbJXaI3RNE5Tu1+z1xU7WP7InBu1pzRTJ0no2fPS3W+74IqU4yB0rVRUVHJr0kVt+S+HPFk9krTNjmllVcI4muGEbvLWW3Y4zXZ777FLxmwV1FOzZTIt3eTmPssRkbmTfsYXCSC6JFstdomyn2Fc3LbMOnxdqiU0u55suprjnpLds2sR12GcNrX2/Y43Vf3kIXR4q5ssUt0WDJPZx2tH2hWnFOcWKMQ2aW11yQcRL+9spvLdi2bBivF46wrld3z16HB/XXHLVXp0X/J06+OME/pE2ntZqTPutDmjzKrvNKJg9SF9p1UsobpUWe/vrqXTjY5lcmv2KfQ+xF8UVn7wo2WP+WZ9pTZldnDii/wCLaK1VqQcRK7R2ym8gNdtOHDim9eqZ0u4ZbzxKdsWXGe24bqq+n042OFz26+FE1K1jrFskVn7yno8aTb2hV2sz2xhU074JEp9lyaL3v6Fw+RadWq7vnrPMNVy/nfVY4gqZP35Z0e7yq4kc1YpgmsfaETltNskWn7yujdPoKTzD53bqvum6wopijnFcPSH/ABPo2m9Gv6UrU+tb9vNN7QsLwTf4k3ld8CA370XXtX10fpt3Cd5pN8jiD2j6iFp1X01/0rdgjF9zwlX/ACy2bHGaKnfJ4S56nTU1FOxfop2G84sneV6rEZD5j33GVwq4LokWzCxqt2E8KlW3Tb8WmrE0WHR6y+af7NozuxZcsI4UdcrYjOOSRre+Tdopw7bp66jURjv0d+tyTh085K9eVdMUZw4oxDapbbWpBxMrVa7ZTfoWnFs2DFeLx1hX7bpmtSaT0lh5NYSdifE8LJGKtOxdXeVNFOnX6juMU2cGCve5Yxx1lca30tJaLayJjWRRxtTVdEQoeXJbLbmVxwYa46xWGo4gzYwpZKh0FXUP2mrouzvOzDtefNHNYac2txYZ4s7sM5n4YxBOkNDUO2l+tuM5trz4o5tDXXccNrdmGwYltFFfrNNTTsY9r2ro5EReg4aXtitzDvji0cKTY/scuH8TVNvlbs6Krk8iquhftBqI1GGLqpuOnjBmmsNfOxwAHp4avVXYLtFcqLZ46JdW7XIas2GuWvZs90vNOia8uM5MU3rENPbqtIOJcrWrom/QhdRsuCmO14dOTeM9LUrH3nhYHEtZLQWaoq4dNuNuqalQXGle1PCsF3z1xglTVUmlPxaPcz93o108BcMWyae1ImfurWTdM1LzEfaWgW2Gsxhi5rXtRZ6qTvtOQlK1ppMPZjpCN1GTJqLzf7yuXgDDdHh2wwU8MTUdsIrlVE1103lI1uqtnyTMrLoNJXBjjj7mKsaWTDcavuE6Jp0NVFU16fSZM88Uh15stcNe1Z4VlzewldqpKamqH7arp3yaHZfZ9RSOZhw/NcHPDeWrTV1NqmxLG5PsVCMtWazxKRpeLeMKrcInA6WG7rdKOPSllXV/nKpbNl105I7q/VD7vpY472qI4v4jfKT9uiBx+aF5ssuZVv8AuG/A+e671rLbo/Iyqagpbbcq27zI1qyNTacunQprnJNsVccfZsjFzmm7VLtnPg221j6Wonl22LouymqHbj2jUZK9qIc+XcMWO3ZlA2e+NbZi65RyWt73Qsdqm0n2E9tGgyaWZm/3Ru563HqMda0+yMCcQoBzhbtzMYn/ACciCRcjISx9iMFU6ubpI9VVfIuilJ3nN2881josOz05xd5PWUVcKq+LPdqS3xP1Y2NyPTXp1O3/AB7Dz2ry3bzm7vHGOPu0nIu9JaMZwo5yo2dWs/yTe4YoyYZ5VzFe9clez7+K3GKKKK8YcqKdU2mSMVU9RQYmcd+V3xWi3ioviKjkob1V08jdlWzP0T7NpT6NpskZMcTCnavDbDlmtmDH++3yobnJPRc7IPmDD56lL336n/SY/</a:t>
            </a:r>
            <a:r>
              <a:rPr lang="en-US" dirty="0" err="1"/>
              <a:t>wAY+kn</a:t>
            </a:r>
            <a:r>
              <a:rPr lang="en-US" dirty="0"/>
              <a:t>/AO6f/wBtmdbIUu7rjOjf/GurVXoIyuWa0msfdP5cUZL1tP2axiDNzCVkrHUtZO/bby7KanXh2rPmr2qw582txYbdmyGM9MyLTiaSgfZJHuWDXa2k0Jratty6e8zkcOu3DFm0846/d1YRzqxYtbQWvSn4lXsi/d36aohu1Oz4OLX+7l02vyRxT7LQtqHrbUqN21s6lOyR2ZnhZNP/AMnHKseIc88X0t3rqKNKfi45XRpq3oRdPAW7BsunvjrafvCvZtzzY8kxH2lHUV3qb5jSO51mzx00mrtOQmdPgrgxxjr0hBbtntnx3yW6yutZuaNP6J/7T5/q/Wt+10276fH+oUxzWXTHVcv/</a:t>
            </a:r>
            <a:r>
              <a:rPr lang="en-US" dirty="0" err="1"/>
              <a:t>AGLls</a:t>
            </a:r>
            <a:r>
              <a:rPr lang="en-US" dirty="0"/>
              <a:t>/0lUHu08au0tkwznNiq00lPbqZIOJZssTVN+hjNtGDLbtWaKbhlw0nsrRZf3apveFqW41ezx0mu1pyFT3DBXT55x16Qm9p1V9VpYy36yh/N/NnEmF8SJQW9IeKVqr3yb+Uktp27Fqsc2v8AaWNz1V9NesU+8NK/b9jPwU3s/oSvyLToz5rmTLkRji74ytlVUXVI9uOVGt2E6NCB3TRY9NaIoldHqr5vM07hd/</a:t>
            </a:r>
            <a:r>
              <a:rPr lang="en-US" dirty="0" err="1"/>
              <a:t>Rds</a:t>
            </a:r>
            <a:r>
              <a:rPr lang="en-US" dirty="0"/>
              <a:t>+/X4HV/</a:t>
            </a:r>
            <a:r>
              <a:rPr lang="en-US" dirty="0" err="1"/>
              <a:t>jvrX</a:t>
            </a:r>
            <a:r>
              <a:rPr lang="en-US" dirty="0"/>
              <a:t>/TG9/T0/aucEbppmRNTVXORELbM8RyrERytnkJgWCy2SO4VUKLVSpv1TXdyoVDd9dOS/d16Qm9q0cRHe26yke93mgs1I6orJWsY1OTVNSFx4rZbdmqdmYrHMtHbnTg1az5Kk8u3rpybiSjZtTMc8I6264KzxLeLXdbfeKBKinkY+J7ddFVCPy4L4bcWdmHPTLHNVWOEZT2KHFLuxy/8AqFRNtE00LTsdss0/t0Re81x+E/8AZtXBN/i133jfga998sOfbvUhtXCq5nU/3/8Aoitk+pn9J3V+hKqqJqqJ4S8KUs7wccDRUluS9VkSLM/VG6pqmnQVbetZPPdxKX2nTxk/5ZTNdLhSWyldPUyNYxqa8qIVylZvPELH0hoc2c+Doq35I6eXjNdOTcSldm1Fo5iEdk3TBSeJbharra8R2/bgeyWJ6fuu0X/Bw5tPkwW4s69PqqZfGr0KWlipYHRxJo3l0NN7zbq2Y6RWfBTrhA/zIuPnlz2P6aELvfmhlcHPn9H90427t6Mo3S9YWRzj/lxdvR1/0U7SfU0/a3x5JUkn/jO8p9Dp5YUrP6lnA9NIAAuTwfOY8fkb8FKbvvrQmf8AH/</a:t>
            </a:r>
            <a:r>
              <a:rPr lang="en-US" dirty="0" err="1"/>
              <a:t>Jk</a:t>
            </a:r>
            <a:r>
              <a:rPr lang="en-US" dirty="0"/>
              <a:t>/aMuFj87pvvP9G3/AB71r/p3b19PT9oIpPnUXnt+JbZ6KvbpK8OVPMqj/wDnQhQ93+plYti+kj9y9htNQ2x1RWv2GrI7bc52hwze1oiqYikTPLTrnnBhC31y0k9RJxiLpuTVDvx7TqMle1EOPLr8WKeJbhh6+UF8o21VDKj2OTVN+848+mvgtxZt0+ppnjmqOeEbhiG64X+WxxJxsCq9yonQiHbtOpnDn4+0s6vBGfDMT9vFVjD91qbLdYrjSacdEurdeQu+SkZK9mVMTvlRm7ibEGIYrbWpBxOyid6m8gNXs+DHSbx1SEbrmralY9+E44yuM9qw7VV1NpxsTdW6lWx17V4iVsrHMqxXzPHF07aygelPxT9qNe96OTwFvx7Jp5itlbvuual5iPs0XBtnnxNiaCjRuqyv0doSmW9dPi5npCNz5cmpyzaPNK6WDrFR4fscFNDGxuyxFcqomuum/eUTV6m2fJMytGi0tcGOIjq8rFOZGG8OSOZX1C6t5djRT3p9vzaiOaw959VjweZ59kzewjd52w0tQ/aVdE2k0N99n1FI5mHL81wc8N1mjo7tQqxyRyxSJ4EUjZi2OUjjyRaOYU9zxwq3DWK3thYqRT6yfZvUuez6yc+Li3WEBu2kjHbt16S8zKD+YVo9IT4KdW4/T2cWj8642KeadV6O/wDCpQo9SP3C34fJP6lRCs+dzfeO+J9Jp5YUa3mlY7gnfRlX97/</a:t>
            </a:r>
            <a:r>
              <a:rPr lang="en-US" dirty="0" err="1"/>
              <a:t>orO</a:t>
            </a:r>
            <a:r>
              <a:rPr lang="en-US" dirty="0"/>
              <a:t>+/ZM7b54d/C1+hLd9874HJsHr2S+v+nlXC0fSlN9634oXDJ5ZVHF5l6sJc16b7tPgh881vqStu3+nCm2bXP26+kO/0XXavpq/pDbz6sOjLnD8mIsSU9E1quZtpt+Q6dTl7rHNkRWO1aK+66uF7NS2KzwUUEbWpExEVdE1KDqM9s15tK4abTxhpFXlYsx/h/DS6XCo3/wDRUU2afRZdR5Ies+opgjmzBw1mlhe/1CQUVQ7aX6+435tqz4o5tDlpumC9uzDbHUVHUzNq2tYr9yo5qJ8Tgi1qcw7rRGSsNL4QH8trh5qHRtv1VXu3pypk5FWRUTwn0GOikX88rI8GvBETKNt9rIUVz0R8WqaoVretdMf8VUjtmj7eTvL/AG6JrvV4t9lpVmqpGRsanIiohW8eO2W3ELJaYpHMtElztwXHUrTunl20XTkJONl1Mxzw4L7nhr1bjhrFFpxDBxlDMjmr0OVNTi1GjyYJ/tDfg1mPN5Uf8IbBdPd8NzXOCFEqaZiuTZTTVTr2rWWw5orM+Ever08ajDMR1+yp0kbopljemjmu0UvETzHKnzWa24lb7g48waTzCl7z60rDtn3SBJQ0kdatxlazba1U2nachFVyWinYhJ2pFrxaWo4gzYwpZK1aSrnfxiLp3u9Dtw7XnzV7VYc+bW4sM8WbBhXFVpxJT8dbptpvgVd5o1GjyaeeLs6fV48/leFnTh6G94NrHcU1ZoYlcxdN+pnQ5pw56z9nTfHGTHak/dS6rhdT1MkD00cx2in0Glu1WLQpWWnYvNfZvGTOEZMTYkjRzFWCFyOf5Dj1+rjT45n7mLBbPeKx0+641qoaW1W6OmhYyOOJumuiIUTLltltNp+64YMNcVIrVq+KMzMM4emWKuqF2k+pop06fb82eOaw859VjweZywtmThrEUyRUFQu0v19x7z7Znw17Voc+PcsOS3Zh1Zww2WfB9S+5KzRI3KxU0110NOinJXNHYd14rbHPa6KdUFvS5XxtHQormPfo3XwF/wC1MU5t1UvPNKXnjouVlbhKkwzh2CJsTUlc3acqpv3oilH3HVznyTx0WPbtL3dO1aPGWZinHFiw4n/+</a:t>
            </a:r>
            <a:r>
              <a:rPr lang="en-US" dirty="0" err="1"/>
              <a:t>wn</a:t>
            </a:r>
            <a:r>
              <a:rPr lang="en-US" dirty="0"/>
              <a:t>/s1UU59Po8mfyQ7s2auGObNetuc+Da+qSnhnl21XTeh2W2bUVjmYcfzTA3ykqaO60aSRujljenJuUjcmO2O3Eu3Flrkr2qqv8ACRwcyy3hLpSR7NPLonJ/yXlLRsesnJHdW6ovd9NXsRlhDZYldAAAAAAAdbj0wx5AxLEl6Tmys16pz4FvPm7eht+Kla3nyQntq88raFdToAAAAAAAAAAAAHGRjJGq17Uci9CmYmY6Exy8W8YVs1yYqS0MCOX/AJJGmp0Y9Vkxz4S0X09L/Zo11yRw9XzOkWeSLXoa0kse95aRxw4L7TjtPPLyKjg84ec1VbcKnXyfqbI3/L7PPyjHEdWq42yQobHhuvusFTO/5NEr015Dt0282y5IpMdXNn22MdJtH2QKWJDAHr4Qtcd5vsNBK5Wtk6UNWfJOOk2hsx17duE4RZAUz4mP4+o75qKV+d9mJ4S0bXzDl3P1N/XqDHz2WflR3P1N/XqB89k+VHc/U39eoHz2T5Udz9Tf16gfPZPlTWca5LXC0W+WqoI5ZkYmvfanZpt3pltxaXPn269I5hD0rHRSujemjmOVqp9qE1E8xyjXrWHEV0tFRHJTVcyMYu5iPVENOTBTJHjD3TLanSVusm8cRYtsLFlc1KuNNlWp4E6Slblop02Tw6LPodX39OJ6t+Ix3gAAAAAAAAAAAqbw0+e1m9Dd+JCw7N5JQW6+aEExdBZsSCt1ZkZ0vMMhoZczy9fd9DAAAAAAAD6nKBbzg3cyk+8Upu++v/pObD6U/toHC7+d2ryuOn/HOt3Rvvp40EUHz2D7xvxLSrGXySu/lPzEt3mFD3b6uyx/4/8AQURJwnsY1VNNHYaOZ0aPakiua7Rdy8h3bFpIyTOW32de6anuMfdx1lXiWaWV+3JI5zvCq7y2xWI8IVWZmfGUwcG/FNbTYpZbZZnPhexy6OdroRG76eL4ZmI8XVoskYs0Xmf/ADhYfMun+WYDusaN1V1OunrQp2CeznrPtK44/Hwn7qPVrFp7lJGqaKyQ+i4p7VIlS9XWIzWj/wBW54O1xjrMDU8TVTbZrqnqKdvWO0Z5tPSUztF6xTu4nxh4PCBy4uGJpYrlaYnz1MTNlGJyaKu8zs+vrppml+ku3cNN8TSJjrCBLpg/FeG1Wepp5KVW79prlRS0Y9Zgz+ETyreTR5cc82h4098vErFjmuVU9q8rXSKqG+MGL8Yau9yR93nqqquq71U2tacuCn9Mz+f/</a:t>
            </a:r>
            <a:r>
              <a:rPr lang="en-US" dirty="0" err="1"/>
              <a:t>AKIXe</a:t>
            </a:r>
            <a:r>
              <a:rPr lang="en-US" dirty="0"/>
              <a:t>/p5btB9dRKXCI5kr5XfArO2/UQuGb0b/pTo+gKQkfg+892eRvxOLcPQs8//AMWn7WizR5lV3mlDwepC/U6qO1/z6o+9d8VPo2PyQo+X1LftuuRP8x7b55w7r9PZ1aLzrX5hcya/0Z34SkYfWr+1sr6Vv0oofSFFbNlnzto/</a:t>
            </a:r>
            <a:r>
              <a:rPr lang="en-US" dirty="0" err="1"/>
              <a:t>vW</a:t>
            </a:r>
            <a:r>
              <a:rPr lang="en-US" dirty="0"/>
              <a:t>/E0an0rfp4t5q/uF17p9BSeYfObdV/03WFFMUc4rh6Q/4n0bTejX9KVqfWt+3mm9oWF4Jv8Sbyu+BAb96Lr2r66P027hO80m+RxB7R9RC06r6a/wClTC9qWnbgl/TFx+7b8Sub/wCWqZ2zq3zhTfy+k++Z8SK2T6uP1KW3P6Kf3CppeFQWf4LFnbDZKmuczvlkTRdPChVt+yzFop7pfZormtN4/wCvg2zOymxZXWVlHhqkdM6RVbI5rlRWppykTt04Yy9rNPEQndXN4xcY45mVe6jKTMeodtT2yWRV6XOVf9Frruujr0src6DU26w7KHKrMqilbJTW2aNWrr3r1T/QtumjtHE2efl2o9ll8rIb9T4bjpr/AE6xTxtRqarqqlW3KcNsnawzzymdsjUVrNc0ccdEF8Ke0xwYibcWJosiNZyeBCW/x/Nzzj9jeqx3FbfflCJZ1YAAG7ZMc9qXz2/E0ar0bfpy6j1Mf/3QuBjjmzWeYfOIfSMXmUUvH0tV/fP+Kn0nB6Vf1CjZ/Ut+5StwY7OyuxQtbI3X5O9FTcRu8Zuxgmvu2aPDa+ppP2WKzEv8WG8MT1j3I1dhWs18Om4p2nxTmyRWFyiOKzPtCluJcRXK+XKarqqiT/yLrsbS6IfQNPpqYKRWIU3U6m+e82l5dPUTwPR8Mr2OTpauhvmInq5ljeDbjiorXLZa6VXuTRrFcuqqVvedFHZ7ysdEnt2s7vLGO0+Zv2e1livGCZ2OTvo120VE37t5A6HNOHPFoWi1YvS1Z9lM0TZqNnwO0PoM+VSK+debLDmXbvuG/A+fa31rftbNJ5Ed8JnFk1os8Nuo5Fa+oVzHqi6Kiaanbs2ljPmmbfY1+aMGCfeyrk0skz1fK9z3Lyqq6l1iIjwhUJmZ8ZcDLAAA93AlqfeMTUtGxFVVcjvUqGrPeKUmZJm8eNY5XgoI47Th6NNzWQwoq+pD51ntOS8yu2lxxWtaqXZsXV90xvcZFdtMbMqM39G4vO14Yx6ev/qvbtnnJmmv4+DwbDVrQ3ilqkXTi5Ecd96xavEoqZtET2eq8WArlHeMIUNS1yOWSHV3+T59r8fd57Qtm23m2CsW6x1Vf4RdkdbMbyTMi2YZGNVFROlSzbDm7WDsz1cO94Z7cZY6Ixj/AH2+VCdQE9Fzsg+YMPnqUvffqf8ASY/xj6Sf/un/APbGz+xK6w4Rmjhfs1EzO80XRTl2zT9/niPsn9Rk7rBbJHWFP6yqnq53zTyOe5yqvfLqXylIpHEKZe83tNpdB6eHrYQ5y2/0hn4kNGp9OXRpvOvQz6ETzD5zl6yuWj/6qK4t5z3L0l/xPo2l9Gv6UzU+tb9vmGPp2l883o7XehZeazc0af0T/wBp851frW/a9bd9Pj/UKYZr8+a/zi57P9JVBbv9VZrVJ86i89vxJNFZPJK7mT3MKh8ilF3j6uywf479DX/at3CP57N813xQmv8AHvRt+zffUp+kXlgQKzHBL+g6779PgpU9+9SFg2xj8Lv6Ltn36/A8/wCO+tf9Oje/p6ftDGVltbdcZUlK9NWqu16lQs2qyd3jmVWtjteOIXWfJFarDxq6NjghRV/sh89vM3v+1409Iitaqf5t43uN/wASVDI6h8dPE9WsRjtzkLptmhrhxRMx4ygNz1dr5JpHSGh8Y/b29t214dd5LcIefFtmEcf3rDsMsUMr5mydD3ru3HHqdDjzxxLowai+HJF4+zWblW1FwrJKqpkdI97lXVy66aqdOPHXHWK1eMuW2S3Nk8cE3+LXfeN+BX998sJPbvUhtXCq5nU/3/8Aoitk+pn9J3V+hKsmHqRK67wUy69+4u9uijZcs4q9qF6MMU0Vtw1SsaiNa2Brl3f9UPnWqvN8tplddFjiMVePurNwgMc1txxJPa6Wd0cFM9W6sdptJ9pZtl0Va4u8t90bu+qmLd1X7IjdLI5+2r3K7w67ywREQgJ8eresqcb1+HsQU6yVD306vTaR7tyIcWs0lM9JiYbKZr4pi9fsuPaqxlfa4ati6pJGjvWhQc1Oxaarlp8neUiyn3CB/mRcfPLlsf00Ife/NDK4OfP6P7pxt3b0ZRul6wsjnH/Li7ejr/op2k+pp+1vjySpJP8AxneU+h08sKVn9SzgemkAAXJ4PnMePyN+ClN331oTP+P+TJ+0ZcLH53Tfef6Nv+Petf8ATu3r6en7QRSfOovPb8S2z0Ve3SV4cqeZVH/86EKHu31MrFsX0kfuUUcJzGdZRrDZKKRWJKxVe9rtFRUU7dj0lctpyW+zq3XUdxiikdZV0lnmlk4ySV7neFV3luisR4Qq02meqW+DpimtpMVRW2SZ74Zl5HO100QiN309bYZnjxdeivNc1Z+0LH5hQpU4LuOqa/8ApnL/AIKdhns5q/tb6f2rMe6i1Uzi6h7PAp9Gx27VYlTNXj7rNans37ILnxH5E+Jza/0bOOfUp+1qcy+Zlf5hQsHqQ+gU6qN3P6RqPvXfE+jYvJCj5vUt+0z8Fe1x1N7nrHtRVgc1U1Qht7z9jF2Pd16HTdvNW/snrMlL47DcsNgpuPqZEVmmumiKnKVTTRScsd5PELXzxWeFYa7KvMutkc+pt88qqv8Ayeq/6LjTc9FSOIlV8uj1WS3Mw6qfKPManejobXLGqdLXKn+j3O7aSetmr5bn/FPmR1Di+1299FiOldG1jURjnOVVUru65dPlmJxSlNuw58Uz2+jWeFfb4lw7HcNhOMbIxmunRqethtMans/+Ovdoj4Pn/</a:t>
            </a:r>
            <a:r>
              <a:rPr lang="en-US" dirty="0" err="1"/>
              <a:t>wBQjlB</a:t>
            </a:r>
            <a:r>
              <a:rPr lang="en-US" dirty="0"/>
              <a:t>/MK0ekJ8FLLuP09le0fnXGxTzTqvR3/hUoUepH7hb8Pkn9SohWfO5vvHfE+k08sKNbzSsdwTvoyr+9/0Vnffsmdt88O/ha/</a:t>
            </a:r>
            <a:r>
              <a:rPr lang="en-US" dirty="0" err="1"/>
              <a:t>Qlu</a:t>
            </a:r>
            <a:r>
              <a:rPr lang="en-US" dirty="0"/>
              <a:t>++d8Dk2D17JfX/TyrhaPpSm+9b8ULhk8sqji8y9WEua9N92nwQ+ea31JW3b/ThTbNrn7dfSHf6LrtX01f0ht59WEncFOzxy3Oqr3pqvFJpqnSinFv15rijhy7TbvdTbHMdI5TFm/iftYwpUVUapxypo1F+0rOi0/wARmii15MkYcc5J+yml6vFddKuWepqZX7blXRXaom8v2HDXHWIiFMzZrZLTMyxqOtqqSRJKeeSNUXXvXaGy1YtHEtUeE8wtHwdscSXu39jKyTWaJFXeuq6FU3rR1x/8lUxtOpt2pxT0bJwgP5bXDzUIrbfqqrDb05VAscHyq+0sCpqj5kavrL/a3Zpyo+Wk3m0QvJgegZbMLUdJE1E4uPTkPn+vyd5ntZadsxd3pqRPVCOcGF8x8S398lFQypSomy3YeqIun9iZ2vPpMGP+8+LVuVM2W3Zxx4I8XJ7MFXbS2h6u8Oq/</a:t>
            </a:r>
            <a:r>
              <a:rPr lang="en-US" dirty="0" err="1"/>
              <a:t>kS</a:t>
            </a:r>
            <a:r>
              <a:rPr lang="en-US" dirty="0"/>
              <a:t>/zbSfkiJ27UT1htOX+CczcPXyCo7HzLBtIj2q9dETXf0HLqdfo8tJjlsx6DURMeHCydwp3VtlkgqY02ns0c0p957M81WjTzPMdpRbFsHyfE1fFpoiVD0T1n0TS27WGs/8AioazHNM88+61fBx5g0nmFT3n1pTG2fd5/COxhPYrJ8gpH7M0ui7l0XRTxtGljPm5no7tbmnBgm8deiqlVVVFTKsk8z5HKuurl1LtWkVjiIU+1ptPMt5yZxLWWnFlO3j3rE9dlWq7dvVEOTXaaubHPJXUXwTE091wbk1tXY5W8qSRIfP7f1letPPamqi+NY0ixZcokTRG1DkPomjnnT0n/wAU3Wx/8i/7WQ4Ltpjgw0tw2E25kVNdPApXN9z9q0U9khtOm7GW15+8M/hB43dhyz/IKV6JUzt2mprounIpw7VpPiMvM9ITOrzTp8M3jqqlXV9XWyukqaiSRXKq987Uu9MdaRxEKffJa88zLlbblWW+dktNUSRq1de9doZtSto4mHiPDxhsmLcf3jEVuhoqlyxsi+q797dpvOLDt+PFknJH3dltZknDGL2e1werUlxxzTve3aazXX/B53S849PNoadNNb564p+62GJEr48PzstkXGVKRKkbft03FFpxbJHa6LpX+tfD7Kt3/LnNC8XCarqbfOvGu2thXqqJ/guODX6LDSKxPRW9RptVmvNpjq82PKDMON23HaZGu8KOX8jf820k/</a:t>
            </a:r>
            <a:r>
              <a:rPr lang="en-US" dirty="0" err="1"/>
              <a:t>wDZz</a:t>
            </a:r>
            <a:r>
              <a:rPr lang="en-US" dirty="0"/>
              <a:t>/LtR7JjyJsmObDVPpr7SSNpnKnfPeq6Jp5CG3TPpM9OaT4uvRYdVhzREx/Wer3OEVao7jgpXOTvonK/XTwIRe25u61ET7rBkrFsVon2U8PoCjAAAAAAAOtx6YY8gYliS9JzZWa9U58C3nzdvQ2/FStbz5IT21eeVtCup0AAAAAAAAAAAAAAAAANVzc/</a:t>
            </a:r>
            <a:r>
              <a:rPr lang="en-US" dirty="0" err="1"/>
              <a:t>lrfvRF+KHZt</a:t>
            </a:r>
            <a:r>
              <a:rPr lang="en-US" dirty="0"/>
              <a:t>/1NP25tZ6Fv0oyfQlOANpyt550fl/2hzaz0pb9P6kLxUfzOH7tvwPnlvNK5V6Q7TyyAAAHTWxRz0kscrEcxWrqi+Q9UmYtEw82iJjiVGcyKSKjxZWRQ6bKyOXd5VPomktNsUTKmZq9m8w1s6GpK/BsvMtvxgtPtLxcjNNnXdqpEbxhjJh5SO25OxlW5KQtIAAAAAAAAAAAKm8NPntZvQ3fiQsOzeSUFuvmhBMXQWbEgrdWZGdLzDIaGXM8vX3fQwAAAAAAA+pygW84N3MpPvFKbvvr/6Tmw+lP7aBwu/ndq8rjp/xzrd0b76eNBFB89g+8b8S0qxl8krv5T8xLd5hQ92+rssf+P8A0FFZuEZI6THPfLroxUT1k9/j/oT+2vffWr+kZE8g27ZKuVuOqZWrpu/2hzauP+KWrLMx2ePeFv8AGHM6u+4/I+e19SH0DD9lGcQfTdX96p9F03pV/Sm6v17ftueUOYFThK5JG9FkppNGqirub9py67RRqa8MafPOC3bhaDD2YGG7vTxq24wJM5N7EXkKhn27NjtPEeCx4NfjvWJtPEvbqLdZ7tDrNTQ1DHfWQ5u3kxT4Tw6/6ZPHqg3PbKuCKhferPGjOL5YY27l1JvbN1tW/d5Pv93HrdBTLTtU8JhXV7VY9zXJoqLopbYnmOVWmOJ4TlwU/</a:t>
            </a:r>
            <a:r>
              <a:rPr lang="en-US" dirty="0" err="1"/>
              <a:t>pmfz</a:t>
            </a:r>
            <a:r>
              <a:rPr lang="en-US" dirty="0"/>
              <a:t>/8ARC739PLdoPrqJS4RHMlfK74FZ236iFwzejf9KdH0BSEj8H3nuzyN+Jxbh6Fnn/8Ai0/a0WaPMqu80oeD1IX6nVR2v+fVH3rvip9Gx+SFHy+pb9t1yJ/mPbfPOHdfp7OrReda/</a:t>
            </a:r>
            <a:r>
              <a:rPr lang="en-US" dirty="0" err="1"/>
              <a:t>MLmTX+jO</a:t>
            </a:r>
            <a:r>
              <a:rPr lang="en-US" dirty="0"/>
              <a:t>/CUjD61f2tlfSt+lFD6QorZss+dtH9634mjU+lb9PFvNX9wuxckVbHIicuwfObdV/03WFE8UbsR3BP/AOQ/4n0bS+jX9KVqfWt+3mm9oWG4JqLtzrpu1d8CA370XZtUf/N5/wDG28J3mk3yOIPaPqIWjVfTX/Sphe1LTtwS/pi4/</a:t>
            </a:r>
            <a:r>
              <a:rPr lang="en-US" dirty="0" err="1"/>
              <a:t>dt+JXN</a:t>
            </a:r>
            <a:r>
              <a:rPr lang="en-US" dirty="0"/>
              <a:t>/8tUztnVvnCm/l9J98z4kVsn1cfqUtuf0U/uFTS8Kgt1wZ1TtLl0+u34KVH/</a:t>
            </a:r>
            <a:r>
              <a:rPr lang="en-US" dirty="0" err="1"/>
              <a:t>IfWr+kn</a:t>
            </a:r>
            <a:r>
              <a:rPr lang="en-US" dirty="0"/>
              <a:t>/</a:t>
            </a:r>
            <a:r>
              <a:rPr lang="en-US" dirty="0" err="1"/>
              <a:t>jXky</a:t>
            </a:r>
            <a:r>
              <a:rPr lang="en-US" dirty="0"/>
              <a:t>/tIF+xJZbE1jrrXR0yPXRu30qQmLBkzTxSOVkyZK4oi154h5H7SMF9e03rOj5fqPxafjMP5H7SMF9e03rHy/UfifGYfyP2kYL69pvWPl+o/</a:t>
            </a:r>
            <a:r>
              <a:rPr lang="en-US" dirty="0" err="1"/>
              <a:t>E+Mw</a:t>
            </a:r>
            <a:r>
              <a:rPr lang="en-US" dirty="0"/>
              <a:t>/kgzhK4lst9bTttVbFU7L0VVb5Ca2TS5cOW03rx4ODddTjyaetazzPKDyzq6AAN2yY57Uvnt+Jo1Xo2/Tl1HqY/wD7oXAxxzZrPMPnEPpGLzKKXj6Wq/</a:t>
            </a:r>
            <a:r>
              <a:rPr lang="en-US" dirty="0" err="1"/>
              <a:t>vn</a:t>
            </a:r>
            <a:r>
              <a:rPr lang="en-US" dirty="0"/>
              <a:t>/FT6Tg9Kv6hRs/</a:t>
            </a:r>
            <a:r>
              <a:rPr lang="en-US" dirty="0" err="1"/>
              <a:t>qW</a:t>
            </a:r>
            <a:r>
              <a:rPr lang="en-US" dirty="0"/>
              <a:t>/cpv4J3z+t85pB775Ejt3qVb5wnmzuwM3ikX+MmuhC7Px8T4rDn57meFSS9qSBhJXB6SZcdUnFa6cam1oR+6fTWesHHxWP8Aa0OYqomEKzb/AKLvwqUXF6lf3C9U8tv1KjTvnbvPX4n0j/qo9fOvHljzKt33DfgfPtd61ls0fkVw4TVxfUY2lo1VdmFyKnqUsewY+MXb93Hvk/0pCJSwK2AAAEx8GSxfLsTJcXp3kKq31oQ+85opgmI6uvQ1tbUVrMeC1T42PiWJ7UcxU0VF6SkrfHg8SbBuF5pXSy2Skc9y6qqtXedFdXmrHEWabYMdp5mHDtJwn1FR+ypn4zP+UsfDYvxe1Q0dLQ07aekhZDE1NGtbyIaL3teebS21pWvSELcKexrU2KC4RM1e2TvlTwIhL7Jn7vPNZ+7Rr8Pf6fj28VYY/wB9vlQuqmz0XOyD5gw+epS99+p/0mP8Y+kn/wC6f/2i3ha1r1rrdTNcuzsuRU/udX+O0iZvKR3nJNMVax90AlqVcA9bCHOW3+kM/Eho1Ppy6NN516GfQieYfOcvWVy0f/VRXFvOe5ekv+J9G0vo1/Sman1rft8wx9O0vnm9Ha70LLzWbmjT+if+0+c6v1rftetu+nx/qFMM1+fNf5xc9n+kqgt3+qs1qk+dRee34kmisnkldzJ7mFQ+RSi7x9XZYP8AHfoa/wC1buEfz2b5rvihNf496Nv2b76lP0i8sCBWY4Jf0HXffp8FKnv3qQsG2Mfhd/</a:t>
            </a:r>
            <a:r>
              <a:rPr lang="en-US" dirty="0" err="1"/>
              <a:t>Rds</a:t>
            </a:r>
            <a:r>
              <a:rPr lang="en-US" dirty="0"/>
              <a:t>+/X4Hn/AB31r/p0b39PT9ouyG/mFSea7/RPbl6MoHTdVrcwUkXAtxSLXa+Srpp5EKPh9evPuuOPyqNV6PSslSTXb2t+p9FxcdiOFN1fPfW593Qe3MAALA8E3+LXfeN+BXN98sJjbvUhtXCq5nU/3/8Aoitk+pn9J3V+hKuuXWymL6Hb02dsumXySoep9OV25tVwsvF8vyXdp5p86y+rP7XzS+nT9QpDj5JExZXpLrt8Zv1L5t3Hw1eFa3T6q7wTtR7sp9rjm7HLqYt0eq8c+K8uW6SJg6i4zXXiW8vkPn24cd7PC17fz3fiqzwgf5kXHzy07H9NDg3vzQyuDnz+j+6cbd29GUbpesLI5x/y4u3o6/6KdpPqaftb48kqST/xneU+h08sKVn9SzgemkAAXJ4PnMePyN+ClN331oTP+P8AkyftGXCx+d033n+jb/j3rX/Tu3r6en7QRSfOovPb8S2z0Ve3SV4cqeZVH/8AOhCh7v8AUysWxfSR+5Vr4R8zpMZq1f8AgrkT1k7sFeMUvO+z/an6RaT6Ablk05zcf0Gi6b1OXWxE4ZeqzMT4Lg4t5kV3oi/hKBX1o/a8afpVRW5fPpfOPomn9OFU3P6q/wC29ZBc+I/InxNGv9GyNn1KftanMvmZX+YULB6kPoFOqjdz+kaj713xPo2LyQo+b1LftPXBJ/jXHytK5v8A9kvtn2T/AHu822y0vym51TKeJV02ncmpWseO2S3ZrHMp6Z4jmXg/tIwX17Tes6vl+o/FzfGYfyP2kYL69pvWPl+o/</a:t>
            </a:r>
            <a:r>
              <a:rPr lang="en-US" dirty="0" err="1"/>
              <a:t>E+Mw</a:t>
            </a:r>
            <a:r>
              <a:rPr lang="en-US" dirty="0"/>
              <a:t>/kftIwX17TesfL9R+J8Zh/JFvCNxhh29YN+S2y4Q1UvHMXZau/TUk9o0ebHqe1eOI4c+u1eG2mmInmeUOZQfzCtHpCfBSwbj9PZBaPzrjYp5p1Xo7/wqUKPUj9wt+HyT+pUQrPnc33jvifSaeWFGt5pWO4J30ZV/e/6Kzvv2TO2+eHfwtfoS3ffO+BybB69kvr/AKeVcLR9KU33rfihcMnllUcXmXqwlzXpvu0+CHzzW+pK27f6cKbZtc/br6Q7/Rddq+mr+kNvPqwm3goqzsXKiabeyuvrIz/IOexX9uXZOPjL/pkcKpJuwMat14vZ771kbsfHxEcrFuP0llXi7KeATBwX0mXF02xrs8Vv9ZC71x3PikNB544TfwgP5bXDzUKvtv1VVqt6cqk4R51UPpDfiXvP6U/pTa+pK9VlVEtUK9GyfPc/heVq0vpVeLWY+wlR1DoKi808cjV0VqryG2miz3jmtXvLnx4p4vPDp/aRgvr2m9Z7+X6j8Wv4zD+R+0jBfXtN6x8v1H4nxmH8nGXMjBfFrpfKZf7nm23amY8rNdZh58ynONamGrxRW1FO5HRvncrVTpTUu+ipNMMRZAbllrlzRNVpuDjzBpPMKtvPrSkds+6LeFhM9cUU0Wq7PEpu/ud3+Ox/WZbd4txg7KECzqs9HDT3MvtErXKi8ezk85DVn8kt2GsTeOV67eqrh6NVXVeKT4IfOc3mlc9H/wBVIMe89br6S4+g6L6en6VHWfUX/a0XBs0/Z7TeHV3+ipbz9RKd2/yor4WLZ+2qgVddjiHfFCS/x3s93b35at8i/wDWY6cIULKrgAAmPguqnbe3yr8EIrefpLGi/wDqWP8AUrS3CtpqClfU1crYomJq5y8iIUetZtPEL19pn2a1+0jBfXtN6zs+X6j8XN8Zh/I/aRgvr2m9Y+X6j8T4zD+R+0jBfXtN6x8v1H4nxmH8mpZrY7wrX4Sqaeku0E8rmORGov2G7T6DUVy1ma/cnWYexaO19lSS9qcAAAAAAA63HphjyBiWJL0nNlZr1TnwLefN29Db8VK1vPkhPbV55W0K6nQAAAAAAAAAAAAAAABhSXa2xvVj62FrmroqKvIbIw3nxiGuctI+7Ss5sR2qHL+6UyVkL5KiBzGIjt6ruJDbtNknUVnjo5NbnpGGY56qYl6VQA2bLKSOLGFI+RyNai71Xyoc2riZxTw3YJiLxyufSYlsKUsKLdaZFRjde++wodtLm7U/1W2uoxcR/Z2ds1g62pfbPPwub8ZZ+Ixfkds1g62pfbHwub8ZPiMX5HbNYOtqX2x8Lm/GT4jF+R2zWDral9sfC5vxk+Ixfk8DGmYVis1rklirYKh6tXRrHbzq0u35ct+Jjhz6jW48deYnlTfEtxddLzU1i69/I5U18Gql5xU7FIqqtrdq0y802PKXuDFZHXDF76mRn/ijiVUcqbtUIbes3d4eISW2Y+3l8VsilLQAAAAAAAAAAACpvDT57Wb0N34kLDs3klBbr5oQTF0FmxIK3VmRnS8wyGhlzPL1930MAAAAAAAPqcoFvODdzKT7xSm776/+k5sPpT+2gcLv53avK46f8c63dG++</a:t>
            </a:r>
            <a:r>
              <a:rPr lang="en-US" dirty="0" err="1"/>
              <a:t>njQRQfPYPvG</a:t>
            </a:r>
            <a:r>
              <a:rPr lang="en-US" dirty="0"/>
              <a:t>/EtKsZfJK7+U/MS3eYUPdvq7LH/j/ANBRWLhDc+HeavxJ7/H/AEJ/</a:t>
            </a:r>
            <a:r>
              <a:rPr lang="en-US" dirty="0" err="1"/>
              <a:t>bXvvrV</a:t>
            </a:r>
            <a:r>
              <a:rPr lang="en-US" dirty="0"/>
              <a:t>/SNieQbdcl+fNL5P8AaHPq/Slpzf8AX9wt/</a:t>
            </a:r>
            <a:r>
              <a:rPr lang="en-US" dirty="0" err="1"/>
              <a:t>jDmdW+j</a:t>
            </a:r>
            <a:r>
              <a:rPr lang="en-US" dirty="0"/>
              <a:t>/kfPK+pD6Bh+yjt4j43EU8Wum3Ps6+DVT6Jp54w1/Snaz17ftLVmyCrrlaY6+O8RIj01RNCI1G+Vw3ms1dek22dTSLxPVGN3p7lhO/T0TJXMkherUfpy6dJK4MtNTji3u5NTprafJ2Zb7lJmRiBmJqWhrayWohmejEb4Dh12gwzjm0R4tuDUZe1WInwhaC/MZW4dqNtu50Tl0XyKUqf62j9rbgt2o5URvkaRXeqYnIkrvip9G09u1jiVO1mPu80wmbgp/TM/n/6Ive/p5eNB9dRKXCI5kr5XfArO2/UQuGb0b/pTo+gKQkfg+892eRvxOLcPQs8//wAWn7WizR5lV3mlDwepC/U6qO1/z6o+9d8VPo2PyQo+X1LftuuRP8x7b55w7r9PZ1aLzrX5hcya/wBGd+EpGH1q/tbK+lb9KKH0hRXt4IqPk2J6F+ums7E/yadRHOOXvHSLWjleihVtVbI96Oa5p85zVmLTC56bJzWLQpvm7hSvsuKKqRaeRYJXukR6Ju3qXfatXXLhiJnxhA7tpuxl7VY8Jafb7dWV8qRUlPJK5ehqakna8VjmUPHjPELZ8H/CEuHcP8bUppNKu1oqaKmqFO3jV97fsxPgsG1abj/kmPFicJ3mk3yOOfaPqISmq+mv+lTC9qWnbgl/TFx+7b8Sub/5apnbOrfOFN/L6T75nxIrZPq4/</a:t>
            </a:r>
            <a:r>
              <a:rPr lang="en-US" dirty="0" err="1"/>
              <a:t>Upbc</a:t>
            </a:r>
            <a:r>
              <a:rPr lang="en-US" dirty="0"/>
              <a:t>/op/cKml4VBZfgrXlslsqbe9/fLIitTXoRCsb9hmeL+yW2i9cV+7j7+LauEBg+TEuHElpm6zUyrIiImqu3chE7Xqvh83j0lP6rFGfDNZ+3RUq5W2tt8yx1dPJE5F/5JoXqmWt45rKnZMdsc8Wh8oLdW10iMpaaSVV+qmpm161jmZePvwkP9j967Wku6Oftq1HcTs98Rdt2xxl7tIYdvvkxzfpwjm4UdTQ1TqaqifFI3la5NFJOmSuSOay4b0tSeLQxz28AADdsmOe1L57fiaNV6Nv05dR6mP/7oXAxxzZrPMPnEPpGLzKKXj6Wq/</a:t>
            </a:r>
            <a:r>
              <a:rPr lang="en-US" dirty="0" err="1"/>
              <a:t>vn</a:t>
            </a:r>
            <a:r>
              <a:rPr lang="en-US" dirty="0"/>
              <a:t>/ABU+k4PSr+oUbP6lv3KUuDPeY6DFSUkjtEqHom9SO3fD28EzD3pMs01NPZZTHVkixDhyejciLtMVWKvh03FMw5Jw5ItC5xMWrMe6l2LcK3TD9ympqiml4tjtEk2dyl+0urpnpExKo6vSWwXmPs8akpKmqlSOnhfI5V00ah1TaIjmXF/4snwccCT21i3ivjVkj0RzGuTRWlY3jXRaO7rKW27R9rJGS0dG38IC9MtOCJe+TbkcjNNd+i7iG27DObURVZL3jHjm0qdNXan18LtS/</a:t>
            </a:r>
            <a:r>
              <a:rPr lang="en-US" dirty="0" err="1"/>
              <a:t>wA+VSa+deXLPmTb</a:t>
            </a:r>
            <a:r>
              <a:rPr lang="en-US" dirty="0"/>
              <a:t>/R2/A+e671rLZo/</a:t>
            </a:r>
            <a:r>
              <a:rPr lang="en-US" dirty="0" err="1"/>
              <a:t>Iq</a:t>
            </a:r>
            <a:r>
              <a:rPr lang="en-US" dirty="0"/>
              <a:t>/wiv5kVv9v9lp2L6aEdvfWEbE2gAAB9RFVdEAtpwbLE23YVdVuZo+dWvRf7FQ33N2skVhNbJjtxa1/fweRwkMbXSxfJ6Sz1zqadJNX7K71TQ17Lpa5r2m8cwkt0yzhwVmvXlCv7UccdeTlk+Wab8Ve+Oz/kftRxx15OPlmm/</a:t>
            </a:r>
            <a:r>
              <a:rPr lang="en-US" dirty="0" err="1"/>
              <a:t>E+Oz</a:t>
            </a:r>
            <a:r>
              <a:rPr lang="en-US" dirty="0"/>
              <a:t>/k3vJPMnEFdjGnobvcZKiKRV3OXccO47fhrgmaV8W3T6vNOaLWt4J6zJtrLvg2sj2dp3Euczy6FUwX7vNWf/VqiO3Sa+8KP1lNJR3B9NKio+N+iop9FxZIyVi0fdStTinDe1J+y4+QfMGHz1Kdvv1P+kl/jH0k//</a:t>
            </a:r>
            <a:r>
              <a:rPr lang="en-US" dirty="0" err="1"/>
              <a:t>dP</a:t>
            </a:r>
            <a:r>
              <a:rPr lang="en-US" dirty="0"/>
              <a:t>/AO0P8LD6cof/</a:t>
            </a:r>
            <a:r>
              <a:rPr lang="en-US" dirty="0" err="1"/>
              <a:t>ANju</a:t>
            </a:r>
            <a:r>
              <a:rPr lang="en-US" dirty="0"/>
              <a:t>/wAd6Xdm++XGg8syuAHrYQ5y2/0hn4kNGp9OXRpvOvQz6ETzD5zl6yuWj/6qK4t5z3L0l/xPo2l9Gv6UzU+tb9vmGPp2l883o7XehZeazc0af0T/ANp851frW/a9bd9Pj/UKYZr8+a/zi57P9JVBbv8AVWa1SfOovPb8STRWTySu5k9zCofIpRd4+rssH+O/Q1/2rdwj+ezfNd8UJr/HvRt+zffUp+kXlgQKzHBL+g6779PgpU9+9SFg2xj8Lv6Ltn36/A8/4761/</a:t>
            </a:r>
            <a:r>
              <a:rPr lang="en-US" dirty="0" err="1"/>
              <a:t>wBOje</a:t>
            </a:r>
            <a:r>
              <a:rPr lang="en-US" dirty="0"/>
              <a:t>/p6ftC2WNzS04wpKty6NRdlf7qhZ9TjjJjmFWte1I5quy1sN1sSR6o6OeFEX+6IfPMkTS8rxp8kWrFlRs38A3Ox4iqJ6emkmppnq5FY3c1PAXLa9fTLiitp8YQO56O1cneV8eUecTLxvFcW7b8HSTHMdUNPh1bpg3Le84hglm4qSnYzkVzf3txwarcMeCOerp0+mvmyRWOk/dqd3t1Va66Skq4nxvY5U0cmmqa8p14stctYtWXjNhtitxaE68E3+LXfeN+BAb75YSW3epDauFVzOp/v/8ARFbJ9TP6Tur9CVY7DV/</a:t>
            </a:r>
            <a:r>
              <a:rPr lang="en-US" dirty="0" err="1"/>
              <a:t>IbrBU</a:t>
            </a:r>
            <a:r>
              <a:rPr lang="en-US" dirty="0"/>
              <a:t>/UcXe3RR8mLva9lefCNbFdcM0sjdFasLWr7KHzvV45plmJXPQ5Yvijj7eCuXCCwBW0l/mu9BTvliqHK5UY390sOy66vd91aeji3bSdv/AJK9UNOgmbLxTo3I/XTZ6SxxMT4wrk/16pByjwJcL5iKmfU0sjKVHptOc3cqHDrdZTDjmefFtx4L5bRSsdfuuDbqRlDboqWNERsbEbu+xCh5b9u02XHBj7usVU84QP8AMi4+eXLY/poQ+9+aGVwc+f0f3Tjbu3oyjdL1hZHOP+XF29HX/RTtJ9TT9rfHklSSf+M7yn0OnlhSs/qWcD00gAC5PB85jx+RvwUpu++</a:t>
            </a:r>
            <a:r>
              <a:rPr lang="en-US" dirty="0" err="1"/>
              <a:t>tCZ</a:t>
            </a:r>
            <a:r>
              <a:rPr lang="en-US" dirty="0"/>
              <a:t>/x/wAmT9oy4WPzum+8/wBG3/HvWv8Ap3b19PT9oIpPnUXnt+JbZ6KvbpK8OVPMqj/+dCFD3f6mVi2L6SP3Ks3CJ57Sec4n9h9KXnfPNT9IyJ1ANxyc5/0HlU5tZ6Msx1hcLFvMiu9DX8J8/j1o/a86fpVRW5fPpfOPomn9OFU3P6q/7b1kFz4j8ifE0a/0bI2fUp+1qcy+Zlf5hQsHqQ+gU6qN3P6RqPvXfE+jYvJCj5vUt+0wcF27R0eIpKJ7kb8oeiJqRG84O3hm3s6NFqJrqKU+0p9zQw4zEuFpqRURXNRXt8qJuKnpc04csWhbZ4tWa+6mOIbBcbNWSQ1dNKxGr+85NEUv+DUUy1iYlTtRpr4bzWXnU1LUVL0ZTxOkcvQ1DdNojxlzffhImGco71eLHLcXK+nVjNpI3N3uIzU7pjw2ivXl26bRXzzP24aLfLRXWetfS1sEkTkXdtJpqnhO/DnplrzWWnNp74p/tD3soP5hWj0hPgpzbj9PZt0fnXGxTzTqvR3/AIVKFHqR+4W/D5J/UqIVnzub7x3xPpNPLCjW80rHcE76Mq/vf9FZ337JnbfPDv4Wv0JbvvnfA5Ng9eyX1/08q4Wj6UpvvW/FC4ZPLKo4vMvVhLmvTfdp8EPnmt9SVt2/04U2za5+3X0h3+i67V9NX9IbefVhJXBWvUcF2qaB+7WNNNV6VU499xzfFHH2cm1xGHUTkmfN4JszVwy3E+FqiiRESXTVqr9hVtJnnT5oyLbakZaTS3SVNMQ2C5WetlhqqWWNrXKiOcmiLvL9g1FMtYmJU7Uae2K0xMeDDt9ura+VsdJTySuVdO9TU3XvFY5mXPX+08QtRwesEOsNp7IVkezUyaoqKmiohUt51kZJ7uqa2nTW5nLbw/8AHucID+W1w81CM236qqft6cqfWeo+S3mnqOiOZHf5L/avarwo+W01m0wvDl9co7thKiqWOReMi1UoO4YuxntC0bXk7emrz1V34QOAa2ivj7nQU75YZN7kY3kVd6qT2y66s07u8ufeNNbJMZa/pDckUkcixvYrXJ0KWKJieivWjs9WwYUwfd7/AF0dPBSytY9U/wDJs7kNGbU0xVmZlmtbXmIrHL2cf5Z3jCq7StfVRJ+9I1u5Dk0m549R4dEhm26+OvMeLRNFR+ipoqKSX2R/HE8SuBwceYNJ5hS959aVi2z7op4V3O2m+4T/AESH+O+Sf297z6UIULKrDPw79OUX37PxIas/klv0/nhey3c3Y/uk+CHzrP5pXHR/9VIcfc9Lt6S4+gaL6en6VLW/UX/axHBcu8U+HltqvRHwtVdNfCpXt9wdmYv7u7aNRNstqT9ns5+YIXE1kWrpmotTCmjdE1XTlI7a9X8Pl8eib1WLv8M41T7laq+3TOjq6WWJWqqd8mheMeamSOayqGTFbHPFocrRaK+6VDIaSmklVy6atTXQzfJWkc2lrjxniG0Yyy5u2HLXDXSNfKyT95Eb+7u1OHBuWPLlnG7baHJGGMrLyEuqW3HVLtu2WO11/wAGdyxTlwTWHPp7VxZYyz9ltcTW5l7w3UUe7/zw6IvlQotbTjyRb2ldMcxavHupdjfCNzw/eKmnkpZVhjeqNk2dyoX3R6ymfHE8+Kqa7SziyzxHg1yGGWaTi4o3Pd4EO2ZiHA33A+Vt6xJDJK5slI1nJtt/eI7V7lj0/wD669LpL57xH2a1ivDNyw9WOhrKeRrEXRHq3RFOjT6qmeOaz4vOo018M+PR4Z0uYAAAAAAB1uPTDHkDEsSXpObKzXqnPgW8+bt6G34qVrefJCe2rzytoV1OgAAAAAAAAAAAAAAACpWcl8u1sxhPFQSuaxznKuiKu/UvG34qXwxNlU1l7Vyzwjq8Xi73aNjK175GsXVqaKSNMdKdHHa826vM4qX+m71G3mHg4qX+m71DmB2061NPKkkTHI5OnQxPEjL7J3T6z/Up57FWeTsndPrP9SjsVOTsndPrP9SjsVOTsndPrP8AUo7FTk7J3T6z/Uo7FTljVMlXUO2pUkcvkUzERA6eJl/pv9R65hhmWyzXCvqmQQUsyq9dEXi1VDXfLSsczL1FLT0hb3I/BLsJYaYlWjXVcq7e03oau/QpW6a34nJ/XpC0bfpe5p/bqkMikgAAAAAAAAAAACpvDT57Wb0N34kLDs3klBbr5oQTF0FmxIK3VmRnS8wyGhlzPL1930MAAAAAAAPqcoFvODdzKT7xSm776/8ApObD6U/toHC7+d2ryuOn/HOt3Rvvp40EUHz2D7xvxLSrGXySu/lPzEt3mFD3b6uyx/4/9BRWLhDc+HeavxJ7/H/Qn9te++tX9I2J5Bt1yX580vk/2hz6v0pac3/X9wt/</a:t>
            </a:r>
            <a:r>
              <a:rPr lang="en-US" dirty="0" err="1"/>
              <a:t>jDmdW+j</a:t>
            </a:r>
            <a:r>
              <a:rPr lang="en-US" dirty="0"/>
              <a:t>/AJHzyvqQ+gYfso5en8XiCokT/</a:t>
            </a:r>
            <a:r>
              <a:rPr lang="en-US" dirty="0" err="1"/>
              <a:t>jPr</a:t>
            </a:r>
            <a:r>
              <a:rPr lang="en-US" dirty="0"/>
              <a:t>/k+iab0a/</a:t>
            </a:r>
            <a:r>
              <a:rPr lang="en-US" dirty="0" err="1"/>
              <a:t>pTtZHOa</a:t>
            </a:r>
            <a:r>
              <a:rPr lang="en-US" dirty="0"/>
              <a:t>/wC1scgcTwXbCkNK+VvHxJvRXbyp7zprVy9v7SlNnz1ivc+zz83Mo24pm+WWpIoapeVz1T+5427c/hvC3RI63S11ERP3h5uWWSj7FcY628rDPJEqOYrFTcv+Tr1u81y07NEbg2vJTL2rT4JIzEvdJh/CtTNJI1veK1rdrfvRSDwYbZ8kVhPVmuOOZ6KP3KZaivnmVdduRyp6z6Jir2aRCl58k5Mk2lNfBT+mZ/P/ANERvf08s6D66iUuERzJXyu+BWdt+ohcM3o3/SnR9AUhI/B957s8jficW4ehZ5//AItP2tFmjzKrvNKHg9SF+p1Udr/n1R9674qfRsfkhR8vqW/bdcif5j23zzh3X6ezq0XnWvzC5k1/ozvwlIw+tX9rZX0rfpRQ+kKK76CdaathnTljejvUpi0cxwTzx4Lo5OYkp77hGkVJUWZrO/RV3lH3XTTjzTaOkrHtObnFGO0+MPfxNhiz4ip+IulPxrPAcGHUXwzzSUrekXr2bPIw/lvhOxVCT26gWN6Lrqqov+jqy7nqMsdm0uKu26etu1EeLY4a+lWuSgic1Xo3XcvJocfYtNO3Lr7da3jH90X8J3mk3yOO/aPqIedV9Nf9KmF7UtO3BL+mLj9234lc3/y1TO2dW+cKb+X0n3zPiRWyfVx+pS25/RT+4VNLwqDdMosVPwxiiCoc9Uhd3rkT7dDj1unjPimsveK3d5IyV6rmWS50l3t0dTTyMe17U1RHIpQ8+G2K01lcNPnrlrEw8HEWXOFb/Ms1yoVkevSion+jfh3DPhjiksZtLjzTzeHywZcYUscqS26gWNydKqn5HrJuWoyRxaWmNuwRbtcPVxXeaGwWWapqXsajGqiN2kRV3HLjx3y34h2xxWPFSfHl5W/Ylqa9eRy7KeRFUv2hwdxhiip7hnjPmm0PBOtxAADdsmOe1L57fiaNV6Nv05dR6mP/AO6FwMcc2azzD5xD6Ri8yil4+lqv75/xU+k4PSr+oUbP6lv3Luw5c5bPd4K+FytfE7VFPWSkXrxLVMzEeC6OWmLaHElhgljlakrWo1zXO36om/cUTX6O+DJK0bfrK5sce8PSxLhSy4hi4u6U3Gt+zRDmwanJgnmku/Ljrlr2bPFtGVuDrVUpUUduVkiLqi6p+R1X3XU3jiZcXyzT888NullpqCl2nvZFGxP+S6HBMzaXfWsRHEKm8IHG64hva0FLIvySLc5PC5F5S3bNoe5r3luqF3fVxaO6r0RZF/Eb5Sdt0QePzQvNlnzJt/o7fgfPNd61lt0fkVf4RX8yK3+3+y07F9NCO3vrCNibQAAA9LDVE643yko2prxsiNPGS8UrMyTW1ons9V4sHULLThSkp0RGrFB339j59rMneZrSt+gxzXBXnqqdn9d1umPqlWP2omtaib+lNS17Hi7GmiZ6oves0zl7v7QjwmUIAevhC4uteIKasauitcif5NeWsWrMS83pa8cVXkslRHdcOwPbvbJC1F9lD53qaTTJMLro8sXpWY+yn2dFmktOPa1XJpHNOqs3dBc9nzRk09a+yD3nB2Mvb/JZbIPmDD56kBvv1P8Ao/xj6Sf/</a:t>
            </a:r>
            <a:r>
              <a:rPr lang="en-US" dirty="0" err="1"/>
              <a:t>ALp</a:t>
            </a:r>
            <a:r>
              <a:rPr lang="en-US" dirty="0"/>
              <a:t>//aH+Fh9OUP8A+x3f470u7N98uNB5ZlcAPWwhzlt/pDPxIaNT6cujTedehn0InmHznL1lctH/ANVFcW857l6S/wCJ9G0vo1/Sman1rft8wx9O0vnm9Ha70LLzWbmjT+if+0+c6v1rftetu+nx/qFMM1+fNf5xc9n+kqgt3+qs1qk+dRee34kmisnkldzJ7mFQ+RSi7x9XZYP8d+hr/tW7hH89m+a74oTX+Pejb9m++pT9IvLAgVmOCX9B1336fBSp796kLBtjH4Xf0XbPv1+B5/x31r/p0b39PT9q5QvdFKyRq6K1UVC3THMKxE8LWZA49gu1mZbK2dEqYk5XO01TkT4FR3fQTS3eV6Smtq1kelZKl1ttFdaR1PVxpJE7lIKl7Y7dqOqeni0cNP8A2R4I+V/Kuxq8brrrtJ+R3xu2qiOO04bbbp7TzMNvoaGgtFDxMDWxQMbpvVOQ4smW+W3NurqxYa4o4qqlwi7hZK3FTkt8f/nRrUe9F1RS1bHjy1x826IrecmOeK/9m2cE3+LXfeN+Br33yw59u9SG1cKrmdT/AH/+iK2T6mf0ndX6EqqouiopeFKWV4OGO4pqJLJXTIkjdVarl0TToQrG9aOZnvIS21aiMU939k411JTXCldBO1JInpopWomaTzCyRPMNMlykwRLWLVvtqrKq667SfkSFd21NY4izgvtuC88zDZ6OiteHbcrYWsggjT/kqIceTNkz25t4y6sGnpj8Ksyjq4qynWWJdW9C+E15KTTwl7x3i8+CnfCB/mRcfPLnsf00IXe/NDK4OfP6P7pxt3b0ZRul6wsjnH/Li7ejr/op2k+pp+1vjySpJP8AxneU+h08sKVn9SzgemkAAXJ4PnMePyN+ClN331oTP+P+TJ+0ZcLH53Tfef6Nv+Petf8ATu3r6en7QRSfOovPb8S2z0Ve3SV4cqeZVH/86EKHu/1MrFsX0kfuVZuETz2k85xP7D6UvO+ean6RkTqAbjk5z/oPKpzaz0ZZjrC4WLeZFd6Gv4T5/HrR+150/Sqity+fS+cfRNP6cKpuf1V/23rILnxH5E+Jo1/o2Rs+pT9rU5l8zK/zChYPUh9Ap1Ubuf0jUfeu+J9GxeSFHzepb9vQwfeZbFfqa4xuVqxO13HnNirlpNbNfavXxpPiutgXElFiGyQVEMrVfsIjmq5NddN5Q9bpbYMkxPRa9Dq658ce8PmJsE4exHr2Vo+N18Con+jxg1mXB5JdOXDTL5nlWnKrBlrnSajtysei6ouqfkdF911N44mzl+W6fnnhtdTPRWmgV8jmRRRp/</a:t>
            </a:r>
            <a:r>
              <a:rPr lang="en-US" dirty="0" err="1"/>
              <a:t>wAlRDgmbZJ</a:t>
            </a:r>
            <a:r>
              <a:rPr lang="en-US" dirty="0"/>
              <a:t>/9d2PHFY7MKcZ2YnjxJiySWDXi4dY/Lopddo0k4MP9usq9uurjLfsV6QwcoP5hWj0hPgp0bj9PZx6PzrjYp5p1Xo7/wAKlCj1I/cLfh8k/qVEKz53N9474n0mnlhRreaVjuCd9GVf3v8AorO+/ZM7b54d/C1+hLd9874HJsHr2S+v+nlXC0fSlN9634oXDJ5ZVHF5l6sJc16b7tPgh881vqStu3+nCm2bXP26+kO/0XXavpq/pDbz6sMTAF+lw9iOnrmOVGo9NvTpQ6tTi73HNURExW0W9l1cIX6kv9mgrIJWuWRiKrdrVUKDqtPbDeayt+l1EZqRP3Y2J8FYfxGut0pON8ion+hg1eXB5Jbc2GmaOLww8P5cYUsU6TW6hWN6b9VVF/0bsu56jLHFpctNtwUnmIbBJc6OGrbRI9iyaJ3qOTVE8hyVx2vEy7bzGOI5abwgP5bXDzUOjbfqqvVvTlTJ+6RfKfQY6KRfzysRwbMdRMgSxV02zpo2JXLoiFd3rQzaO8o79s1ndZexf7p8raSkudIsU7WyxPToKvW1qTzCz8xaGlVOUGBqipWoktirIq6qu0n5HfXdtVWOIs48m34MnmhtFgw5abDFxdup0iaidOhzZ9Vkz+eWzBpMWHyQjThFY0o7Zh2W0Qva+oqWq1NlddlftO3adJbNmi/2hnWaiNPimfvKqbnK+VXu5VXVS78cRwqE27VuZW/4OPMGk8wpe8+tKw7Z90U8K7nbTfcJ/okP8d8k/t73n0oQoWVWGfh36covv2fiQ1Z/</a:t>
            </a:r>
            <a:r>
              <a:rPr lang="en-US" dirty="0" err="1"/>
              <a:t>JLfp</a:t>
            </a:r>
            <a:r>
              <a:rPr lang="en-US" dirty="0"/>
              <a:t>/PC9lu5ux/dJ8EPnWfzSuOj/AOqkGPued29JcfQND9PT9KjrfqL/ALe5lBi2XDGJIpFeqQSuRsiJ0oeNdpY1GOY+7Tjz2w2i8dI6rkWS6Ul3t0VVTyMe2RuuiORdCiZsNsV5rZb9PnrmpFoeLiPL/DF/lWW5UXGOXlVFRP8ARuwa7NgjikmbT483nh9w5gDDOH5UktlFxTk8Kov+j1m3HPmji8tGPb8GO3arHi87OS4WakwhVRXHYero3IxiOTVFPOhx5L5o7DsvatKT2uinFJW/I7u2rpNWNa9Fb9iF/is9jiVLzxjyXniPBcfKTGdHiXD0GszUnY3ZVHO37k05Ckblopw5JmI8Fh27V9unZvPi2HEeGLPiCHirnT8a3TTdocWHUXwTzSUllx1y17Nmt0OUWCKKpSogtqtkRdddpPyOud21UxxNnHO26efs3GCCitVHss2IYWJ/yVEOG+S2S3M9XXixVxV7NeirXCMxhT3y8dj6RdYYtF3b01Tcpatk0dsde8t1RO8aisxGKP2iAsCvgAAAAAAOtx6YY8gYliS9JzZWa9U58C3nzdvQ2/FStbz5IT21eeVtCup0AAAAAAAAAAAAAAAAaNfsr8OXmvfW1bZFkeqquikli3TNir2auDLt2LJbtS8/9jOEvqS+s2/OdQ1/KcB+xnCX1JfWPnOoPlOA/YzhL6kvrHznUHynAfsZwl9SX1j5zqD5TgP2M4S+pL6x851B8pwH7GcJfUl9Y+c6g+U4D9jOEvqS+sfOdQfKcB+xnCX1JfWPnOoPlOA/YzhL6kvrHznUHynAfsZwl9SX1j5zqD5TgfW5NYTa5FRku4fOdQfKsLZLDguy2ZzHU1O1VbybTUU5M2ty5esunFpMePo2RERE0RNEQ43UAAAAAAAAAAAABU3hp89rN6G78SFh2bySgt180IJi6CzYkFbqzIzpeYZDQy5nl6+76GAAAAAAABOUCwWTeaeGcM4b+Q3KSVJdtV71Cu7ptubU5e1RJ7XqqabHNb+7VOEBjiy4ynoX2h73JCrtraTTlN2z6DLpZt3n3bt01uPU0pFPsi2lekdTFI7ka9FX1k4hMkdqsxCzOA85cIWjC1Hb6uWZJom6O0aVbX7Vnz57Xr0lMbTq8em0tcV+sITzcxBQYkxOtfb1csWyqb0JTadJk02Ka368vG6aqmpyRans00lUY2XLi70lkxPBX1qqkLOXQ056Tek1hryVm3HHvCweIc7MG1uHamihlm42SLZbq3pKlGy6nt8rZj3XBXjlWG7TMqLlUTx/uPerkLfhrNMcVlXdReL5bWj7vYwTiu5YXuLaqhk03pqiruPGfT0zV7NmuL2pMWr1hYPDefNgWhZ2Ykek+ibWy3cVnUbHk7X/AB9E7p91jj/kZV1z4wqlK/5DLKsune6t6TTTY9Rz/Z0zumDhA+ZGYV2xbVObUSIlO3cxG7tULDottx6bxjqitXuFs0dmOjSCSRiT8icZWjCNxlnurnta52qbKa9BG7npr6jF2adW3SWjHqq5LdIbxm9mvhfEmGlobdJKsuq/vJ9hC6LaM+LNFrdFhybnhtjtWPvCvBbFZbjlNf6HDuJm19wVyRJpyJ9pzavFbLimtWOP71t7Sm/G+c+ELrhuqoaWWZZZE0bq0q2LZdTW8TK113XBEqyVT0kqpZG8jnqqf3UuFI4rEKxkntWmYbJldeqOwYxo7nXK5IInau0OXXYbZsM0r1b9NlrjtzKecXZ0YPuOGqqhp5ZllkhcxurelUK1j2bUVyRaftKejdcEUmPeFXS4quAbhlzjm5YSr0fTSf8AicqbSO3nJqtJTUV4s2481sU9qvVP9oz5wstIz5fLKk2nfbLekrOXY83a/p0TuDdadn/k6vOxdnzZ+x7+wMjlqNO9227tT1g2PLNv+To95N1xRX+vVqeV2bNDQ3aevxHK/bertNnfykjrNrmcHd4kXi1trazvsnTjhk515n4bxVYEo7ZJIsiIv7yHJt+1Z8GaL26JPPuWG+G1I6ygQtKtpSyDxpZ8H3GsmuzntbKxqN2U8CkPuujyamsRRJaLU0xT/ZtGeWZ2G8WYTdbrXJI6ZZGu75OhDh2za8+n1EXv0d+t3HFm00469eUClmV59RVRdUXRQykTLXM+7YWfHTcbtUuvfbW9dCO1m349RHj1b8GpvhtNq/dNtBnxhH5O35VLLxmm/RpXsmx5+f69E3i3XH2f79XVeM+cLpSP7HyyrNp3u00xTY8/P9m2d0wcIKzEzGvOLJ3MqJUSBu5iNXTVCw6Lbcem8Y6onVbhfNHZjo0ckkaAAAGy5cXiksmJYK6sVUiY5FXTymrPSb47Vj7tGXHNr0mPtPKwmJs7MG19lqKWCWZZHt0TVpT/AJJqfZcqbtgi3Kr1xlbNX1EzP3XyOcnkVS5YqzWkRKsZbRa8zHuxz21tkwVjC6YXrmz0Uq6dKOXdoc+o01M9eLPeO847dqqfsMZ82NaJnZqR6T6d9sN3Fb1Ox37X/F0TWl3X+v8Ay9XqVOfGDeKdxMs23pu1ac0bHqefF1/NMCJMys4LnfWS0NFIjaR+qapuXQmdFtFMUxa/Vwanc7Wjs0RNI90j1e9yucq6qqqTkRxHEIeZmZ5kjVEeiqYnozSeJ5WewVnPhC14apKGplmSWKJGu0b0ohUtVs+oyZJtCf0+44cdeJQjm/iCgxLjGpuduVywSabOqE5telvpsMUv1cm56vHqJjsNNJJEgADassLlaLTiWGvvCvSKJyObsp0nNq8dsmKa16y9UtNclZ+33WFuWeWDXWuaCllm21jVrdW/YVP5JqZnmVnx7pp6+Crd3q3VtynqXOV23I5UVfBqpccOOMdIrCvanPbPkm8sQ2OcA5Ru2ZGu8CookWSy0zmw5acMw0V2llSdi6d6nR0FY3HasubN2sceCV2vWV0+HsZOvKP898XYdxXcKOrsyvVzEXjNpNN+p17Ros+l7UX6S37lrMGpxxEdYb3lVm5hXD2FI7fXySpM1yqujTn3TbM2pz9unRx7JqKaPTzTJ15mUe584xtGL7nSz2lz3Mj12tpPCdWz6LJpYt2/u6N01mPUxSKfZGRNIcAz8PVUdFeaSqm14uKVrnaeBFNWak3pMQ24bxW3MrQNzwwWlsSDjZtvZ0/dKfk2TU2meFj026YMfHKr1/qY6y91tVDrxcsznt18CqXDBSaY61n7Qrma0XyWtH3l8slRHS3SCol/cY7VTa49VjnJimsfdZ6253YMgsENG+WbjW0+wve9OmhT8+zai+S1o+60aTccOLFStusQrjjy5013xPVV9IqrDIurdSx7dgtg09aW6wi9wz1z55vXo8WByMnjevI1yKvrO1wXjmswsxl5nHhGy4VpbfWSzJNHrtaNKvuO1Z8+eb16Sl9o1ePS6WuO/WEN5xYjt+JsSpXW5zli2VTvk+0kto0mTS45rf7yxumqpqb1mn2hpBLItNOQeYdgwfbKqC7Pka+SVHN2U6NCB3Xb8uptE0S2i1ePD5nTwgMf2LGNDRRWh8jnRSq520mm7Q87Rt+XS5LWv927ctdi1GGtKdYlDhYEG9Cx3ass9dHWUcitexdUTXceMmOL17MnSeYTxgXPZkcDY8Qv02dybDSvavZInxxJbS7nevhk6NxXPjBWx/Fn2vNI75HqUlG6YPujrMrOye4ROpLHInyd6Kjlcmiklotlis85erl1G6//AMtCFTPJUzvmlernuVVVVXUsNaxWOIQl7zeeZSpkJjmy4Qkqluz3tSR6K3ZTXoIndNHk1McUduj1FMVomz3c9czMOYtw7FRWp8jpWy7S7SdBwbbtefT5u3folM+5Yb4prCCSzq2y7VcKm21kdVSyOa9ioqaLoeb0i8cSzHh4wnrL/PRsNO2HET9EaiImw0r2s2WLeOLqlNJuV6T2b9G6Pz4wVsLsyz7Wn1SN+R6lJxumBFOaub9TfopbdbJNKKTVrl5HaErodnjFMXydYcup3XmOzj6S3zBec+EbZh6no6uafjmRojt2u/Q4tXtGfJeZqzpNwxY68WQdmzfqHEWMay529XLBK7VqqTm2aa+nwxS/Vy7nq6ai0TR35P4it+GsVMuFxc5IUYre9Q96/BbNj7NXHgyRSfFMmYmcWEr1g+vtlHLMs80Ow3VvSV3T7PqKZq3npCwRuuDszCtEio6RypyKpb6xxCtZbRa8zDiZawABYrKXNjC2HMMsoLhJKkqI3kb4CubptubU5ItRI7TqaaWt4v8AeWl5843s2L6iF9pe9yMdqu0n2GzaNvy6XJa1/u6ty12LUYq1p9pRZA5GTxvXka5FX1k/KEnos3gTOXCFow3T0NVLMkrOXRv2IVbcNqz5803r0S+16zHptPFL9eZQtm9iK34kxK+utznLEqqqaoSu16W+mxzW7zuerpqJr2Ps0olEU2HLu60tlxXS3GsVUhjVdrQ06ik3xzWGfusNf868HVmGaqghlm42SnWNurenQqcbLqe8i3/qz4d0wV45VerZGy1UkjeRy6oW7FWa0iJQOty1zZ7Xr0ltGVN+ocPYmZX16uSJNOTymvVY5yY5rVxzH96z7SnTGmdGD7phyqoqaWZZZG6N1aVXFsupreJlbK7rgiVY62RstXNK39171VPWXDHHFYiVZyWi15mHSemtt2AMc3XClY19LLrGq98jl13HLqtJTUV4s94slsN+3TqnuxZ84bWkZ2TlkSbTvtlpW8+x5e1/x9E7p91r2f8Al6syrz4wfxLvk8s23pu1aaI2PU8+Lp+aYENZlZs3bEaS0UEiNo3ao1U3LoTmj2nHh4tbqjNTud781r0Rg5Vcqq5VVV5VUmYjhFTPL38vrpTWbFtvuNYqpDBKjnqngObWYrZcU1r1b9PkjHbmViL5nZg2rsM9HFLNxj4XMTvelUVCqxsup7cT/wCrDj3XBWsxPsq3UOR9RI9ORz1VPWXKscREKxaeZmUw5C5g2HCFFPFdnyNc+TaTZTo0ITdNDl1PkSOi1NMVomztz9zEsGMLZRwWl8jnxSK520nRoaNq23Npss2u79VuWHJhmleqHLfK2Gthlf8Ause1y/2UsN45rMICk8TytFYM7MG0dkhpJpZuMYxEXRv2IVHU7NqMl5mE/pNxw4qRFldMfXOmvGKq+4UiqsM0qubr4CyaHDbDhilusI7cdRTPk7VXgnYjm8Zc5iXfCdQjIJdYHLq5HLrocWq0OPUR/ZtxajJhntUTxas+cKLSs+XSypLp32jekreXY83a/p0T2Hdadn+/ViYlz5sHyJ3YeR6z6btpu4Ydjzdr+/RstuuHjweBkdebri3H9Xd69yqnFbLURd25V0OvcdPTSaaK0cmDWTq8/FusJF4QszIst7htLytQhdsrM6uvCczXimG1p6KauXVyr9p9AjopNp5tMu+gq56KpbPTvcx7V1TRdDExExxLxMcpyy7zwlo4GU1+enFsTRFam/cQGs2at/7U6pTT7jfHMVnokBM+ME7O+afXzSKnY9SlY3TA1TG+fFM6mczD0mrnJp37Tr02x25/5WnNutIj/jQFiK9Vt9uUtdWyK6SRdVTXchZMGnpgpFaoXPqb57dqzzk5TdLRCwmTuauGMM4Vgt9xklSZjdF2UK1uO2Zs+TtUTGi1uPDz2mh58YvtOLr/AA1lqc90bItldpOk69o0WTS1mLvW467HnpxRGxNIRl2idlNc6aeT9yOVrl8iKinjLWbVmIbcVorbmVoqPO/BkdoZTOlm20YifulPy7LqbWmYWLT7pgx8cqzYrrIbjiOvrqdVWKaZz2a+BS2abHOPDWs9YhX9TeMmW1o6TLzEVUXVF0U3tCQcusz7zhdzaZkqOplVFdtb1Qj9Xt+PU+Nm7BqMmnj+ib7ZnzhNaZvy2WVJdN+jSvZdjzdr+nRO4t1x9n+/V03zPnDSUb+xksizad7tN3GMex5+f7dG2d0w8eCv+Pcb3fFla6Wul0ai96jV0TQsmj0GPTR/VDavXXz+H2aodzge9g7FNywzcEq6GVUXdqiruNGfT0zV7Nnut5rMTH2WBwrnzZ1omdm5HJPp32w3pK3qNjtz/wASa0+6/wD8x7M2fGC+LXi5ZtrTd3pyxsepdfzTAizMnOe4XeOWhtciJSSblXTRSW0ezVpMWydXJqN18OMaHZpXzSukkcrnOVVVVXUnqxFY4hCWtNp5lwMvIAAAAAADrcemGPIGJYkvSc2VmvVOfAt583b0NvxUrW8+SE9tXnlbQrqdAAAAAAAAAAAAAAAAAAAAAAAAAAAAAAAAAAAAAAAAAAAAACpvDT57Wb0N34kLDs3klBbr5oQTF0FmxIK3VmRnS8wyGhlzPL1930MAAAAAAAAAAAAAAAAAAAAAAAAAAAAAAAAAAAAAAAAAAAAAAAAAAAAAAAAAAAAAAAAAAAAAAAAAAAAAAAAAAAAAAAAAAAAAAAAAAAAAAAAAAAAAAAAAAAAAAAAAAAAAAAAAAAAAAAAAAAAAAAAAAAAAAAAAAAAAB6uGbDcMQXBKK3QrLLu1Q15ctcVe1ZmI5mKx1lK13yRq6LBz7ijZluDWoqxLrp9pB/O699FY8qYwbVe+OZt1QvPG6GZ8T00cxytVPtQn62i0cwib0mlpiSJjpJGsYmqquiGZnh4Wv4N+FZ7Nh9KyriVk0qry+BeQqG9auMlu7j7JvadLEWnN7+DG4Ul2ipsMttyv0fUM1RPDopz7Ljm+oi0fZL6+eNJeFVi7qaAAAAAAAAAAAAAAAAAAAAAAAAAAAAAAAAAAA63HphjyBiWJL0nNlZr1TnwLefN29Db8VK1vPkhPbV55W0K6nQAAAAatmXip+EbB2TZTpOu1s7KnbodLGpydiZ4cmr1Pw9O1whnukarqKP2v1Jz+PV/</a:t>
            </a:r>
            <a:r>
              <a:rPr lang="en-US" dirty="0" err="1"/>
              <a:t>JGfOJ</a:t>
            </a:r>
            <a:r>
              <a:rPr lang="en-US" dirty="0"/>
              <a:t>/FJuU+YcuNbZLWSULaZY1cmiL4CK1+3xpbRWJ5d+k1k5454aVjPPiosGJKu0ts7JUgds7ary/wCTv02xxmxxftdXJm3Wcd5rw9HLPOefF2Iktb7UynRWK7aRf1NWt2eNNj7fa5bNNuU5r9nhMychApYAAa/mDcp7Vhipq6diukRqomnRuXedejxRkyxWXNqsk0xzMK6ZS4/vtTmHS0dTUTTw1U+wrXO3NTeWjX6HFXTzaI6QgdHqsnfREz1WrKYs4AAAAAAAAAAAAFfuEpi+72q4UtHQzS0yLtJtMXTUs+y6THes2t4oHc8962iKzw3fg94grcQYLSprVc57ZXM2nLqq6EdvGCuHPxV27bltkxcy9K/5kWKz3ie21NXCyaF2y5qrvRTVh27JlpF4jq2ZdbTHaay3OjnZVUkVRGurJGI5q/YqHBavZmYdlZ5jl2nlkAAAAAAAAAVN4afPazehu/EhYdm8koLdfNCCYugs2JBW6syM6XmGQ0MuZ5evu+hgAAAAAAAAAAAAAAAAAAAAAAAAAAAAAAAAAAAAAAAAAAAAAAAAAAAAAAAAAAAAAAAAAAAAAAAAAAAAAAAAAAAAAAAAAAAAAAAAAAAAAAAAAAAAAAAAAAAAAAAAAAAAAAAAAAAAAAAAAAAAAAAAAAAAAAAAAAAAANmy2v3a/</a:t>
            </a:r>
            <a:r>
              <a:rPr lang="en-US" dirty="0" err="1"/>
              <a:t>iemrF</a:t>
            </a:r>
            <a:r>
              <a:rPr lang="en-US" dirty="0"/>
              <a:t>/c202vIaNTi73HNfdjiYtW8fbxXVsFyo8QWSKqjVkkcrNVToKBqMFsGSayuek1MZqRaOrQsc5OWfEM7pad7KFXb12G9J36TdsmCOJ8WnVaGmfp4OjBeSlpsNS2aonbW7K66PabdRvd8teIjhx4torS/ameUoI2mt1Euy1sUMTdd3IiIQtrWvPM9Uxjx1rHEKj8IPFSX/FLqeFyLDSuVjVRdyoXHZdJ3OPtz1lCbxqe1MY6z0RgTaCAAAAAAAAAAAAAAAAAAAAAAAAAAAAAAAAAAAdbj0wx5AxLEl6Tmys16pz4FvPm7eht+Kla3nyQntq88raFdToAAAAPJxZaqG7WWenroGzMRiqiL0Lob9NltiyRNZac+OuSkxZSbGFDBR4zq6KFiNiZLso1OhC/6e82xRaVQzVit5iFx8u8P2u0YZo/kNKyLjoGufp0qqbyi6zUXyZZ7U9JWzTYaUxxxCFeFXYLZb5aKvpKZsc9QrllcnK4n9hz3vFq2nwhD7virSazEdWZweYbJacEz4krYI/lDJ1jSReXTwHjdpy5c8Yqz4PW393jxTkt1b1T5vWWWdsSIzVV0/eOCdnyRHLrjc6T9nfiTNiyWhsasfHUK9EVUa7k1PGDacmXnnwes25Ux9PFsGB8YW7FNKstK9iPRNXMRdVQ5dVo76eeJdGn1Vc8cwxMyMSWm0ULqS5ox6St02XL4dxs0OmyZbdqjxq9RTHHZsi7LFMJx4vifT08Dp5JE4pWrvapM6/v5wzzPgi9JOLvY8EqXHHtjoauSmnq4WvYuioriEpoMt68xCVvrKVnjlkWTGVouqzJS1UT+KbtO0dyHnLo8mPjmHvHqqX54YVTmJYIJ3wvrYEcxdFTaNlduyzHPDXOtpE8PcsN+oLxSLU0szHxpyuRdxzZtPbFbiYdGPNXJHMNexLmRY7NVfJ1qIZXp+8iO5Dqwbbkyxz0c2bXUxzwysL49sl8l4mOqhZIvI3a3qp41GgyYY54e8Ospknjln4wxNR4bovlNUrdOhFXQ16bS21FuIe8+orhjmWqW/Nuy1VZFT6xt23aa7XId19oyVrMuSu5UmeHKtzXtUOIEtMMbZlV2zttcYptN5x9uZLblSL9mIbndL9bbZQsqq2qigR7EciPXTXVNSOpgvktxWHdbNWleZlpc2bdijqOKR8bk102tokY2nJMcuKdypE8NusmJrVdqJ1RSVcUitbtOa12uiHBl02THbi0OvHqKXjmJRBmpfcK36v4iqigdLTqrdpzie2/T5sNeYnqh9Znx5Z4bvlncrFbsFfKaBkUFK2RUdou5XJykdrsWW+fs28Zd2kyUph5jorBm9cILnmRda+me18Us+01yLuVC2bfjnHpq1lAau8XzTaFpcC40s9TZaCijqollipWI5EdvTRqFQ1WiyVvNuPusWDVUmsQzK3MGw0tS+CWsgR7V0VFceK7fltHPD1bW0ieGfZsXWq6Qyy01TE9sbVcujuhDXl0l8cxEw949TS/R5a5k4eRVT5bT+2bvluX2avjsbZrHdaW70nymkka9mumrV1OPNhtitxZ1YssZI5hnmpsAAAABU3hp89rN6G78SFh2bySgt180IJi6CzYkFbqzIzpeYZDQy5nl6+76GAAAAAAAAAAAAAAAAAAAAAAAAAAAAAAAAAAAAAAAAAAAAAAAAAAAAAAAAAAAAAAAAAAAAAAAAAAAAAAAAAAAAAAAAAAAAAAAAAAAAAAAAAAAAAAAAAAAAAAAAAAAAAAAAAAAAAAAAAAAAAAAAAAAAAAAAAAAAAABlKeUeaVXheRtJWcZUU2qI1uu5EIrX7dXUV8Orq02qtgvEx0WQseYGG7hRsnkudNA5ya7Ln70Krm2/NjtxEcrFg12PLXmZ4ZFdjjDNPA6Rt3pJFRORHmqujzTPHZlv8AiMX5ISzYzmWrhltdpa+PXVFkau5UJ3QbPxPbujtXuVa17NOqBaiaSeZ00rlc9y6qvhLNWsVjiFetabTzLrMvIAAAAAAAAAAAAAAAAAAAAAAAAAAAAAAAAAADrcemGPIGJYkvSc2VmvVOfAt583b0NvxUrW8+SE9tXnlbQrqdAAAABjXT6OqPu1PePzQ838sqSY//AJh13359A0noQpup9SV0sK82rb6LH+FCg5/Vt+1vw+nX9IU4XfzK1f8A7Fg/x7rZD7z/ANXRkvYExFk5WUK6bqlzk1+xFPe46juNbFv/AB50eHvtLNf/AFB+JrbPYsTz0DHf+SF+iKhYMOSMuOLIjJScdprLernlPeo8JNv89RE5HsR6J06KmvhI+m6Y7Ze6iHVbQXrj7yZc+DZc56LGbaNj1RtQ9GOTwmN4xRfBNp+z3t2Sa5or7pgz+wd2etjri1Wo6CPlXwJvIPaNZ3NuxP3Se5aWckduEB5It2cybY1V/dqUT4lj3L6a36Quj9ev7bLwisHT2i8vu7P4M7lc7Twqpy7Rq4y4+x7OjcNNOO/a93s8GOzQ1sNyermq+SFEcmv2mje8007LbtePtzZGmPbUsePaigp12lfUbPerr0ohK6bJzgi0+yPzU4yzX/1NN0WTK/LGOJXolTWMVsbm9CqiKQVONw1PP2hLW50eCInrKNMrMJrjm51VxuVRDso9Uej3ImrlTl3kprdV8JWK1hwabTzqLTaZefimkkwBmG2OjmYrIVa9FYuqdPgNuC8avT8zHVry1nT5uI+ywGKbGuPsuqKuVzVkfS8YquXyqVvT540eptX7cpvNhnU4It9+FUYIKht7Wjp1XjUmWNum/ei6Fwm0djtSrnZntcJoy5ygvzr1S324zRLCvfvYqaO+JBazdsUVnHXqldLt15mLz0edwmLpWuxjFYUl2aWKCNWt8C6aG3Zcde57z78y8bpe3e9j7OFHlfTVmCIrnBV0rqp8aO2UkRXIvk1Pdty7OfsTE8PEaLtYu3Etr4OuHa6jlr4KuJ7WyRvYiuaqIu9Tj3jUVmtZq6NsxW7U8o8z7wmuGr/HKit2atVcmi+Akdr1cajH+nJrtPOG/wC0h5O2CqxHkrLb6SRrJHVUmiu5CM3DUVwa3tW9nfpMM5tL2Y90D4usVThzEdVZKuRr56Z+w5zeRVLDp89c+OMlekofNinFeaT9k35V5P323VUN4qKuB1PUQIqNTl0cmvhIDW7vivE0iPGEtpttyRxaZ6tGz8wnPh7ES1aqnFVT1VunRoSG16qM+Pj2cWu084b8z92/8HSzQVWCrjWK5u05ska6rv3tUjt4zTXNWv6du24otitZDtXh59RjxbDRuRVfLstVF1QnIzxXD3lkV3Uzk7ELe5ZYeXDmGoqJ2m05Ec7Tw6FI1+o7/L2lp0eDucfDaTidYAAAAKm8NPntZvQ3fiQsOzeSUFuvmhBMXQWbEgrdWZGdLzDIaGXM8vX3fQwAAAAAAAAAAAAAAAAAAAAAAAAAAAAAAAAAAAAAAAAAAAAAAAAAAAAAAAAAAAAAAAAAAAAAAAAAAAAAAAAAAAAAAAAAAAAAAAAAAAAAAAAAAAAAAAAAAAAAAAAAAAAAAAAAAAAAAAAAAAAAAAAAAAAAAAAAAAAAAAB92nfWX1hk2nfWX1jgfAwAAAAAAAAAAAAAAAAAAAAAAAAAAAAAAAAAAAAAOtx6YY8gYliS9JzZWa9U58C3nzdvQ2/FStbz5IT21eeVtCup0AAAAHRcGq6hnanKrFPVPC0PN/LKkeZLVgzFuCP3K2c+g6OedPVTtTH/ACzC5+EXtkwxbVY5FT5LHyL/ANUKFqI4y2/a3YfTr+kIcL2dnE2mJHIru+1TXk5Sw/49HmlDbz49lsfBmhdDlrVo5NNZXKnqU5d7nnUw37V6EoJzE35p1eqf/</a:t>
            </a:r>
            <a:r>
              <a:rPr lang="en-US" dirty="0" err="1"/>
              <a:t>VLHo</a:t>
            </a:r>
            <a:r>
              <a:rPr lang="en-US" dirty="0"/>
              <a:t>/poQur9WVl8Ton7KIdyfNE/CVPB9ZP7WDL9LH6V3yC/</a:t>
            </a:r>
            <a:r>
              <a:rPr lang="en-US" dirty="0" err="1"/>
              <a:t>mNSffp</a:t>
            </a:r>
            <a:r>
              <a:rPr lang="en-US" dirty="0"/>
              <a:t>/ss+6fTW/SC0X1FVo8yeaVZ9274KU/Q+tCy6r05VSyV/</a:t>
            </a:r>
            <a:r>
              <a:rPr lang="en-US" dirty="0" err="1"/>
              <a:t>mbb</a:t>
            </a:r>
            <a:r>
              <a:rPr lang="en-US" dirty="0"/>
              <a:t>/SvzLnuP0tv0rGk+or+1jc/7J2ZwHUMjZtSse13J0JqpVtozd3qI56J/csfbwzwgHJDFK4Xrbqr37KPiRqa/Y4su46X4mKoTR6juJmWTlfQLirN+WqlRXwve+TX7dynjW3+G0nEM6Wvf6jxb3wuI5I8P2dqfuJMqJ/ZpG7BMTkskN3iYpVFGWVHierp50sCsRu2m3qum/QmtZfDWY7xFaemS3kete8t8bXesWqq42OkVETXU049w0+OOIbLaPNaeZWLwNbqu1Zcw0NYmkkVIrV9SlV1WSuTUzavusGCk0wcT7KpYMajs06RHIip2RXcvnKXLU/Sz+lbwfUR+14Gta1NGtRqeBEPn3PK4IM4QWXlRiC4rebc6L5SjEa9FeiLoieAsW0a+MNe7t0Qu46Sclu3VB1JdMRYTqnRaSpsLvR6KrSxWx4s8IWt74pWNyBx27FNC6lrWxNrY9VXYaid6nIVbdtD8PPar0T+3avvv6z1aDwuvpO0+a74qSH+P+Szk3jzVb3wVf5br6U/4kdvv1P+nZtPoIFz1/m1evSSx7X9JT9IbX/UWXAwfzWtfosf4UKRqPVt+1pw+nX9I34Tdg7JYRdckZqtExXbiW2TP3eXse6N3XD26dr2RRkdixtot1ytk0my11PK5E+3ZUmty0ve2rePeEZotR3cTWXfweLRJfsdvvErdpaSVHqqnjd80YsHY92duxd5m7Xstam5NEKYtAAAAAAFTeGnz2s3obvxIWHZvJKC3XzQgmLoLNiQVurMjOl5hkNDLmeXr7voYAAAAAAAAAAAAAAAAAAAAAAAAAAA9PDdlrL9dY7bQo1ZpP3dTVmzVxV7VnulJv0bzc8lcX2+2y187IeJiZtu0d0EbG9aebRVIRtWeY5Rq9qserV5UJaJ5jlH3pNLTWXEy8AADtjpqiRu1HTyvTwtYqmJtEdZZiJno5/IqzxSf3amO3X3Z7M+x8irPFJ/dqO3X3OzPs+fI6zxSf3ajt19zsz7OuSOSNdJI3M85ND1ExPRiYmHAMAAAAAAAAAAAAAAAAAAAAAAAAAA7I4J5E1jhkf5rVUxNojqzEc9HP5FWeKT+7Ux26+7PZn2dckUkf8AEjezzm6GYmJ6MTEw4GWAAAAAAAGfYrVV3i4MoaNm1K/kPF7xSOZG73bJ3FtttT7jURRcS1m2ui79CNrvGntfsQka7ZmmvaR29rmPVrkVFTlRSVieY5hwWrNZ4lxDyAAAAAAAAAAAAAAAAAAAAAAAAAAAAAAAAAAAAAAAAAAAAAAAAAAAAAAAAAAAAAAAAAAAAAAAAAAAAAAAAAAAAAAAAAAAAAAAAAAAAAAAAAAAAAAAAAAAAAB1uPTDHkDEsSXpObKzXqnPgW8+bt6G34qVrefJCe2rzytoV1OgAAAAKiKiovIoFTOEfhWqtuLai8tiVIauRXovQXXZtTXJhin3hV9ywzTLNvd9wXnVeLDZEoOJik2P3Veuq/AanZ8Wa/a5YwblkxV7MQ1PFGIb1mJiKNrokWeR/wD442ruOzBgx6LH/wCOfLlvqb8rHMk/Z5lfHJsokj2ptI76yoVjj47VcJzn4TT8qt369vueKZbvI1Ec9+qonIW3FijHjikK7kyTktNpWTtuI2YjyfmmZs/+njWFdPsapV76fuNbx7p+mbvdL+ldcC4hfhrE0VyY1qrHLtd9yFm1OCM+KaT90FiyTivF4+ywWcOYMtFhOkaxkaurqZJFRf8AshW9u0EWyzPtKb12stWkRH3V3wXfpLDianuzGtV0Uu3ovIWbUYYy4ppP3QeLJOO8Xj7LqW6qTEGDW1UjGqtVSq7TTdqrVKDenc5+I+0rfS3e4uZ+8KWY2t01hxNWUC7TFRyqv91UvunyRlxxaFRzUml5iU88FSwcXaaq7VDNJuNRGL4UVCub9nntRSOia2nDHE3ltnCGw2+/4P4yNqudR7UqaeTQ49n1EYc3E/d07nhnJj5j7K5ZbY0rMFXJ7Ugje1Xd+j+hS06zR11VfGUBp9TbBPMQlumzugnraOBkFMqSyI2TvU3IQ1tl4rM8yko3SZmI4brmfjhLFhGOtpGxuSph1ai8mi6oR+h0PfZprb7O3V6vu8UTX7qm2a7SUGJ4rw1qK9lQs2i8muupccmKL4+7/wDFbpkmt+2ublrip2KrD8ue1rX7KKqNKLrtLGmydmFq0monPTmUFZwYuuNmzSajJX/J40Y5WK5dlf7Fj27TUyaXp4oXW5rU1HPLzsysw7biKwvpoaOkZO9N7mRoi6+U26PQWwX55lr1GrjLXjh7fBcoaujmr765ipTpA5qL0apqc2+Xretcf35b9rratpv9uGn57YvlxNiBsLmMRtIqtarenU7ts0kafH+3LrdTOa/j9m9cF7F8kLHYZVrOL2nS69OqqR296SLf833du16mYnu/s0bhDW6opMybjWyMVI6iZXMXwkhtF4tpq1j7OPcKzGe0pIykzeqq6rpLHWRxMiZG2Nrk5V03IRmv2mtazkr1duk3K02iluiaMX2tt6w7V25yapMzQr+my91li/smdRj7zHNVGr3FNbL9W00bnMVkr2bl03a6H0LHMXpEyp147NphZvgxWH5BhRLq5mi1jE3+RSp75n7eXseywbVh7NO37phIJLgAAAAAVN4afPazehu/EhYdm8koLdfNCCYugs2JBW6syM6XmGQ0MuZ5evu+hgAAAAAAAAAAAAAAAAAAAAAAAAAADesjf5g0P9/9HBuXoS6tN1Wzx5zGr/RV+BRsXr1/a4YvJ/pReq+cP8p9Fx+WFO1frWdR7cwAAtjwdrVbarA9NJUUNPK9Y01c+NFUqO9ZL1y+EpvZ6Vt2uYSb2BsvVVH7pCE7/J+Upvuqex2BsvVVH7pB3+T8pO6p7OMmH7K9it7F0ia//</a:t>
            </a:r>
            <a:r>
              <a:rPr lang="en-US" dirty="0" err="1"/>
              <a:t>iQd</a:t>
            </a:r>
            <a:r>
              <a:rPr lang="en-US" dirty="0"/>
              <a:t>/k/KTuqeyPsfZO2a+sdUQbUMzd7WRt0RVJHS7tlw+HVozaHHm6+CsmNsK3LC90fSV8Cxpqqx69LS26TWU1NO1WVc1ejvp7eMeDXzrcYAAAAAAAB6uErbFdsQ0dvmcrY55UY5U5U1NOoyTjxzaPs3YccZLcSsFXZA4cgtL6ttfVK9rFdp/bylXnf83a44T2LZ8V48ZVurokgrZ4GrqkcjmJ/ZdC2Ut2qxKu3js2mHSenkAAAAAAAAAAN2yxwHW4vuTWNjd8lRU4x7ehDj1msppqczPi2YcV81+zRaHBmWtiw/SNjSFlQ7TfxrEUqGq3PLnn2WTS7dTDDZnWCyq1U7F0fukOHv8n5S7u6p7I9zHyktN7o5Z6VqxToiq1kbdEVf7EjpN1yYZ4no58+hx5vDoqviWzVlhu01uroljljXehcdNqK56Reqt6rTW09+zLzDe5QAAAAAJf4MlPRTYsa6o0WVFXYRU16EIreLWjTTw26KInW0iVpbtFBJa545mtWPi1RUVOgo/MxPMLvjiOYhRnMKOGLGt1jp0RImzqjdE6NEPoO3zM6akz7KhuMRGpvEe7wTscQAAAAAAAAAAAAAAAAAAAAAAAAAAAAAAAAAAAAAAAAAAAAAAAAAAAAAAAAAAAAAAAAAAAAAAAAAAAAAAAAAAAAAAAAAAAAAAAAAAAAAAAAAAAAAAAAAAAAAHW49MMeQMSxJek5srNeqc+Bbz5u3obfipWt58kJ7avPK2hXU6AAAAAB5WJbDQX6hdTVsEcmqaNc5NdDfgz3w25rLVmw1yxxKLqvIe1zTukbW7CKuuyjeQma77eI47KKts9ZnntNnwPlhZ8NTJNsx1Mib2uc3ehx6vc8mojjo6tNoKYfHq2jFFipr7aux86Ikeuqaocen1E4b9qHVnwxlr2ZaL+xuy+GP2SS+c5PZwfK6+7Z7HguhtWH57PFs8VK5XLu8KHHl1tsmSMkurHpK0xzRrDsnLKrlXWPev1Ts+c5PZy/K6+73cR5f2680lLTzq3SniSNuqdCHNg3C+KZmPu35dFXJERP2eD+xuy+GP2Tp+c5PZo+V190jWigjt1thoY9NiJiNQicmSb3m0pLHTsVirTsU5Z2m+3eS4zIxr3omqbJIafc74aRSHFm0Fct+02nDVlpbFbm0dK1rWoia6JynFnz2zW7UuvDijFXsw9GeKOeF0MzEfG9NHNXkVDTEzWeYbJiJjiUa4mygst3qnzx8XTbS66NaS+DeMmKOJ8Ubm2ymSeY8HRhjJm0We4sq5Jm1OyqKjXNPefeb5a9mI4ecO11x25meW4YtwjQX+hZRytYyNibLU03IhwabWWwW7Trz6WuWOGo/sbsvhj9k7vnOT2cnyuvu3jCWH6bD1B8kptNndyIR2p1Ns9u1LuwYIw14h4eOMu7VieVZpWsjmVNNvZ3nRpNxvp44ho1Oirm8WrWzI200k6SPqklRF5FaduTfL2jiIctNprWeeUk2qwW+2Wt1BR08cUbm6LspykRk1F737VpSVMNaV7MNLuGUlnq6ySoerNp66r3pI03fJWOHFbba2nnl6OE8ubbh65LW06s29nTc006jcr569mWzBoa4rdqGdjnBFsxTCiVEcbJERe/03mvSa6+nnwbNTpK548WqYaybt9lu7K+Os21auqN2Ttz7zbLTs8OTFtdcdu1ykm4XOht8TpKudsTWpvVegiKYr3nisJK+StI8ZUvxGrL/AJjOZRxIrH1eyuz0ptcpfcXOLT+PsqN+MmaePdcXBlqZZcOUtuYmjYmlG1WXvcs3WzT4+7xxV7BztwAAAAAFTeGnz2s3obvxIWHZvJKC3XzQgmLoLNiQVurMjOl5hkNDLmeXr7voYAAAAAAAAAAAAAAAAAAAAAAAAAAA3rI3+YND/f8A0cG5ehLq03VbPHnMav8ARV+BRsXr1/a4YvJ/pReq+cP8p9Fx+WFO1frWdR7cwAAt9wbeYdL90hTt89VO7L/2d+b2ZU2B5GNioG1O1pyr4Tk27Qxq7cTPCU1mf4fF2+Ec90hWdRx+1+pMfx6v5In5zP4vQsvCFWrqmx1dsigYq6K7Xk/</a:t>
            </a:r>
            <a:r>
              <a:rPr lang="en-US" dirty="0" err="1"/>
              <a:t>yeL</a:t>
            </a:r>
            <a:r>
              <a:rPr lang="en-US" dirty="0"/>
              <a:t>/4/ERzFnmd6t2uOymLCmK7RiKBH0FXHK9E1c1vQQep0eTBP9o8Etp9XTNHhPi8DODBdJiXD8zmxNbUxtV7Xom/cmuh60OrtpskTHR05cVc1JrZTa5Uk1DWyUtQxWSMXRUUv2LJGSsWqpmbFbFea2Yx7agAAAAAAGx5a89rX6Q05db6FnVpPOutd+bU33K/BT59Pn/2uOm6f6UQu/0tWffv/Ep9IxenX9KRl88/tintrAAAAAAAAAHfQQrU1sMCf/UkRvrUxaeI5Z4n7LpZPYap7BhSmakbeOczv3ab1KLumonLmmOfBZNqw8YovMeMvuYGYdpwtErHzxPqtNUiVd6mnSaK+pnwjwSGfNXDXm0+KNLbwhVqLi2Ce2RRRK7Tb1/Ump2CIjntIW282ifCqaMLYht2Ibe2poZ2Soqd8jehfAQGp018FuzaEvp9TXNXmEOcKHCkMtDFeaaJGyNcrpVanKmnSSux6qaZJxz0lq3LTxnwzf71VrLiqQAAAAAHs4Qv9Th28RXCmVVVn/FF5TVmxRlr2ZI8J5jqlG+593C5WSS3MtqQufHscYjt/Jy8pCV2Glb9rtJqu8WrXjhDNTNJUTvnmer5Hrq5y8qk9SsUr2YRGS83tNp+7rPTwAAAAAAAAAAAAAAAAAAAAAAAAAAAAAAAAAAAAAAAAAAAAAAAAAAAAAAAAAAAAAAAAAAAAAAAAAAAAAAAAAAAAAAAAAAAAAAAAAAAAAAAAAAAAAAAAAAAAAB1uPTDHkDEsSXpObKzXqnPgW8+bt6G34qVrefJCe2rzytoV1OgAAAAAAAAAAAAAAAAAAAAAAAAAAAAAAAAAAIJ4SlJiRJKRbOs8sU6u4xkaFj2W+Hie39kJulMnMdn7vI4P+XNW26rfL1A5mmukcjdF16FN+7bhXsd3jlp27RzNu3eFjUTRNCqrCAAAAAAAqbw0+e1m9Dd+JCw7N5JQW6+aEExdBZsSCt1ZkZ0vMMhoZczy9fd9DAAAAAAAAAA9OgsF5r2I+jt087V6WN1Nd82Onmnh6pS1/</a:t>
            </a:r>
            <a:r>
              <a:rPr lang="en-US" dirty="0" err="1"/>
              <a:t>LHLKdg</a:t>
            </a:r>
            <a:r>
              <a:rPr lang="en-US" dirty="0"/>
              <a:t>/E7Wq51kq0ROnYNfxmD8obfhsv4vKmoquGo+TywPZLrpsKm83VvW0cxLTkju/N4PUZhHEr4klbZatWKmqO2d2hpnV4YnibQ21wZLRzEPIqqealmdDURujkbytdyobqXreOazzDXelqTxaPFkWy1XG5ycXb6OWpd4GJqYvkrjjm08MV/tbsR1ZNfhu+0EKzVlrqYI05XPbohrrqsNp4izbOnyxHM1Y9utFyuK6UNFLP5iamy+StPG0tVYm08Q9BcHYoRNVslYieYavjMH5Q3fD5fxeTW0dVRS8VVwPhf9VybzdS9bxzWWu2O1PNDHPTwAfWNc5yNamqryIB7FLhfENVGklPaaqVi8itaabanFSeLWbKYr3jmscuU+E8SQRrJNZqpjU5VVp5jV4Z6Wh7+Gy/i2HJKN8WYtEyRqtciqiovRyHPuMxOCZhswRMW4lbHHnMav9FX4FHxevX9rfi8n+lF6r5w/yn0XH5YU7V+tZ1HtzAAC33Bt5h0v3SFO3z1U7sv/AGaLwsf48PkabP8AH/Ul2bv9NH7V7LaqwBuOV+L6vDF+glZK75Ork4xiLuVDk1mlrqKTWXvHltht26rm2Ouiu9lhqWKitmiRVTyoUHPinFeayuOmzRkpFlTuENYexONZ6liaRTu0ahbtjz9vD2PZEb1h4vGX3RkTaCfWtVzka1NVXkQD16TC+IKqNJKe01MrV5Fa0021OKnhazZXFe/jWHOfCeJIY1fLZqtjU5VVp5jV4Z8ItD38Nl/F5tPQ1dRV/JIad8k/1ETebpvWI558GqazE8S9KfCeJIIHTzWeqZE1NXOVu5ENMavDM8dqG2NNlnpV5EcMskqRMYrnqumynKb+Y45abRNZ4s3jLvCuIosXWyoktFU2JJ2uV6t3IhHazU4ZxWiLO7S4cnb54XAuscj8PSxtaqvWJU0/spRZ8y2afwjx9lKrvhDEy3Krk7C1ewsz112OjaU+gYtXgikf2jop2TT5ZvPFfu1yohlp5nwzsWORi6OavKinXW0WjmHPas1niXBrVc5GtTVV5EMvL16TDGIKuNJKa01MrF5Fa0031GKk8Ws2UxXvHNY5c5sJYkhYr5bNVsanKqtPMavDP/aHv4bL+LzYaGrmq0pIqd751XRGIm83TesRzz4Nc0tE8cPSlwliSKFZpLNVtjamquVu5ENPxeHnjtQ2Rp8s/wDV4qoqLoqaKdETy1TE1niXwPIB7WCoWTYlomvcjU45nL5yGnUenL1S01tHEL1W1qQ2yNrN6I1OQ+c5rTMzK6aesRWIUrzcuFVX4yrFqXOXi5HMbr4NS9bVjrTBHCC3m8zliGnkkhk1cGzFkNqujqK4VjYaZyOdq9dE10IXedN3mLmscy69uyTj1MTM/wBeEq5xYhw3csCXKGC7UssywLsNa7frqhXdFps1NTSZrPHK0ZM+K+G9e11hUFyaOVOUvkKdaOJ4fA8smhoKyuk4ukp5JneBqHm161jmZZjxnh6qYOxQqapZKxU8w0/F4Pyhu+Hy/iw7jYrvbmbddb54G+F7dD3TUY7zxWeXm2DJXxmHmm1qd9FSVNbOkFJC+aV3I1qb1PNrxWOZZiJno9OfCmI4IHTzWeqZG1NVcrdyIaY1eGZ47UN3w2X8XjKioui8p0dWmYmJ4l8DDvo6SprJEjpYXyvXoahi1orHMn34es3B+J3NRzbJVqi/9DROrwx/2hujT5J6VdNZhm/0cavqbVUxNTlVzT1XU4reEWJ0+SPGavJVFRVRU0VOU3NT4GHoWuy3W6IvY+hmqdOXYTU8ZMtMcc2nh6rWbz2a9XO5YfvVti42vttRTs8L26HimoxXnituWycGSsczDhbrJdrimtDQTVCf9E1PV8tKeaeGutZv4VZr8H4nY3adZKtETp2DX8Zg/KG34bL+LyKumqKSVYqmJ0T0/wCLk3m6t4tHMS12pak8Wh0np4AOTGue5GtRVVeREA9emwtiGpjSSC0VUjV5Fa0021OKk8Ws2VxXvHNYc5cJYliYr5LNVtanKqtPMavDP/aHv4bL+LxpY3xSOjkarXtXRUXoN8TExzDVNZrPEuBl5APSt9hvFezbordPO3wsbqa75qU808PdaWv5YZi4OxQiarZKzTzDX8Zg/KGz4bL+LzLhbK+gds1tLJAv/</a:t>
            </a:r>
            <a:r>
              <a:rPr lang="en-US" dirty="0" err="1"/>
              <a:t>dNDbTLS</a:t>
            </a:r>
            <a:r>
              <a:rPr lang="en-US" dirty="0"/>
              <a:t>/lnl4tivTzQxD21gAAAAAAAAAAAAAAAAAAAAAAAAAAAAAAAAAAAAAAAAAAAAAAAAAAAAAAAAAAAAAAAAAAAAAAAAAAAAAAAAAAAAAAAAAAAHW49MMeQMSxJek5srNeqc+Bbz5u3obfipWt58kJ7avPK2hXU6AAAAAAAAAAHVU1NPTIi1E8cSLyK92h6rW1ukMTaK9ZfKarpqlNaeeOVP+jkUWpavWGItFuku48vTAv11p7PQOrKn+G1dOXQ24cVstuzVry5Yx17UtOXNbDyKqa//AN0JD5TmcXzLG+tzVw85yJryrp++gnac0HzHG2yy3223aBslLVQuV3/FHoqnBlwXxzxMOzHmreOYl6ZpbQAAA0nNnGkGELI6ZVVJ3pqzRd5I7fo51N//</a:t>
            </a:r>
            <a:r>
              <a:rPr lang="en-US" dirty="0" err="1"/>
              <a:t>ABxazVRgr</a:t>
            </a:r>
            <a:r>
              <a:rPr lang="en-US" dirty="0"/>
              <a:t>/6r7S5vY8r7syOkr3rE9+iIjFXRPWWW206WteZhBRuGomeIlLePMyJ8MYMtvyiRzrpVQbe2nQuqpvIbS7dXPntx5YlJ6jW2xYq8+aUPwZv5gVNYjoK6R0Ku00Rir/sm52nSRHjCLjcdR7rQ4Drqq5YRt1dWqq1E0KOkVU0XUqGrpXHmtWvSFk0t7XxVtbq9w5m9xkVWxuVOVEVTMdSVXMT5w4roL1V0zaiaFkczmtRzVTci7i44Np096RPCr5dw1FbzESmXJTEtwxNh9KyvlWR6tRdVIHdNNTBk4pCY2/PfLTmyQCLSDqnp4plasjdVbyHqLTHRiaxPVwramKhp+Nfuam4zSk3niGLWiscum03SnuSOWDkb9p6yYpx9XnHki/RnGpsAAAAAAqbw0+e1m9Dd+JCw7N5JQW6+aEExdBZsSCt1ZkZ0vMMhoZczy9fd9DAAAAAAAABKGTGXE2Ka1tVVRp8kau9HJproRm4a6NNT/wBb9Np7ajJ2KrS4bwtZ7BTNgt1MkTUTQp2fWZc8/wB5WnBo8WDxpD2JYY5Y1je1FaqaKc3LqRbmLlhbq2Vt2ttO1lTGqueq9JMbfud8V4refBE7pt9NTp7xEf2lINvhWDDMUL0TaZTaLu/6kZqLdrJaYSGjxzjxUpP24UtzW581/nF12f6Sqvbv9XZJPBSRFxC/VP8Ag/4Gnffpf9o/bP8A6nX9SmnNeyyX6zstsTU1m1brpuQqmjv3eWuSfsueorN8F6V6zDll/gK0YZt8XE0yNqdlNtydKm/Wbhkz2mOfBw6Tb6Yoi1o/s298Ub2bDmpoR3KSjwRVnDlfbb3aZ66gp2srmJtI9fByqSuh3PJgvEWn+rm1GjpqKTH/AGVOrqaSkqpKeVqtexyoqKn2l3x3i9YtCpZcc47TWXSxqucjWpqqroh6a075H5UxXSBt2vUCPgd+4xU0VFQgNz3Tuv6U6pDQ6G2ee1bosVaLTQ2qmbT0UKRxtTREKtlz3yzzaVkw6emGOzSHbX0NNXU7oKiNHMcmioa62ms8w3fbhFlfljTWvHdFfLPE2KBu0szeVXKvIS+HcrXxTjyT+nDqtHTs9ukN5x6mmB7gn/8AFd8CLxetX9u/H5P9KL1Xzh/lPo2Pywpur9azqPbmAAFvuDbzDpfukKdvnqp3Zf8As0XhY/x4fI02f4/6kuzd/po/</a:t>
            </a:r>
            <a:r>
              <a:rPr lang="en-US" dirty="0" err="1"/>
              <a:t>avZbVWAPqLouoZieFvuDpeXXPB</a:t>
            </a:r>
            <a:r>
              <a:rPr lang="en-US" dirty="0"/>
              <a:t>/FyO2nRORieREKZvmOK5omE7slrxjtF5+7SOFvRIkdtqWpvWR2q/2U2/49fjJeHbu2KcmCJj7K8NarnI1E1VV0Qtyqp1yOyqiusTLteoEfAu9jFTRUIHctz7n+lOrv0ehnPMTPRYu0WigtVO2nooUjjamiIVXLnvlnm0rJiwUwxxSHfXUVNW07oKiNHMcmioa62ms8w3fbhFlfljS2vG1NfrTC2OFGqkreVVcqpvJjT7na2OcWSUbrdDS1YvSPFu+YTUTAN0TRN1Kv+iKxT/z1/aUwR4wpjh5zWYsic9yNakqaqvlQ+hV9H/Sl7p9Rb9rr2G72l9vpYmXCkc9Y2ojUkTXXRCgZsWSLTPC1YL17ERy9pzmo3aVyI3wqc7ojxePcr1Zvkc7eyVHtbKppxrTb3OT8ZYpkpFo8VKMwnNmxxdXQuR7XVC7Kt3ou5C+7fExpqRPsqe4TE6m8x7pSyPyrZd423W8QI+nVe9Y5NF1TpI7c9z7n+lOr1odFbPPanosdZ7PQWmmbT0MKRxtTREKpmz3zTzeVkw6fHhjs0hkV1FT1kDoaiNHMcmioaq2ms8w3oru+WFLQY2ob7Z4WRRMcrpm8quJjBuVrY5x5J/Th1WjpNe3SPFvuMGomDa1NE3Uruj/</a:t>
            </a:r>
            <a:r>
              <a:rPr lang="en-US" dirty="0" err="1"/>
              <a:t>qRVZ</a:t>
            </a:r>
            <a:r>
              <a:rPr lang="en-US" dirty="0"/>
              <a:t>/5q/t3Yo/r/pRSs+cv8p9HxeWFQ1vr2dJ7cgBm2OdKa70k7uRkzXL/ZUPGSvarMPdL9ie0vLgS6wXjDVLVQvRyOZvTXVUPn+uwTiyzWVp27URmwRb7ohzhyenulwkulnWKJHauei71VSV2zdYw17GR53HRzqZ7VesIJvOE71bKh0MlDUSbK/vNiXQs2PVY7xzyrl8F6Txw8aaCendszRPjd4HJob4tFujVNZjq69V8KmWHwMNjwHhatxReI6Omb3quTacqbtDRqNRXBSbWIi17RSvWVr8BZZWHDtLFItI35YjU2noqaKpTdXumXNMxWfBZdNttKRFrx/ZvjI2MYjWtREQi5mZSkRw8HFmEbNiOjfT3GmSVFTd5Tdh1OTBPNJeb465I4sqjm/l/U4SubpI2ItI9dGbKchcdt3GuprxPVXtw0Hdf3p0dORP8wqLyL/o3bl6EuPTdVrswkTtEuO5Pmq/Ao+L16/</a:t>
            </a:r>
            <a:r>
              <a:rPr lang="en-US" dirty="0" err="1"/>
              <a:t>tcMfk</a:t>
            </a:r>
            <a:r>
              <a:rPr lang="en-US" dirty="0"/>
              <a:t>/wBKM1P8d/lPouPywpuq9azPw1Zqq+XSKhpWqrnuRNdNdDGXLGOs2loiJtMRC1uWmVNnsVFDPW0zZK1ERVemnKVDXbtfLPFJ8E/o9srWO1k8ZSbDDHFGjGNRGpuQhZtMzzKZrWKxxDAvVkt13p3QV0CSMcmiobMWa+KeayxasWjiVcs7Mp0tCvutmiayl/5MRNV16VLLtm7Tf+mWfFE63bKzHaxRwg9UVF0UsivTHHVYrgnIixTap0uK9v8A6UOvafrf9JGzcw1JiZlHbmNbsyao5VTcQO35owZO8n7LLrKWyYLY6dZexgrBdnwzQxxUVMjJNnv18K9JjVa7JqLTzPg1aXRUwxE8eLY5oY5Y1je1FavKcUTw7kM525WUNwtctztMDY6pnfOcvSib1Jnbt0vivFbz4OTVaGmekzHmVcmjdFK6N6KjmroqKXOsxMcwqVqzWeJfaeJ88zIo2q5zlREREMzPDzM8LEZN5P0stIy536BsqPTVjeRUUre5btNLdjHPik9v0E5o7eTyyne12uitlO2CkiRkbU0RCtZc18s82lYsOCmGvZpDurKOnq4XQzsRzHJoqGuLTE8w2oMznyho30ct1sVO2KRO+kTlVVJ7bt2vS0UyT4I/VbfTNWZpHirbURPgmfFI1WuaqoqKhbq2i0cwq9qzWeJSZk1lvPimrSqqo0+SMdo5HJpteQjdfuFdPXj7t+n0t89uKrRYYwpZ8P0rILfTJEiJv8pT8+sy55/tKzYNHjw+WPF7jmMc3ZVqaHJy62lY6y5sWJKOVZKVq1Kouw5VTcp26fX5cEx2Z8GrJgx5Y4vCp2YeEq3Cl5fSVDdWK5dhUTdoXPQ62uppzCs63R209uftLVzucAAAAAAAAAAAAAAAAAAAAAAAAAAAAAAAAAAAAAAAAAAAAAAAAAAAAAAAAAAAAAAAAAAAAAAAAAAAAAAAAAAAAAAAAAAADrcemGPIGJYkvSc2VmvVOfAt583b0NvxUrW8+SE9tXnlbQrqdAAAAAAAcZJI401ke1ieFy6GYiZ6MTMR1YEt6t0c6QuqodpV/qIbIw3mOeHictYnjlmxTQyt2opWPT/q5FNcxMdXuJieiGeFBdZKO00baSoRHrtbSNfv/wAFg2LFFrW5hC7veYisRLD4MF4fU22f5bVN14xdNuT8z3vmLi0dmGNpv4TzKdWOa9u0xyORelF1QrcxwnOeXhY7sbcQYflt7lVNpddy6HVo8/cZO259Vh76nZUxzBtM2HcVVVqWV6cUv1l6S96TLGfFF1Uz45xXmstzoso8R1uG47vA/vHxcamr15NNThtuuCuTsS6K7fmtTtw8DLHEVzw/jSlh456sdMjJUc5V3JqdGt09M2GfBq02a2PJC3/bDQQ0lPLUTMasrNpEVyIUj4a82mIjotPf1iImXfbb1QV73sp5mOViaro5FPOTBenWHqmWt+joqMS2qCZ0T6mNHNXRe/Q9V0uSY54eZ1FInjl6FBW09bTJUQPR0a/8tdxqvSaTxLbW8WjmFcuF1WNfebTDDM17VgdtI12u/</a:t>
            </a:r>
            <a:r>
              <a:rPr lang="en-US" dirty="0" err="1"/>
              <a:t>aLT</a:t>
            </a:r>
            <a:r>
              <a:rPr lang="en-US" dirty="0"/>
              <a:t>/j9ZiluY+6A3ieb14exweMJYfq8IwXiukiSq45yaOeicnJymnd9ZmplnHXo2bdpcdqRe3VpHCQqI5sT0tNFK10USKxuy7VNNSQ2evGKZn7uPcbc5OI+ySslcE4dmwlBUVTo1qHPVdFempF7nrc1c01r0d2g0mO+OLW6pgp0o7dSR0ySxxxxt0ajnIhA2m2Se0mKxWkcOmnvVumlWNlVDtJ/+RDNsN4jnhiMtZnjlntcyRurXNc1elF1NfHDZ1Ve4UVspaK+tkgYjVe1qronhLhseW18XirO6Y4rl8Ej8GTmcz7tCK3z1UhtXkSrV1dPSxq+eZjET6zkQha0tbpCUtaK9WDRYgtlXKkcVTFtL4Xobb6e9Y5mGuuelp8JcMV0c1xtD4aZUVy79dTOmvGO/NjPSb04h5eXVnrLVSSJVcjk73eb9dmrlt/Vp0eK2OP7NsOB2AAAAAAVN4afPazehu/EhYdm8koLdfNCCYugs2JBW6syM6XmGQ0MuZ5evu+hgAAAAAABm2ShkuVzho4k1fI7RDze3Zjli1orHMru5cWKGw4ZpqdjEa5zGucv2qhQdfqLZsszP2WvbtNXDijj7+LWc080bfhZH0cMmtZvRum9NTboNuvqZ5+zdq9VXT18esogpc+sT9kP/ADvi+T7XQ3foT/</a:t>
            </a:r>
            <a:r>
              <a:rPr lang="en-US" dirty="0" err="1"/>
              <a:t>yPBx</a:t>
            </a:r>
            <a:r>
              <a:rPr lang="en-US" dirty="0"/>
              <a:t>/6hL7rl/6pwy2zDtWLqfio5P8A1DUTbR27Ugddt19NPP2SWj3Cub+s9W61unyKfTk4t3wItKV6wo/mtz5r/OL3s/0lVX3f6uySeCjzhf5j/gad9+l/2j9s/wDqdf1KzNQ6KONZZdEazfqvQUpeIjmeEFZk52tt9bLR2KRFliVWu2k3aoWHQbP3le1k6Sitdr4w/wBadXmZfZ5V1Vc46e/vZsPciJsIdep2THFf+Pqja7tlrPN+iwVNPDcba2eJUdFNHqnkUq2Sk47TWfssWHLXLWL16Spzn3a22zMGrjjbsxq1qp/fUueyZe3poiUJvWCYy95HSXk5W2Ts9i+lolarmqu0v9lQ79XmjDim0oemK+SeK9V2LZTU9qtUcTEayONia9HQfPs2Scl5tK5afDFKRWEQZmZ0U9pqZaGzSa1MSq1yqmqakzoNotliL5OkuLW6+uHmterSsO59X35cnZZ8fEa79lu/QlMux4ez/Xqia7pn7Xj0WAwTiq24qtraqiejtETaReUrWr0d9Nbiyb0mspqImI6w5Zh8zbn6O74HPg9Wv7d9ekqKVXzh/lPo+Pywpmr9azqPbmAAFvuDbzDpfukKdvnqp3Zf+zReFj/Hh8jTZ/j/</a:t>
            </a:r>
            <a:r>
              <a:rPr lang="en-US" dirty="0" err="1"/>
              <a:t>AKkuzd</a:t>
            </a:r>
            <a:r>
              <a:rPr lang="en-US" dirty="0"/>
              <a:t>/po/avZbVWAAFm+Cgq9gqhNd3Gr8Cqb75oTu2T/d94Wn0NbfPd8Dm2L1pTWp+lyfpBmWNidf8AFdNSI3VEcj1/sqFr1WaMWOZlSope0x2F2bVSU9rtccEaNZHG1Neg+f5ss5LzaVy02GMVIrCIszM56a0VEtDaJNamNVauqapqhMaDaLZYi1+jl1murh/rHVpGHs+r78tb2WfHxGu/Zbv0JTJseHs/16of5rn7X/if8EYstmKralTRP2lTRHI7l1K1q9HfTW4sm9JrKaivh1csx+Y139Gcc+D1q/tI4vPCjFaqtrZVRVRdroPo2HyQpuv+pv8AtsOW1XVLjS1tWpmVvyhu5Xroc+trXubeDGktPbXRu6qmG5lRV14ld/8AZSgT51w03T/Si13rKzsrWJ8qn049+7jF+sp9GxUr2K+H2UnLae3Pj93q5b2d1/xdS0T0V6Pdqqr9hr1WWMOObS81x3yTxXqu1Z6OntNohhja1jI4016Og+f58k5LzaVx02GMdIrCJsz85qazVM1BaJNaqJVa7VNU1JfQbTbNEXv0lya3XVw81jq0WwZ9X/5cnZV8fEbW/Zbv0JXJseHs/</a:t>
            </a:r>
            <a:r>
              <a:rPr lang="en-US" dirty="0" err="1"/>
              <a:t>wBeqIjdc</a:t>
            </a:r>
            <a:r>
              <a:rPr lang="en-US" dirty="0"/>
              <a:t>/a8eifsDYutmK7c2po37Soiao7lK3rNFfTW8U1pNZTURMR1hl445qXH0d/wOXH6lf2ka/dQ+s+cv8p9IxeWFN1vr2dJ7cgB9TcuqBlL+SWZ64ckbb7lIvyTciab10Ijctu+IrzXq6tLq501+19p6rM2W/2u8UbKinqIlY9NURzk1Khm02TDbiYWfBqaZq9qrLqKGgq41a6CB6L0o1FNUXvX7t3FZR9jTKHD96ZJOyJzajZXZ03JqSWn3XNi8Ps5c2hxZZ5lWfMLBVywlcFiq4//ABudo1U3lr0WupqY8OqA1mitp55+zVomq+RrE5XKiId0uCZ4W24PGEobThuO4yxpx86aKqoU7etVa2Tu/ZObPgpavfR9215h44teEaFZayT/AMip3qN3qRmk0l9Tbs1TWXLXDTt36IFvGfWI/l69j3xfJ9d203foWbFseHs/36oDNuuTtf06JByzzkpLxI2jusulS5NdUTRDg12zzjjtY+jZpd0mZ4ytN4RuPaS5KyzUCterF2nLoi7lTwm3ZdBaJ72zr3LW1pTu69ZaJkT/ADCovIv+iY3L0JQem6rXZhcxLj6KvwKNi9ev7XDH5P8ASjNT84f5T6Nj8sKbqvWssNwXcLQvpXXuePVyqrUVU8Cle3zVcR3cOzbNNa2XtW6JbzCxnbcI27jqx+j3N1aiFf0ulvqb9mqxZclcVJvbogG9Z9Yj+Vu7HPi4nXdtN6Cz49jw8f26oDLuuTn+jZ8v88nVVWyC/PTVy6d6hz6rZKxX/iYw7teJ5y9E2XCKlvuH5WIiPjnhXTp5UK1MWxX/APYWPDkjJHMdJUmzEsyWLFtdbWIqMhk2Wl92/P3+Ctp6qvueDus88dE08E3+FN5XEXv/AKUNW0fW/</a:t>
            </a:r>
            <a:r>
              <a:rPr lang="en-US" dirty="0" err="1"/>
              <a:t>wCk</a:t>
            </a:r>
            <a:r>
              <a:rPr lang="en-US" dirty="0"/>
              <a:t>/V08FLA6pnVqNjTXVegqUf8Ai3xXtTwgLMLPOWlrZKbD701jdsu206ULJotl7de1lRGs3KKT2cfV2ZZZ2VFxuUdHf5Go6RyI3ZTRDZq9lpWnONxYt1yRbnJ0TtKsVdbHq3R0c0S6eRUKzas0txP2WLFeLxFo+6k+bltZasdV9JG3RjXbi97VlnLpq2lW93x9jUzMdHv5A4VbiDFEcs7NqGLVf7pvMbnqJwYZmHBpsdc+aMU/tbeompbTbHSyK2OGFmq9BRvG9v2uVKRWOIQTmBnm6mqpKewSJtRrsrtt3alh0Wy9qO1lRes3KtJ7OPrDx8JZ83Z1a1L49nEqu/YadebY8XZ/p1R1d1zdrx6JQxdmZZafBj7hFKjllZo1q6LyovQQVNtyznjGm8WuxWxTlnpCq1MkmI8WRtVqa1M2miJ0Kql0rEYMXHsrOpy3z3m9eq6GAbNTWDC9NAxiMVsSK9dPAUbX6ic2WZWPbsHd4omes9Ud5m5y0llqpLfa5NapnLqmqHdoNqtnjt36Gt11MH9I8yN6XPrFnyxOPfDxOvQ3oJidj0/CHndc3CbMsMyrbixnydHr8qamrtdyEFr9ttp/7R0SWj3CMv8AW3V4fCXw5FcMKPurI046mboionhUxs+onFniv2l36vDOfBasdVT3IrXKi8qLoXmJ5U20cTw+B5AAAAAAAAAAAAAAAAAAAAAAAAAAAAAAAAAAAAAAAAAAAAAAAAAAAAAAAAAAAAAAAAAAAAAAAAAAAAAAAAAAAAAAAAAA63HphjyBiWJL0nNlZr1TnwLefN29Db8VK1vPkhPbV55W0K6nQAAAAAAEO8IarxLFTxU9piX5PK5rUe1you0vQT2z0wzzN+qG3O2WOIr0QpeMF5jW61SXitWqZTRt2nP4525Cdx6zSXv3deqMvp9RSvbt0bxwbsY3Ce9S2OtmdIxYnuRz3arrocG86SkUjJWHVtmotN+xLUc+7ZfafF1XV1iy/I5Hf+LV6qnqO3asmO2GIr1c24VvXLPaa1gqy4mub2vsjpkY16bWxIrfgdeoy4aeo58VMlvIuLltTVtJg+jguCu+UNTvtpdVKPrrVtnma9Fp0dbVwxFurYn/ALi+Q44dSl/CB/mhcv8A9S+bT9LVU9w+olLlozZwvbsvKe3R1qOrGUvFujVE5dFTwkLfas19TN5jw5SVdfirgisT4ooy4w5csU43p7hBTotM2fbkc3obvJvWaimnwTEz4orS4bZsscdG48IjD+I7ctNdKd08dtp4+Kc9sipvVdxwbTqMOTmk+aXbuGHJTi0dIdPBjlr7jcL9CtTNK/5G3YRz1XftGd6ilIpPH3Y2ztWm8f8AjSM0aDE2HsTzNuU9RClS5ZIkSVd7SQ0WTDmx/wBI6OPU0y4r/wBvusFkU6pqslU/8skk7nyo1znar0dJWtz7Ndd/54JzQ820quWaVuvVvxJL2XWReMcrodtyr3v2alo0WTHfH/RAaml63/uz8G4Kx9e7KyusCVC0Tnq1uxK5qapy7kNWp1mlxX7OTq24dNnyV5p0a9iyz3yz3FKa+JIlTr/</a:t>
            </a:r>
            <a:r>
              <a:rPr lang="en-US" dirty="0" err="1"/>
              <a:t>zcqr</a:t>
            </a:r>
            <a:r>
              <a:rPr lang="en-US" dirty="0"/>
              <a:t>/AJOrBlx5K84+jny0vS3F+recpsP4vfe7fWxOqPkCTNVf/I7TTyHBr82CKWrPXh1aTHlm9Zjo2rONuObxjGS12+F8cSvVIFjkVNpP7Ice3fDYsHbt/t0a3v75uzCOMT4fx1hKKOtu8lVAxzkRq8c7epJYM+l1E9mni48uHPhjmywPBwxVU4hw9NT1Ltp9GjW666quvhK5vWmrhyRaPumtrz2yUmJ+zQeFj9MReYz4ElsHpOHdvVbpwcamKkwKtRM7ZYyJFVTg3ms3zREOvbLRXHMyibNTHl3xTiN9ut8rmMbJxbOLeqaqi6dBNaHQ49Pi7VkZqtXfNfiGvXa140wm6CuuL6iJrt7P/K7edOLLp9RzWjTkplw8TZYfIPHsmKbV8jrlalVFqiNTfq1OkrG7aGNPbtV6J3btX3sdm3VKqIiJoiaEKlAAAAAAAFTeGnz2s3obvxIWHZvJKC3XzQgmLoLNiQVurMjOl5hkNDLmeXr7voYAAAAAAAblk1A2ozAtsbk1RZDi3C80wzMOnT44yTxK498qux2F6idu5YqZVT+zShefJEe8rhhrEUj/AMhRzFl4qL3e6iunerlkdrprqiH0HSYIwYorCp6/PGbPa1Z8HknS4m15W3qe0YuoZWSubHxibaa7lOfVYIzY5rLE5u4/5PZdaCb5TYUn/qU6u/wfPc1exea+y7aW/eY6291KM1ufNf5xd9n+kqru7/V2STwUecL/ADH/AANO+/S/7R+2f/U6/qU0Zz3N9twHcXxOVsjoVRqoui67ip6KkX1FIn3XfJbsYb3jrEKUVMz6id80iqr3rqqqp9ErWKxxCkZLzktNpcY3ujej2qqOTkVDMxy8wurklWurcD0ivcrlZG1u9fsKLu+Lu837WLaM/e47f+Sg/hS0rI8VfKE/efoi+olf8fvPZmr3vXo0/blwWqNsuJ1qXNRdjVNdPsO3ercaaYV7Qczr6R9uJTjnNd32jBdU+N2y+SNzWrqVLR4+8z1j/wBXS9uxjtb2hSqrnlqah88zlc966qqrqfQ6ViscQpWS85LTaXUemtLPBxxDU0OLYresirDMuqoq8miIRO74Yvgmfu69FM1zRZZbMFdrBVxd4aZy/wCCmYfDNX9rjSeazKitV84f5T6Nj8sKZq/Ws6j25gABb7g28w6X7pCnb56qd2X/ALNF4WP8eHyNNn+P+pLs3f6aP2r2W1VgABajgtW+WnwxNO9uiOlXT1FR363/ACRVO7PNcnN6/bwebwtqhiWy2xa71e74GvYKzOa0pbXZIx6a0T92n8FuhZPi3j3JvbG9P8E1vc8abn/1VNuydrWxin25TtnFd32jA9fLE7ZkWFUYv27ipaOkZNRSs/eVxvbsYb3+8QpTW1MtXUyVEzlc966rqup9DpSKV7MKVkyTktNpdJ6a0r8HLENTQ4xioFkVYZWuVUVd3QRW7YYyYJ8HTo7RizRflZfMRdrAd1d4aVV+BSsMcZq/tdMM82iVGK/55L5x9Gw+SFO1/wBTf9vcy157Wv0hpp1voWedJ511rvzam+5X4KfPp8/+1x03T/SiF3+lqz79/wCJT6Ri9Ov6UjL55/</a:t>
            </a:r>
            <a:r>
              <a:rPr lang="en-US" dirty="0" err="1"/>
              <a:t>aWOC</a:t>
            </a:r>
            <a:r>
              <a:rPr lang="en-US" dirty="0"/>
              <a:t>/RtmxalQ5qLxbtNf7IRm82400waLmddjj7J+zduzrRg6qljdsufG5qL/Yp+kx95mrH/q7Tbs47W9oUlrKmWrqHzzPVz3rqqqup9EpSKRxCk5ck5LTaXSemtKnB3xDU2/GFPQ8Y5YZ370VdxF7thi+Cfd1aOZrmrb2Wgxq7awjXu8NM9f8A+pSMccZa/tcsc8xyojWfOX+U+kYvLCna317Ok9uQAAfUVUXVF0UD1bViG7W6Zr4K2o0byN4xdDVfDS/WHqL2iOIlI+Hc9MRW5GQPp4ZI+RXOXVfgRmbZsOWeXZh3DLhjiPFOuXGZVoxVGyBKhvyxU1ViIn9yva7bL6f+0R4JfR7lXN/W/mducWFqbEOFKp3FotRFGro1RN6qcui1NtPlifsk74ozUmk/dTulpFp8SRUcib2VDWqn/wCyF87ztYu3HsqE4ormmi8uFomUeG6drURGtjRf8IfP9Xeb5JstGgxRTHFIVDzsxDVXnGVXDJI7i6aR0bWou4uO0aaMWCLe6G3jPF8sVrPRoZLId2QzSwv24ZHRu8LV0UTET1HyaWSZ+3LI57l6XLqpiKxWOIeptM+Mt6yJ/mFReRf9HBuXoS6NN1WuzC5iXH0VfgUbF69f2uGPyf6Ubemtbp4XofRqeSFM1fq2XQySo4qTA9M2JETVdV3eFEKVvNptqZS+wR/8b/cuGYWWVsxpUxzV9dUxcWiojWKui6/3NGi199Jz2Y6pTV6eNTERaeOGpdzthbrCr/8An9zv/kGf2hw/KMXu5R8HnDEb0ey41iKi7lTX8x8/z+0MfJ8U/dK2HrTFZrZHQxSvlYxERFeu8h9TnnPbtTDu0unjT07MTyqtwlaJtPjeedqaLLIqqWjYMnOKa+yP3zpSW68E3+FN5XGN/wDShFbR9b/pvPCHuctBgWrjherHSxKiKi6KQO2Y4vqqcrVqbzTTXtHVT2RznvV7lVXKuqqpf4jiOFLtM2nmXOkmfT1DJmOVrmrqiopi0cwxERPVePLGrdWYPonucrl4lqKv9j5/uOPsZpWrbsvbxeH2Vj4RsTY8xq5W9LkLLsM86eIaN8pEUpb3SXwTqWPsPVVOnfpKqa/2OLfck8xVz7bhr24v93pcJ/EdRarBT0VO9WrVOcxyoui8mpw7Lp4zZpmfsltdljDp556z0VXc5znK5yqqryqpd4jhTpnnq+Bh3yVdTJEkL6iV0acjVcuh57FeeeHrtTxw3PJGljqcc0SSJ+7K1UObXfT3n/xqjJNc+OvvK51VSMnonUu0rGuardU5UPnvPjyvtP6dESV3B/w5WVUlTPcq1z5HK5VVVXlXyk3TfctKxWKwjMm148lu1MunudsLdYVf/</a:t>
            </a:r>
            <a:r>
              <a:rPr lang="en-US" dirty="0" err="1"/>
              <a:t>wA</a:t>
            </a:r>
            <a:r>
              <a:rPr lang="en-US" dirty="0"/>
              <a:t>/uev5Bn9oePlGL3e5g7JuyYYuja+iuFW56ad6qrov+TVm3nLmpNbRDEbPji0WiZ8G15jUzarCNZC9qKit1InFaa3iYTePqozcW7FwqWp0SuT/ACp9IxTzSP0ouX1LftjntrAAAAAAAAAAAAAAAAAAAAAAAAAAAAAAAAAAAAAAAAAAAAAAAAAAAAAAAAAAAAAAAAAAAAAAAAAAAAAAAAAAAAAAAAAA63HphjyBiWJL0nNlZr1TnwLefN29Db8VK1vPkhPbV55W0K6nQAAAAAAGiZq4wsuHKNra5kE9Qio5sUn+FJLb9Jkzz/Xwhwa3U0xRxPjKFMXZrXbEdjqqSKzoyke3RXNXciFg0210wZItNvFD59fbNSa8eDXMhZHJmC1yd6qtXVP7nVukc6dp0M8ZYSnwroo22agejERy7Wq/2IfYJntWhIbxEcVYfBQghltlQskbXLxjuXyKe9+tMWjg2msTzysCxrWN2WpoidBWJnlOj/3F8ggUv4QP80Ll/wDqXzafpaqnuHry3rD2Q9LdcLQXfsrI18sHGoxE6dNdOQj8u92x5Zp2fu7Me1xfH2+WmYPvlZl9jX5FOjuLa9Eejl6N5I6jDXWYeYcGHJbT5fFNvCCrmXPJRa9mmzPJE9NPt1K7tNO713Z9uU3uF+3pe17tB4H/</a:t>
            </a:r>
            <a:r>
              <a:rPr lang="en-US" dirty="0" err="1"/>
              <a:t>ADmvHozfxEj</a:t>
            </a:r>
            <a:r>
              <a:rPr lang="en-US" dirty="0"/>
              <a:t>/AJD6df24tn89nTwuedVr9Hd8UPWwelZjd/UqlXg0Ii5UUiLycfJ/oh96+rlJbZ9PCLuF1FHHiK07DEbrA7XTp74l/wDH5mcduUbu8RF6pM4MH8q6f0iT4oRO9/VT+kjtf08IX4RnPhvnr8Sw7R6CG3D1pT7ktTwJgemkWJu0i8v9it7rae/mE1t9Y7mJa9mfmdZ8NXJY6Wlp6yuiVUdr+81Tp0O25M9ObTxDTq9dTFfwjmUNZoY5u+KbPGyttnyeFJNpr9Sd0Wipp7/1lE6rVWzx4w3jggvcjbu3Xcr2/BCN/wAhjyu7Z58zD4WP0xF5jPgbdg9Jq3b1WVgiokpciblPE5WvbTt0VDzqaxbXViWcMzGktMI8yXp4q/H7flLUf32333h1JLcbTTB4OLR1i2WOU/8ACItlLJl3XVPFN24IVVi6chWtny2jURHundyx1nDM+yHuCvVSRY/dEiqrFp37ib32vOn/ANorap4zLYlMWcAAAAAABU3hp89rN6G78SFh2bySgt180IJi6CzYkFbqzIzpeYZDQy5nl6+76GAAAAAAAG7ZJyJFmHbHOXckhwblXtYLQ69LeK25lb/FNM6twlVxR73PpnaaeaUSs9nLE+0rfinmnHvCit3oprdcZqSdqtkjdoqKfRcGWMtIvCnavB3GWcfsxDa5nv5f0EtxxXQ00SKquk03GvNkjHSbS1Z8U5qTjj7rv0MK0+G44XcrKbZX2T51qLdrJaV40dJpipWftEKV5rc+a/zi7bP9JVX93+rskngo84X+Y/4Gnffpf9o/bP8A6nX9SlHhEKvaPUfduKtt/wBVT9rpqPpsn6U7PoSkAFyeD5zHj8jfgpTN99aEz/j/AJMn7RLwqecDPKnwOz/H/u7N69Gn7OCtUNZf3wLyuVV/wd291508yr+3z/8APpH/AJKYc97dLcMET8UiqsTXOXTyIVXQXimorMrnkr2sV4j2Uxe1zHq1yaKnKfQ4nmOYUm1ZrPEuIeUlcHu11FbjmmqI2KscSqjlTo5CM3XJFcEurSR2ssU91pMfps4JuLfBTOT/AAUnDPOav7XGkcVmP/FFqr5w/wAp9Gx+WFN1frWdR7cwAAt9wbeYdL90hTt89VO7L/2aLwsf48PkabP8f9SXZu/00ftXstqrAGdY7fNdLlDRQNVz5HaIiHm94pHMk8/ZdzLezNsmFqam2dlyxtV27p0KDuGo77LM+y07Zpu4xfvxQBwprxHWX6K3McirTPVVTyoTf+P4ZiLXn7tW93/pSr7wVqlkeKFicqIqsev+Ds3zx03+0DttJjcIv9uJTNnpbpbhgOuWFFc6OFVRE6eQqmhtFdTSZ91yy17WnvWOswpfIx0cjmPTRzV0VD6JExMcwpNqzWeJcQ8pH4PlrqK3HtPNGxVjYx2qp/Yjtzy93gmW/T0jLkinPitPmGmzgK6J4KVU+BR8Xjnr+12wRxaIUYr/AJ5L5x9Fw+SFO1/1N/29zLXnta/SGmnW+hZ50nnXWu/Nqb7lfgp8+nz/AO1x03T/</a:t>
            </a:r>
            <a:r>
              <a:rPr lang="en-US" dirty="0" err="1"/>
              <a:t>AEohd</a:t>
            </a:r>
            <a:r>
              <a:rPr lang="en-US" dirty="0"/>
              <a:t>/pas+/f+JT6Ri9Ov6UjL55/aXuC1UNjxM6FeV79U9SEXvVedNMmitxrscJuzut0twwVUNiRVWNrnLp5CpaK/Yz1mV1vHax2j/xSuRjo3qxyaOTlQ+iRMTHMKRas1niXEPKRcgrXUV2OqOaJiqyJ/fKnQR26ZIrgl06X+2SKe612M27OD65vgpXJ/wD1KNSectZ/9XLFHFeP/FEqz5y/yn0fF5YU/W+vZ0ntyAHq4VtkV3vMNDNNxTZHI3a8qnjJbsVmzXe01mOI6ynh/B1ovk3Gx3qRy6aomnL/</a:t>
            </a:r>
            <a:r>
              <a:rPr lang="en-US" dirty="0" err="1"/>
              <a:t>AIKxb</a:t>
            </a:r>
            <a:r>
              <a:rPr lang="en-US" dirty="0"/>
              <a:t>/</a:t>
            </a:r>
            <a:r>
              <a:rPr lang="en-US" dirty="0" err="1"/>
              <a:t>Ibx</a:t>
            </a:r>
            <a:r>
              <a:rPr lang="en-US" dirty="0"/>
              <a:t>/1WTHs9L8f2QHiO2SWi8VNBIi/+KRWoq9KIvKWTT5ozY4vCH1GC2C81l5xuc7cMpKuspsYUvyRztVVEVEXo1Q0amtbY57TTmm1ZrNevMLp1WklndxibljTXU+c36y+habrVSO+7LMyKnTc1K9NPaQv+n8dJX9KnnnjV2/a6eH1bPh2BGrudGif4QomprNbzCyaK8TSLQplm1bJ7dji48cxWpNM57NelC8bXmjJp6xH2V/dcHdZu1+Xi1IkUWAAN9yJ/mFReRf8ARH7l6EurTdVrswuYlx9FX4FGxevX9rhj8n+lG3rpW6/90Po1PJCmav1bLqZMTsnwPTOYuqIun+EKVvMcamUv/j886X/ctbzbzUrsEXKGmZa2zsl1VHKvgMbbt9dZFuZ44SGv1NtLFZiOeWjd0fXdSR+v9SV/j1fyRnzi34ndH13Ukfr/AFH8er+R84t+J3R9d1JH6/1H8er+R84t+KLMyMZTYyuy18tMkCq5V2UUldBoI0lZiJ5cmt106qKxMccJg4Jv8KbyuI3f/Shr2j63/</a:t>
            </a:r>
            <a:r>
              <a:rPr lang="en-US" dirty="0" err="1"/>
              <a:t>TYuFGqphVqa</a:t>
            </a:r>
            <a:r>
              <a:rPr lang="en-US" dirty="0"/>
              <a:t>/wDBxD7N9TCza36W6qReVNALuZOcyaT7tvwKJu/rSsez+jP7Vy4SP8xK3zk+BO7D6D3vvpY0mcE6VvYCqj177jtdP7HDvtZ7cS07beOey+cLC01FXaKCria5zYZHOfp0JoadhzRjzWifu7tzw99p+fx8VZS5KiAAN9yMnZDjqj23Im1I1EOTX/T3/TX2JtqMUx9pXIudU+mt0tVDHxjmNVyN8O4+e8ePEr/</a:t>
            </a:r>
            <a:r>
              <a:rPr lang="en-US" dirty="0" err="1"/>
              <a:t>SIsr</a:t>
            </a:r>
            <a:r>
              <a:rPr lang="en-US" dirty="0"/>
              <a:t>/AHDhD3GkrZqd9jjRY3q3l8C+Us2PYaXrFosg8u6Xx3ms1dHdH13Ukfr/AFPf8er+TX84t+J3R9d1JH6/1H8er+R84t+LBvnCArbnbJaJbPGxJE02kXk/</a:t>
            </a:r>
            <a:r>
              <a:rPr lang="en-US" dirty="0" err="1"/>
              <a:t>yZj</a:t>
            </a:r>
            <a:r>
              <a:rPr lang="en-US" dirty="0"/>
              <a:t>/AB6sTz2nqu9WifKhOpkWaolmVNFkertPKupYqV7NYj2Qlrdq0y6zLyAAAAAAAAAAAAAAAAAAAAAAAAAAAAAAAAAAAAAAAAAAAAAAAAAAAAAAAAAAAAAAAAAAAAAAAAAAAAAAAAAAAAAAAAAB1uPTDHkDEsSXpObKzXqnPgW8+bt6G34qVrefJCe2rzytoV1OgAAAAAAKocKKSdcwImSqvF8Q1dFLnscR8P4KxuvPfPfpK3CFHkwxrUpXXJ8HfNRe+1NE11Ftb/8A08vcdzGk/wD6kc5RXKmt+O2VMzmxxuXRNV8Kkpr8c3wTEOLS3iuSJlMnCb0uOE6Ktpl4yFrXKrm8hBbJ/wAeW1Z6pXdf70raGj8HnGlFhxJaWs2Wo5XORzl06CQ3bRWz+NXJt+qjDPErM4cusN6tMNxp1RY5eTQqWfFOG80lYsOSMtItDuu9fTW2hfU1crYo0T95y7jzjx2yW4q9ZLxSOZUtznuNPdcwa+tpntfE/TRWruL5t2OcenisqlrLxfNNoTThTNi12zBdLROYx0kVMjP3unQg8+03yZptz90pi3GtMcV4QNiSumxZi+Sop4ncZUP2WtTl6Sw4aRp8XE/ZD5LTlvzCwma1BURcHmlpHsdxsbYUc3pTTUrOgvE7jMx/6nNXExooif8AxEmQWL6bCF8rp6piObPEjN66aaKTW66OdVSIj7IzQ6mNPaZn7sTO7FiYtxDDVMgdHHA1WNVf+SKvKbNt0nw2Oa89XjWanv78ps4NeILezAMNsfPG2aF73vRV3oi6Ff3nT3nPN4jqmNszVjF2Ua8KO9Ud2xLQNpJmSfJ4nMfsryLqSux4LYsVu193BumWuS8cfZIfBpxFbabL5tvmqY2SwyPkcirvRFUjN5017ajtRHV3bZnrXD2ZlEOe11pbnjJZaWVsjGyLvav2k7tmK2PDESiNbki+WZhOeTOIKKqwO6gp6hi1UbFdsIu9CvbngtXUdqY8ExoM0ThmsdVecSuY/NKtW5b2fKe/2v7FmwRxpo7Psg83rTykHPKvwsuDrfRWX5O+ZNhz1jX/AKpqRm2Vz99a2To7tdOLu4inV84J90pqS5VtFLI1slQ9NhFXeuiGN+xTasWj7PW05Iraa+7C4Tl5orlfUZSzMkViNa7ZXkVDbsuG2PF4tW55Ivl8Hr5VVFJd8s6zDrZmfKZoka1mu9VNWurbHqa5ftD3pZi+C2P7yi7C9wkwpjjjJo3Jxc2wqLu3bRLZqRnw8Q4MVu6yJeztzIt12wY630bmPdVRq1yNX90hNt262LN2rfZKa7XRkx9mPu83gq4dqEvcl8lY5IkjdGmqGzfs8d33cPG04p7fb+yyxU1iAAAAAAAVN4afPazehu/EhYdm8koLdfNCCYugs2JBW6syM6XmGQ0MuZ5evu+hgAAAAAAB6mFri613ymrWqusbtTxkrFq8S83i1q8VnhePCNxgvGHKadjke10TUdovTpvPnurxTjyzErjos0ZMUcT0RDnVlKt0qZbxa1RkiqrnRtTe4ldr3TuYjHfo1bhoozx269Y//KE6XL7E01w+TOtdUxu1ptq3cWT47Dxz2lfvpMtekJ/yaypZh2Vtzr3tmmXRzEVN7FK5uW6d7E469EpodvmJjJZL1YiJQzInJxbvgQCdr1hR/</a:t>
            </a:r>
            <a:r>
              <a:rPr lang="en-US" dirty="0" err="1"/>
              <a:t>NbnzX+cXvZ</a:t>
            </a:r>
            <a:r>
              <a:rPr lang="en-US" dirty="0"/>
              <a:t>/</a:t>
            </a:r>
            <a:r>
              <a:rPr lang="en-US" dirty="0" err="1"/>
              <a:t>pKqvu</a:t>
            </a:r>
            <a:r>
              <a:rPr lang="en-US" dirty="0"/>
              <a:t>/1dkk8FHnC/</a:t>
            </a:r>
            <a:r>
              <a:rPr lang="en-US" dirty="0" err="1"/>
              <a:t>zH</a:t>
            </a:r>
            <a:r>
              <a:rPr lang="en-US" dirty="0"/>
              <a:t>/A0779L/tH7Z/9Tr+pSjwieY9R924q23/VU/a6aj6bJ+lOz6EpABcng+cx4/I34KUzffWhM/4/5Mn7RLwqecDPKnwOz/H/ALuzevRp+2kZK3tbLjalmdJsRrqi7/DoTWvw99hmqu4skYbxkiPFct8dPdbTxb9mSKaNEXwLqhQbRNLf+wuuK8WrFlbM18nq2krp7hakWaORyubFG3k+wtG3btE1il0PuGg7Uzko0bDuWuI7nXNp56Copmqum25u4lsuvw0rzFkLXT5Ztx2VmspMAU+D7d36slnfoqvRN5VNx3GdTPEeEJ7Qbf3Mze3jP2/8e/mJzNufo7vgRuD1a/tMV6SopVfOH+U+j4/LCmav1rOo9uYAAW+4NvMOl+6Qp2+eqndl/wCzVeE7ZLtdJolt9BNU6I3XYTUbHlpjvM2nh3bpS19PEVj7oL7S8VdRVnsFo+MwflCt/DZfxZ9my8xLXVLYpbZUwIq6bTm8h5vrsNY57UPM4M3a47KwGUeUlPh57LhcHMqJtys1Te1St7ju05f6UTOi22az27pKxVdqWx2KoqppGxtZG5G6r06biDpS2W8VhO1iKxz9oUhxtepL/iKpuMmusjuRT6DotPGnxRRUddqZ1GWbfZ7eTN7SyYzp53u0Y7vPWuh512DvsUw5a5pxTE1j7rnOZTXS18W/</a:t>
            </a:r>
            <a:r>
              <a:rPr lang="en-US" dirty="0" err="1"/>
              <a:t>ZlhmYiOToUoFomlv</a:t>
            </a:r>
            <a:r>
              <a:rPr lang="en-US" dirty="0"/>
              <a:t>/YXXFki0RaFbs2Mn6ymrprhakWVj1VyRRt5C0bdu1ZrFLofX7f2pnJVoWHstsR3OtbTzUFRStVdNtzdyEtk1+GteYshfh8va47KzWUeX1Pg+37T3MlqX6Ltom9NxVNx3GdTPZjwhO7ft0YJ7y3jL38yOY139GcRuD1q/tN4vPCi9f88l84+jYfJCm6/6m/7e5lrz2tfpDTTrfQs86TzrrXfm1N9yvwU+fT5/9rjpun+lELv9LVn37/xKfSMXp1/SkZfPP7bTk7elsuNaSd0mxHr3xz67D32GasY8kYrRk48YXQakF0tKNdsyRTRJr4F1Q+f3rNL/AKXTDki1Ysrjmzk9V09dPcrSiyRyOVzYY28n2Fn23domsY8n2+6J3HQduZyUR/YMt8R3KuSnmt9RTNV2m25u4l8mvw1rzFkJGnyzbjsrMZQ5ewYPodqRzJah6IqvRN6KVXctxnUz2a+EJ3Qbf3U95fxn7f8Ajacc81Lj6O/4EXi9Sv7TVfuofWfOX+U+kYvLCm6317Ok9uQAzrDVLR3elqEXTYlaq+s8ZK9qswzFuz48LyYDu0N5w1S1cT0dts3oilA12Duc01Wrbc/fYItPVF+c+U6XqZ10trmxyad8xqb3KSG2bnOD+lmdfpI1Ecx1QPLgHE7K5adLTVK1F029ncWeNdhmOe1CuX0uWsz4JuyUynktVVHeLi5Feibo3JvTUg9y3WJr3dHZottnJbt5OkfZLWO7nDZ8KVtVI9G8XDq1FXl5CuYsc5ckUj7rPSYp/</a:t>
            </a:r>
            <a:r>
              <a:rPr lang="en-US" dirty="0" err="1"/>
              <a:t>afso</a:t>
            </a:r>
            <a:r>
              <a:rPr lang="en-US" dirty="0"/>
              <a:t>/dq35RiGevb/wA5+M/yfQ8GPsYq1n7Qpeqt2s1pj7re5G4jhvWEKePjEWeNO+TXfpuKfvGCaZptx4SmdnycYu7meZhg5xZZU+Laf5TTKyCpY397TevSa9u3CdLbx6JDV6auppxPX3VwvGXOJKGtWnittTO3XTba3cW3FuGG9eZnhWc2jyY7cRHKRMrcmqiqnbW3dNmNE3wyN8JH67dq447NPFs0ugvmnm3g1/PTLtcMVra6kRPksmjUa1NyKib1M7TuPfx2LdXduO39mO8x9PZ42RP8wqLyL/o7dy9CUZpuq12YXMS4+ir8CjYvXr+1wx+T/SjNQulQ5ftPo2Pywpuq9ayzXBdxCyeyLaZpk4xiuciKv2lY33Tzz3iQ2jPFbziiOIbvm1gSmxjaVjTYjqWN0jkVN6ERodZbS5O1HRPZ8Vc+PsWVfxHltiO11joILfUVTUXTaY3cXHDuOHJXmZ4VfPocmO/ERy9zAmUV5vNRGtaySjbrvSRpr1O6YsVeazy8YtFly37MxwljF+TVnkw5pS8TSzQx7T5dOXRN5AYt4yVy8z4wnK7ZScfZ+/urFfKJtuuk9GyZszYnaI9ORS3YMs5ccXmOOVf1GHuck0554T9wTf4U3lcQe/8ApQ27R9b/AKbDwo+azPMcQ+zfUws2t+luqmXlTQC7mTnMmk+7b8Cibv60rHs/oz+1cuEj/MSt85PgTuw+g9776WN6vBoxLFa8QfIKiRGxyoq6qu7XoN28YO8w+EeKD0OSceoi8z4dFl8SWekxBZpaKoY17ZWaIq9GpTcd7YrxaPst8cWjiekqu5g5P3a0VkktA19XG9VVrY28ieAt+i3emWvF/BXtZts0mbUeJhLK/EF3rWw1NHPSNVdFc9u47M244cdeYnlHV02W1uz2Us4syXpIsFqlJxaVkTEVz2pvXTXUgKbzbv4meicxbXXuZpPWfugXDk8ljxZTSSatWCfvtfs1LPeIz4v2gcsW09p5jxhdvC1dBeMN01QxzXpLF3yIvhKDq8U4ss1WrQ5u8w1t90H5xZQSz1813tK6Nen8Fjd+pN7ZuvYrGO//APdzbjoe+nvKoggwFieSs4hbRVNbrpt7O4n/AI3Dxz2oQE6bLH/VMuWGSscetZedmZr27ont5FIXX7vx/XG79Ft9rzFrtYzzy1o8ORyXSlqoo2O75kCJv0Nm17nbNaMdo5/9dG4bfWtJy18Ij7IYLCgQAAAAAAAAAAAAAAAAAAAAAAAAAAAAAAAAAAAAAAAAAAAAAAAAAAAAAAAAAAAAAAAAAAAAAAAAAAAAAAAAAAAAAAAAAAHW49MMeQMSxJek5srNeqc+Bbz5u3obfipWt58kJ7avPK2hXU6AAAAAAAjjNzLWnxmiVMLY21yIjUkd4EJbbtynS/1nojtboe/8Y6o7w9wf62nfIt0np5kX9zToJPLv1J8sOGm03jrL5BkBcI61JflFPsJJtIn2a+UzO/Y5rxw8fKMnPPKXKrBlPWYHTD9WxsipHsIvQQka2a6jvYS3wsTh7uUL1vB6vTq5z6atpmQ7WqN+z1k9Xf8AFx4wiZ2jJz1TrlxYZ8NYTpLPO9r3woqKreQrutzxnzTkj7pnSYZw4opL7mHh9+JcOyWyNzWuc5F1dyDRaiNPl7cmrwTnx9mEJO4PtxVyr8ppt6//ADpLB8+x+yF+UZfcbwfbjtJrU02mu/8A+aj59j9j5Rl92+YDygs1iqoq2rpo5KqJUcx7VTcpG6vd8maJrWfCXfpturjnm3VIOIrPSXqzy22rjR8T05Pt6CMw5rYbxevV35cVctOzKB6nICsffFnjnp0oldqsfTp6yxxv1OxxMeKEnaL9rnnwe9i3JClrqWjjtTYYHRRbMiu03rqc+n3uazPeeLbm2rtRHY8HZl9lBWYcqquWWaFyTxIxNnymNXu9M0RER0Z0223xTPal4V5yHuFddKirbUU6JK/</a:t>
            </a:r>
            <a:r>
              <a:rPr lang="en-US" dirty="0" err="1"/>
              <a:t>aTX</a:t>
            </a:r>
            <a:r>
              <a:rPr lang="en-US" dirty="0"/>
              <a:t>//ACdGPfMdaxHDRfaclrTMS9TB2TFbZZKx0s8Dknh4tNDVqN5pk44jo2YdrvTnmerxazIG4TVUkrain0cuv/zeb679jiOjVO0ZOfCW45RZVz4PvVRXVUkUjZYthEacG47pXU0itXZotBbBebWl5uaGSy4hu0twtLoaeWZyukV3Spu0O8Rhp2b+LxqttnLftUeLR5A1DLNxU8tO6t2lXjOjToN877Xt8xHg0RtN+zxz4vUy9yYrsOYopbtNPA5sOuqN5TVrN4pnxTSI6tml23JiyRaZeffsia+4XWoq2VFOiSyOciL9q6m3FvmOlIrMNeTaclrTMS9zLPKKrwviKG5TTQvbG7XRpz63d6ajFNIhu0u23w5IvaXXmjku3EFwdWWVYaaR+9yv6V6Rod57mvZyeLOq2zvLc08GtWDg+3CCqa66VNPNFrvRP/8AJ15d+xzH9Yc9NovE/wBpTzhSwUOHbUygoIkjYmiuROlSt6jUXz37Vk3gw1w17NXrGhuAAAAAAAVN4afPazehu/EhYdm8koLdfNCCYugs2JBW6syM6XmGQ0MuZ5evu+hgAAAAAAAAnbIHMttsVtmucirG5e9VV0RPAQe67f38duvV26HV/C24/</a:t>
            </a:r>
            <a:r>
              <a:rPr lang="en-US" dirty="0" err="1"/>
              <a:t>wCs</a:t>
            </a:r>
            <a:r>
              <a:rPr lang="en-US" dirty="0"/>
              <a:t>/wD7WSpK2kq40fTzxytX6rkUqFsdq9YWquStuku9VaiaroiHh7ajjnGlvsdPxTJ2PqJNUajHb0U7dHo758kRx4OTXaqumwWyzPR79NULVYfbUryyU6u9bTmzU7F5r7N+myd7St/</a:t>
            </a:r>
            <a:r>
              <a:rPr lang="en-US" dirty="0" err="1"/>
              <a:t>dSnNbnzX+cXfZ</a:t>
            </a:r>
            <a:r>
              <a:rPr lang="en-US" dirty="0"/>
              <a:t>/pKq5u/1dkk8FHnC/</a:t>
            </a:r>
            <a:r>
              <a:rPr lang="en-US" dirty="0" err="1"/>
              <a:t>wAx</a:t>
            </a:r>
            <a:r>
              <a:rPr lang="en-US" dirty="0"/>
              <a:t>/wADTvv0v+0ftn/1Ov6lKPCJ5j1H3birbf8AVU/a6aj6bJ+lOz6EpABcng+cx4/I34KUzffWhM/4/wCTJ+0S8KnnAzyp8Ds/x/7uzevRp+0KU8roZmSsXRzVRULPMcxwrS0GReZtNcLdHabnNs1EafvvdoipyJy+Qqm6bbMWnJTomtv10ViKXTRDNDOxHxSMkavIrV1K7NZr1T0Wi3SXKR8cbVc9zWonSqmIjl6aVe8d0EGJqSxUsiSzVCKu0x2qN0XpO7Bo7XpN5jwho1OeuKnET4y9XH6q7BNwcvKtK5f8HNi9av7dGOea8/8Aii1V84f5T6Nj8sKbq/Ws6j25gABb7g28w6X7pCnb56qd2X/slIgk6aJ4APi6Imq6IB5l5v1stVM+apq4Wq1NdlXoiqbKYr3niIYm0R1lVzOzM2bEtU+3UD3somO0c1elUXlLZte1xhjt36oTcNx7X9MaJieQTnBI6GZkrF0cxyORftQTHMETwtBkTmZT19ujtN0n2Z40023u0Qqu67bPM5KJfb9dGPjHZNMM0M7EdDIyRq9LV1K5NZr1WCLRbpLlI+ONque5rUTlVTEPTS73jqghxFT2OklSSolRXbTHaoiIqap/k79Nor5Im9ukOXWaiuGnhPi9PMNdrAV0VemlVfgcuLwz1/</a:t>
            </a:r>
            <a:r>
              <a:rPr lang="en-US" dirty="0" err="1"/>
              <a:t>btwTzaJUZr</a:t>
            </a:r>
            <a:r>
              <a:rPr lang="en-US" dirty="0"/>
              <a:t>/nkvnH0XD5IU7X/U3/b3Mtee1r9Iaadb6FnnSedda782pvuV+Cnz6fP/ALXHTdP9KIXf6WrPv3/iU+kYvTr+lIy+ef26IZHRStkYujmrqh7mOWtZvIjM2nrKBlouk2k8abnvdomnIiFV3XbZ7XeUTO367sR2LpugnhnYj4ZWSNXkVq6ldms16wn62rbpLlI9kbVc9zWonSp5eml4gx3QUmIqOyU0qSz1Kqm0x2qN08J3YNHe9ZvMeENGoz1xU8J8ZezjJyuwdXOXlWlcv/8AU5aRxlr+3RinmvP/AIolWfOX+U+j4vLCn6317Ok9uQABlM+Q+ZS2OZlouEjlpnaNjTXRGkLue3RnjtV6uzS62cFuZ6LOWy60FwgZLTVMUiOTXRr0XQqGTDfHPEws+PPTJETEs3cam5i19wo6GF0lTURRI1FXvnIh6rS1ukMTMR1Vmz/zJ7LyrZrZI5sLFVJV11RyKWjaNt7M97k/0iNy10RXuqf7QkWRXW/ZQY5mwlemq97vk0io17U6UOHXaOupx8T1e8Oa2nyduv8AtbjDeJbXe6GKppqmLV7UXY201QpGfS5MNpiYW3T6umasTy9lNFTVNFOZ1MavuFHQwulqaiKJrU175yIeq1tbwiDmI6qvZ/5itv8AU9iaB7kgidqu/VF6C17Rtvdf8l0NuOv7Md1j/</a:t>
            </a:r>
            <a:r>
              <a:rPr lang="en-US" dirty="0" err="1"/>
              <a:t>wBtXyJ</a:t>
            </a:r>
            <a:r>
              <a:rPr lang="en-US" dirty="0"/>
              <a:t>/mFReRf8ARI7l6EojTdVrswuYlx9FX4FGxevX9rhj8n+lGKn+O/yn0bH5YU3VetZsOXuJqjC9+jroXq1iqiSInShp1WnrnpNZa8eS1LRMLh4IxnasSWuKpinYx7moqsc9NopGr0OTBbjhZ9JrqZo8esNnRWuTVNFQ4Xe6554IGq6aVkbU6XLoZiJnodEM56ZnUtvoJLRbJtqeRNHPY7VNFTkJnbNttmtF7x4Q5NXrKYKeE8yq7LI6WRZHrq5eVS5xERHEKne83ntSsRwTf4U3lcV/f/Sh07R9b/psPCj5rM8xxD7N9TCza36W6qZeVNALuZOcyaT7tvwKJu/rSsez+jP7Vy4SP8xK3zk+BO7D6D3vvpY0dWusmoK6KqhdsvY5F18ik7asWjiVYtHK2WT+ZlBfrXHSVs6R1MbU2nSO019ZTtz2y2K3bp0lP7buHar3eTrH3SjFLFM1HRSNe1elF1ISazXqmotFvGH172Rt2nuRqJ0qYeka5v5jW/D1olp6adstTI3RFjdrpruJLQbffUX8Y8GjPqaYK9qVRLlWS11dLVSu1e9yrr/cvOPHGOsVhU8+e2a83t1TbkJma22ubZbnI5Y1VEjVV0RqIQu6bd339q9XTotX8PPM9JWRoq6krYmyU9RHIjk171yKVG+O1J4mFmpkreOYlk7k8B4bHl3y+220UctRVVMTeLaq7KvRFU2UxXyTERDEzEdZVKzpx7Liu8Oige5KWJVa1q+AuW17f8PXtW6yr+5a7vP+OnT7o4JhDAAAAAAAAAAAAAAAAAAAAAAAAAAAAAAAAAAAAAAAAAAAAAAAAAAAAAAAAAAAAAAAAAAAAAAAAAAAAAAAAAAAAAAAAAAAOtx6YY8gYliS9JzZWa9U58C3nzdvQ2/FStbz5IT21eeVtCup0AAAAAAAAAAAAAAAAAAAAAAAAAAAAAAAAAAAAAAAAAAAAAKm8NPntZvQ3fiQsOzeSUFuvmhBMXQWbEgrdWZGdLzDIaGXM8vX3fQwAAAAAAAAcmPcxyOY5WqnSigbrhfM/E2HqdsFFO1Womibe84dRt+HP5ob8GovgmZrL3Js9MayxLG6WDRU03NOX5JpnZ81ztFueJLncLt2SqJldLtbWmq6Elh09MNezWEfqr21MTF/u3anzuxlBQto2SwcW1mwne9GmhH32bT3tNp+7sxbjlxUitekI9vdzqLvcpa+rVFmkXV2hIafBXBjilekObPntnvN7dZevgjGd3wjVLU2pzEeqKnfJ4TzqdNTU07F+jVhnuc3fV69HtYrzXxRiS2uoLjJEsTkVF2UOLFs+nxXi9esJG+55rUmk9JaCSqNAN/wtmzinDltSgt8kSRJpyt8BH6nbcOot2rujS6m+liYp93h41xjdsW1SVF1cxXp9VDZpdDi0vkbNRrcmorFb/Zrh2ON20tRNTTNlhkcxzV13LoYmInqSkGyZxYutNIymppo1Y1NE2k1Ujs21YM1ubQ7MGty4a9mruuWdeMq+mfTzTRI1yaLomhqrsunrPMN/wA1z8cNNteJrnb78l5hlV1SiqqK5dUQkLaalqdj7OKc95t2pbjc86cYXC2y0E8kKxSs2HaN6CPjZdPFos7Y3XPEcI2e5XvVy8qktEcRwj73m9ptLiZeAABvmEc1MTYYtjLfbZIkhYmibSHBqdtw6i3au6dPqr6fnsfd7X7ecb/1YPZOb5HpnV80zn7ecb/1YPZHyPTHzTO4yZ7Y2e1WrLBov/UfI9MfNc7TMU4wvOIpklrqh2qLro1yoh3YNHiwRxWHPm1mTL5pa+qqq6quqnU5XwMAHbTVEtPKkkMjmORddy6CYiepMcpAsecOLrRSNpqaaNWNTRNpNVI3NtWDNPNodeDW5cMcVZFxzsxlXUr6eaWFGvTRdE0NVdl09Z5h0fNc/HDTLXiW52+/dmYZVdUprvcuqbyRnT0mnY+zgvlte3aluN0zpxhcbXNbqiSFYZmbDtG9BHRsuni0Wd9d1z144RtK9ZJFe7lVdVJatYrHEODLknJeb26yybRXz2u4w11MqJLC9HN18J5yY4yVmssUvNJ5hIk+d2MpqN1K+SDi3N2V73oIr5JpueUhTdc9OiM55HTTyTP/AHnuVy+VV1JesdmIiEdaeZ5cDLy7aaeWnlbJE9zHNXXcugmInqS3+xZwYts9IympZo1Y1NE2k1Ujs+14M082h14NZkwRxVk3DOzGVbTOglmhRrk0XRDTXZdNWeYdHzXO0y34ludFfm3qOVXVLXbSbS6oSFtNSadj7OO2e9rdqW5V+deMa23yUM0kPFSMVi6N6NNCPjZdPFu0667pnrHEI1kcr3q5eVSWrHEcOHJknJabS4mWsAAfWuc1dWqqL4UUDa8KY/xBhtNKCfXz1VTlz6PHnji0NmHLbFbtVltKZ743RunGweycPyPTO+N1ztcxXmPiPEkPFV86I3/oqodOn23DgnmsNObX5c0cWac9znu2nOVyr0qp3xHDjmeXwMHIB72GMV3fD9Qk1DO7VORHOVUNOXT0y14tD1W01tFo+zdmZ7Y2YxGpLBon/UjZ2TTSkI3TNDX8WZlYkxLTLBXzojV+pqh0afbMOCeavGXcc2SOJaY5znO2nKqr4VUkIjhwzPL0sNXussF1juVCrUmj5NTVmw1y17Nnql5p0bvdc6MX3K2S2+okhWGVmw7RvQRtdl09bRaPskI3XPEcI3e5XOVy8qktEcRwj73m9ptLiZeHr4dxDcrFVNqKKZyORdURXLoasuGuSOLM1ma25hvkOemNYo0Y2WDRE03tI22y6a08pCu55qxw8+/ZvYsvNK6nqpo0a5NF2U0PeLacGKeYLbnmtHEtAqJ5Z5HSSyOe5y6rtLqSdaxWOIcE2m3V1mXltmB8e3zCDXJaXxt2tddpNeU5dVo8epji7ZgyTgyd5XqysZ5mYjxXRJSXR8axoip3qHPp9rwYL9unV2ZNyzZKTSektJJJHgEi2DOHFtltzKGjkhSJiIiat8BG59qwZ7dqzr0+syYK9mrU8XYjuGJ7tJcrkrVnkXVdlNx06XSU01ezRnU63JqaxW/2eMdLjd9HV1FJM2WCV7HNXXc5UMTWJ6n24SDZ85cX2ulbT080SsamibSakbm2nBlnmzsw67Lhr2au6uzuxnWQOhllh2XJouiGuuy6as8t/wA1z8cI7udfVXCqkqKmV73vXVdXKqEpjxVxxxDhyZbZJ5sxT21OTHuY5HMcrVTpRdAN0wtmbiXDtOkNDO1Wp9fecWfb8WfzQ34dRfDPNZe+7PfGzm7KywaeacnyPTOv5pnadivGl7xJJt186+RiqiHbp9FiweWGnNrcubzNcVVVdVXVTrcj4GAAAAAAAAAAAAAAAAAAAAAAAAAAAAAAAAAAAAAAAAAAAAAAAAAAAAAAAAAAAAAAAAAAAAAAAAAAAAAAAAAAAAAAAAAAAHW49MMeQMSxJek5srNeqc+Bbz5u3obfipWt58kJ7avPK2hXU6AAAAAAAAAAAAAAAAAAAAAAAAAAAAAAAAAAAAAAAAAAAAAFTeGnz2s3obvxIWHZvJKC3XzQgmLoLNiQVurMjOl5hkNDLmeXr7voYAAAAAAAAAAAAAAAAAAAAAAAAAAAAAAAAAAAAAAAAAAAAAAAAAAAAAAAAAAAAAAAAAAAAAAAAAAAAAAAAAAAAAAAAAAAAAAAAAAAAAAAAAAAAAAAAAAAAAAAAAAAAAAAAAAAAAAAAAAAAAAAAAAAAAAAAAAAAAAAAAAAAAAAAAAAAAAAAAAAAAAAAAAAAAAAAAAAAAAAAB1uPTDHkDEsSXpObKzXqnPgW8+bt6G34qVrefJCe2rzytoV1OgAAAAAAAAAAAAAAAAAAAAAAAAAAAAAAAAAAAAAAAAAAAABU3hp89rN6G78SFh2bySgt180IJi6CzYkFbqzIzpeYZDQy5nl6+76GAAAAAAAAAAAAAAAAAAAAAAAAAAAAAAAAAAAAAAAAAAAAAAAAAAAAAAAAAAAAAAAAAAAAAAAAAAAAAAAAAAAAAAAAAAAAAAAAAAAAAAAAAAAAAAAAAAAAAAAAAAAAAAAAAAAAAAAAAAAAAAAAAAAAAAAAAAAAAAAAAAAAAAAAAAAAAAAAAAAAAAAAAAAAAAAAAAAAAAAAAdbj0wx5AxLEl6Tmys16pz4FvPm7eht+Kla3nyQntq88raFdToAAAAAAAAAAAAAAAAAAAAAAAAAAAAAAAAAAAAAAAAAAAAAVN4afPazehu/EhYdm8koLdfNCCYugs2JBW6syM6XmGQ0MuZ5evu+hgAAAAAAAAAAAAAAAAAAAAAAAAAAAAAAAAAAAAAAAAAAAAAAAAAAAAAAAAAAAAAAAAAAAAAAAAAAAAAAAAAAAAAAAAAAAAAAAAAAAAAAAAAAAAAAAAAAAAAAAAAAAAAAAAAAAAAAAAAAAAAAAAAAAAAAAAAAAAAAAAAAAAAAAAAAAAAAAAAAAAAAAAAAAAAAAAAAAAAAAAHW49MMeQMSxJek5srNeqc+Bbz5u3obfipWt58kJ7avPK2hXU6AAAAAAAAAAAAAAAAAAAAAAAAAAAAAAAAAAAAAAAAAAAAAFTeGnz2s3obvxIWHZvJKC3XzQgmLoLNiQVurMjOl5hkNDLmeXr7voYAAAAAAAAAAAAAAAAAAAAAAAAAAAAAAAAAAAAAAAAAAAAAAAAAAAAAAAAAAAAAAAAAAAAAAAAAAAAAAAAAAAAAAAAAAAAAAAAAAAAAAAAAAAAAAAAAAAAAAAAAAAAAAAAAAAAAAAAAAAAAAAAAAAAAAAAAAAAAAAAAAAAAAAAAAAAAAAAAAAAAAAAAAAAAAAAAAAAAAAAB1uPTDHkDEsSXpObKzXqnPgW8+bt6G34qVrefJCe2rzytoV1OgAAAAAAAAAAAAAAAAAAAAAAAAAAAAAAAAAAAAAAAAAAAABU3hp89rN6G78SFh2bySgt180IJi6CzYkFbqzIzpeYZDQy5nl6+76GAAAAAAAAAAAAAAAAAAAAAAAAAAAAAAAAAAAAAAAAAAAAAAAAAAAAAAAAAAAAAAAAAAAAAAAAAAAAAAAAAAAAAAAAAAAAAAAAAAAAAAAAAAAAAAAAAAAAAAAAAAAAAAAAAAAAAAAAAAAAAAAAAAAAAAAAAAAAAAAAAAAAAAAAAAAAAAAAAAAAAAAAAAAAAAAAAAAAAAAAAdbj0wx5AxLEl6Tmys16pz4FvPm7eht+Kla3nyQntq88raFdToAAAAAAAAAAAAAAAAAAAAAAAAAAAAAAAAAAAAAAAAAAAAAVN4afPazehu/EhYdm8koLdfNCCYugs2JBW6syM6XmGQ0MuZ5evu+hgAAAAAAAAAAAAAAAAAAAAAAAAAAAAAAAAAAAAAAAAAAAAAAAAAAAAAAAAAAAAAAAAAAAAAAAAAAAAAAAAAAAAAAAAAAAAAAAAAAAAAAAAAAAAAAAAAAAAAAAAAAAAAAAAAAAAAAAAAAAAAAAAAAAAAAAAAAAAAAAAAAAAAAAAAAAAAAAAAAAAAAAAAAAAAAAAAAAAAAAAHW49MMeQMSxJek5srNeqc+Bbz5u3obfipWt58kJ7avPK2hXU6AAAAAAAAAAAAAAAAAAAAAAAAAAAAAAAAAAAAAAAAAAAAAFTeGnz2s3obvxIWHZvJKC3XzQgmLoLNiQVurMjOl5hkNDLmeXr7voYAAAAAAAAAAAAAAAAAAAAAAAAAAAAAAAAAAAAAAAAAAAAAAAAAAAAAAAAAAAAAAAAAAAAAAAAAAAAAAAAAAAAAAAAAAAAAAAAAAAAAAAAAAAAAAAAAAAAAAAAAAAAAAAAAAAAAAAAAAAAAAAAAAAAAAAAAAAAAAAAAAAAAAAAAAAAAAAAAAAAAAAAAAAAAAAAAAAAAAAAB1uPTDHkDEsSXpObKzXqnPgW8+bt6G34qVrefJCe2rzytoV1OgAAAAAAAAAAAAAAAAAAAAAAAAAAAAAAAAAAAAAAAAAAAABU3hp89rN6G78SFh2bySgt180IJi6CzYkFbqzIzpeYZDQy5nl6+76GAAAAAAAAAAAAAAAAAAAAAAAAAAAAAAAAAAAAAAAAAAAAAAAAAAAAAAAAAAAAAAAAAAAAAAAAAAAAAAAAAAAAAAAAAAAAAAAAAAAAAAAAAAAAAAAAAAAAAAAAAAAAAAAAAAAAAAAAAAAAAAAAAAAAAAAAAAAAAAAAAAAAAAAAAAAAAAAAAAAAAAAAAAAAAAAAAAAAAAAAAdbj0wx5AxLEl6Tmys16pz4FvPm7eht+Kla3nyQntq88raFdToAAAAAAAAAAAAAAAAAAAAAAAAAAAAAAAAAAAAAAAAAAAAAVN4afPazehu/EhYdm8koLdfNCCYugs2JBW6syM6XmGQ0MuZ5evu+hgAAAAAAAAAAAAAAAAAAAAAAAAAAAAAAAAAAAAAAAAAAAAAAAAAAAAAAAAAAAAAAAAAAAAAAAAAAAAAAAAAAAAAAAAAAAAAAAAAAAAAAAAAAAAAAAAAAAAAAAAAAAAAAAAAAAAAAAAAAAAAAAAAAAAAAAAAAAAAAAAAAAAAAAAAAAAAAAAAAAAAAAAAAAAAAAAAAAAAAAAHW49MMeUMSxJuk5sjNeqc+Bbz4u3obfipWd58kJ/avPK2hXk4AAAAAAAAAAAAAAAAAAAAAAAAAAAAAAAAAAAAAAAAAAAAAFTeGpz1s/obvxIWHZvJKD3XzQgqHoLNjQF+rLjOliGQ0MuZ5evu+hgAAAAAAAAAAAAAAAAAAAAAAAAAAAAAAAAAAAAAAAAAAAAAAAAAAAAAAAAAAAAAAAAAAAAAAAAAAAAAAAAAAAAAAAAAAAAAAAAAAAAAAAAAAAAAAAAAAAAAAAAAAAAAAAAAAAAAAAAAAAAAAAAAAAAAAAAAAAAAAAAAAAAAAAAAAAAAAAAAAAAAAAAAAAAAAAAAAAAAAAAHU89MS6JeQPLDm5TmyPdeqc+Bbz4u3obfipWt58kJ7avPK2pXU4AAAAAAAAAAAAAAAAAAAAAAAAAAAAAAAAAAAAAAAAAAAAAFTOGpz1s/obvxIWHZvJKD3XzQgqHlLNiQN+rMi5DpeHewPUOw8vX3fQwAAAAAAAAAAAAAAAAAAAAAAAAAAAAAAAAAAAAAAAAAAAAAAAAAAAAAAAAAAAAAAAAAAAAAAAAAAAAAAAAAAAAAAAAAAAAAAAAAAAAAAAAAAAAAAAAAAAAAAAAAAAAAAAAAAAAAAAAAAAAAAAAAAAAAAAAAAAAAAAAAAAAAAAAAAAAAAAAAAAAAAAAAAAAAAAAAAAAAAAADrceh0Sh5YUvSc2RmvVOfAt58Xb0NvxUrO8eSE9tXnlbUrydAAAAAAAAAAAAAAAAAAAAAAAAAAAAAAAAAAAAAAAAAAAAACpnDU562f0N34kLDs3klB7r5oQVF0FmxoG3VmRch0vLvaHp2JyGCH0wAAAAAAAAAAAAAAAAAAAAAAAAAAAAAAAAAAAAAAAAAAAAAAAAAAAAAAAAAAAAAAAAAAAAAAAAAAAAAAAAAAAAAAAAAAAAAAAAAAAAAAAAAAABqA1AagNQGoDUBqA1AagNQGoDUBqA1AagNQGoDUBqA1AagNQGoDUBqA1AagNQGoDUBqA1AagAAAAAAAAAAAAAAAAAAAAAAAAAAAAAAAAAAAAAAAAAAAAAAAAAAAAAAA6nHph0SCXmWJJvObI9V6pz4F3Pi7eht+Kla3nyQntq88raFdToAAAAAAAAAAAAAAAAAAAAAAAAAAAAAAAAAAAAAAAAAAAAAVN4afPWz+hu/EhYtm8koPdfNCCo00LLjQFurLjOmHmHe0PTmYZhyMAAAAAAAAAAAAAAAAAAAAAAAAAAAAAAAAAAAAAAAAAAAAAAAAAAAAAAAAAAAAAAAAAAAAAAAAAAAAAAAAAAAAAAAAAAAAAAAAAAAAAAfFUMviqZ4HzaHDBtjhl82wPm2OGHzjBwHGDgOMHAcYOA4wcBxg4DjBwHGDgOMHAcYOA4wcBxg4DjBwHGDgOMHAcYOA4wcBxg4DjBwHGDgOMHAcYOA4wcBxg4DjBwHGDgOMHAcYOA4wcBxg4H3bHAbYH1Hhl92hwPu0OGH1FDL6YYAAAAAAAAAAAAAAAAAAAAAAAAAAAAAAAAAAAAAAAAAAAAAAAAATRLweL+1PpOm9X6kB/IcX4pj5Nk93nVWQl8j11uNP6v1MfyHD+LHyXJ7vIrclbxBqrq+BTVffsU/ZmNmyR90j8GLBdZhrF1ynqZ2SJJTI1Eb5VIrXa+uprEVhI6PR2wWmZlYki0iAAAAAAAAAAAAAAAAAAAAAAAAAAAAAAAAAAAAAAAAAAAAAFd+E/gysxLiy2T007I0jpnNVHeVCU0OurpqzFoR2s0dtRMTEo3oslbxPora+BP7ErTfsUf9UdOzZJ+716XIS+SaaXGn9X6m3+Q4fxY+S5Pd6MXB4v7k+k6b1fqZ/kOL8Wfk2T3d3c63/rOm9X6mP5Bi/E+UZPdyTg6Yg60pvV+o/kGL8T5Pk933udL/wBZ03q/UfyDF+J8nye53Ol/6zpvV+o/kGL8T5Pk9zudL/1nTer9R/IMX4nyfJ7nc6X/</a:t>
            </a:r>
            <a:r>
              <a:rPr lang="en-US" dirty="0" err="1"/>
              <a:t>AKzpvV+o</a:t>
            </a:r>
            <a:r>
              <a:rPr lang="en-US" dirty="0"/>
              <a:t>/kGL8T5Pk9zudL/1nTer9R/IMX4nyfJ7nc6X/rOm9X6j+QYvxPk+T3O50v8A1nTer9R/IMX4nyfJ7nc6X/rOm9X6j+QYvxPk+T3O50v/AFnTer9R/IMX4nyfJ7nc6X/rOm9X6j+QYvxPk+T3O50v/WdN6v1H8gxfifJ8nudzpf8ArOm9X6j+QYvxPk+T3O50v/WdN6v1H8gxfifJ8nudzpf+s6b1fqP5Bi/E+T5Pc7nS/wDWdN6v1H8gxfifJ8nudzpf+s6b1fqP5Bi/E+T5Pc7nS/8AWdN6v1H8gxfifJ8nudzpf+s6b1fqP5Bi/E+T5Pc7nS/9Z03q/UfyDF+J8nye53Ol/wCs6b1fqP5Bi/E+T5Pc7nS/9Z03q/UfyDF+J8nye53Ol/6zpvV+o/kGL8T5Pk9zudL/ANZ03q/UfyDF+J8nye53Ol/6zpvV+o/kGL8T5Pk9zudL/wBZ03q/UfyDF+J8nye53Ol/6zpvV+o/kGL8T5Pk9zudL/1nTer9R/IMX4nyfJ7nc6X/</a:t>
            </a:r>
            <a:r>
              <a:rPr lang="en-US" dirty="0" err="1"/>
              <a:t>AKzpvV+o</a:t>
            </a:r>
            <a:r>
              <a:rPr lang="en-US" dirty="0"/>
              <a:t>/kGL8T5Pk9zudL/1nTer9R/IMX4nyfJ7nc6X/rOm9X6j+QYvxPk+T3O50v8A1nTer9R/IMX4nyfJ7nc6X/rOm9X6j+QYvxPk+T3O50v/AFnTer9R/IMX4nyfJ7nc6X/rOm9X6j+QYvxPk+T3O50v/WdN6v1H8gxfifJ8nudzpf8ArOm9X6j+QYvxPk+T3O50v/WdN6v1H8gxfifJ8nudzpf+s6b1fqP5Bi/E+T5Pc7nS/wDWdN6v1H8gxfifJ8nudzpf+s6b1fqP5Bi/E+T5Pc7nS/8AWdN6v1H8gxfifJ8nudzpf+s6b1fqP5Bi/E+T5Pc7nS/9Z03q/UfyDF+J8nye53Ol/wCs6b1fqP5Bi/E+T5Pc7nS/9Z03q/UfyDF+J8nye53Ol/6zpvV+o/kGL8T5Pk9zudL/ANZ03q/UfyDF+J8nye53Ol/6zpvV+o/kGL8T5Pk9zudL/wBZ03q/UfyDF+J8nye53Ol/6zpvV+o/kGL8T5Pk9zudL/1nTer9R/IMX4nyfJ7nc6X/</a:t>
            </a:r>
            <a:r>
              <a:rPr lang="en-US" dirty="0" err="1"/>
              <a:t>AKzpvV+o</a:t>
            </a:r>
            <a:r>
              <a:rPr lang="en-US" dirty="0"/>
              <a:t>/kGL8T5Pk9zudL/1nTer9R/IMX4nyfJ7nc6X/rOm9X6j+QYvxPk+T3O50v8A1nTer9R/IMX4nyfJ7nc6X/rOm9X6j+QYvxPk+T3O50v/AFnTer9R/IMX4nyfJ7nc6X/rOm9X6j+QYvxPk+T3O50v/WdN6v1H8gxfifJ8nudzpf8ArOm9X6j+QYvxPk+T3O50v/WdN6v1H8gxfifJ8nudzpf+s6b1fqP5Bi/E+T5Pc7nS/wDWdN6v1H8gxfifJ8nudzpf+s6b1fqP5Bi/E+T5Pc7nS/8AWdN6v1H8gxfifJ8nudzpf+s6b1fqP5Bi/E+T5Pc7nS/9Z03q/UfyDF+J8nye53Ol/wCs6b1fqP5Bi/E+T5Pc7nS/9Z03q/UfyDF+J8nye53Ol/6zpvV+o/kGL8T5Pk9zudL/ANZ03q/UfyDF+J8nye53Ol/6zpvV+o/kGL8T5Pk9zudL/wBZ03q/UfyDF+J8nye53Ol/6zpvV+o/kGL8T5Pk9zudL/1nTer9R/IMX4nyfJ7nc6X/</a:t>
            </a:r>
            <a:r>
              <a:rPr lang="en-US" dirty="0" err="1"/>
              <a:t>AKzpvV+o</a:t>
            </a:r>
            <a:r>
              <a:rPr lang="en-US" dirty="0"/>
              <a:t>/kGL8T5Pk9zudL/1nTer9R/IMX4nyfJ7nc6X/rOm9X6j+QYvxPk+T3O50v8A1nTer9R/IMX4nyfJ7nc6X/rOm9X6j+QYvxPk+T3O50v/AFnTer9R/IMX4nyfJ7nc6X/rOm9X6j+QYvxPk+T3O50v/WdN6v1H8gxfifJ8nudzpf8ArOm9X6j+QYvxPk+T3O50v/WdN6v1H8gxfifJ8nudzpf+s6b1fqP5Bi/E+T5PdxdwdcQIn0pTer9R/IMX4nyfJ7ut/B4v7eW6U3q/UfyHD+LPyfJ7sOtyDvlNTSzuudMqRsV6p5E18JmP8gxT/wBWPk+T3QLV3mKnqpqdzHK6J7mKvkXQ743Gkxzw5J0Vvd09nof6bjPzGnsfBW93xb7F/TcPmNPZj4K3u4rfI/</a:t>
            </a:r>
            <a:r>
              <a:rPr lang="en-US" dirty="0" err="1"/>
              <a:t>qOM</a:t>
            </a:r>
            <a:r>
              <a:rPr lang="en-US" dirty="0"/>
              <a:t>/</a:t>
            </a:r>
            <a:r>
              <a:rPr lang="en-US" dirty="0" err="1"/>
              <a:t>MaezHwV</a:t>
            </a:r>
            <a:r>
              <a:rPr lang="en-US" dirty="0"/>
              <a:t>/d87Nx/UUfMaex8Ff3Ozcf1FHzKnsfBX9zs3H9RR8yp7HwV/c7Nx/UUfMqex8Ff3Ozcf1FHzKnsfBX9zs3H9RR8yp7HwV/c7Nx/UUfMqex8Ff3Ozcf1FHzKnsfBX9zs3H9RR8yp7HwV/c7Nx/UUfMqex8Ff3Ozcf1FHzKnsfBX9zs3H9RR8yp7HwV/c7Nx/UUfMqex8Ff3Ozcf1FHzKnsfBX9zs3H9RR8yp7HwV/c7Nx/UUfMqex8Ff3Ozcf1FHzKnsfBX9zs3H9RR8yp7HwV/c7Nx/UUfMqex8Ff3Ozcf1FHzKnsfBX9zs3H9RR8yp7HwV/c7Nx/UUfMqex8Ff3Ozcf1FHzKnsfBX9zs3H9RR8yp7HwV/c7Nx/UUfMqex8Ff3Ozcf1FHzKnsfBX9zs3H9RR8yp7HwV/c7Nx/UUfMqex8Ff3Ozcf1FHzKnsfBX9zs3H9RR8yp7HwV/c7OR/UUfMaex8Ff3ckvsX1HGPmNPZn4K3u5Jfof6bh8xp7EaK3u+9n4f6bh8xp7HwVvdvuUWE6rMSprYaCdlOtI1HO2+nVdDnz7xjw8cw3Yttvk6SkmPg9353JdKb1fqc38hxfi3fJ8nu728HbEC//dKb1fqP5Bh/E+UZPdzTg6Yg60pvV+o/kGL8T5Pk933udL/1nTer9R/IMX4nyfJ7nc6X/rOm9X6j+QYvxPk+T3O50v8A1nTer9R/IMX4nyfJ7nc6X/rOm9X6j+QYvxPk+T3O50v/AFnTer9R/IMX4nyfJ7nc6X/rOm9X6j+QYvxPk+T3O50v/WdN6v1H8gxfifJ8nudzpf8ArOm9X6j+QYvxPk+T3O50v/WdN6v1H8gxfifJ8nudzpf+s6b1fqP5Bi/E+T5Pc7nS/wDWdN6v1H8gxfifJ8nudzpf+s6b1fqP5Bi/E+T5Pc7nS/8AWdN6v1H8gxfifJ8nudzpf+s6b1fqP5Bi/E+T5Pc7nS/9Z03q/UfyDF+J8nye53Ol/wCs6b1fqP5Bi/E+T5Pc7nS/9Z03q/UfyDF+J8nye53Ol/6zpvV+o/kGL8T5Pk9zudL/ANZ03q/UfyDF+J8nye53Ol/6zpvV+o/kGL8T5Pk9zudL/wBZ03q/UfyDF+J8nye53Ol/6zpvV+o/kGL8T5Pk9zudL/1nTer9R/IMX4nyfJ7nc6X/</a:t>
            </a:r>
            <a:r>
              <a:rPr lang="en-US" dirty="0" err="1"/>
              <a:t>AKzpvV+o</a:t>
            </a:r>
            <a:r>
              <a:rPr lang="en-US" dirty="0"/>
              <a:t>/kGL8T5Pk9zudL/1nTer9R/IMX4nyfJ7nc6X/rOm9X6j+QYvxPk+T3O50v8A1nTer9R/IMX4nyfJ7nc6X/rOm9X6j+QYvxPk+T3O50v/AFnTer9R/IMX4nyfJ7nc6X/rOm9X6j+QYvxPk+T3O50v/WdN6v1H8gxfifJ8nudzpf8ArOm9X6j+QYvxPk+T3O50v/WdN6v1H8gxfifJ8nudzpf+s6b1fqP5Bi/E+T5Pc7nS/wDWdN6v1H8gxfifJ8nudzpf+s6b1fqP5Bi/E+T5Pc7nS/8AWdN6v1H8gxfifJ8nudzpf+s6b1fqP5Bi/E+T5Pc7nS/9Z03q/UfyDF+J8nye53Ol/wCs6b1fqP5Bi/E+T5Pc7nS/9Z03q/UfyDF+J8nye6yNTyKVBY3h3FNyhlql4TVFAysrG6X+rX/8SfEQxKSzLAAAAAAAAAAAAAAAAAAAAAAAAAAAAAAAAAAAAAAAAAAAAAARrmo3W+0a/wD4l+KGJZhiWdNEQMtrtybkA9ym/dQMMpvKGHNBA+mQAAAAAAAAAAAAAAAAAAAAAAAAAAAAAAAAAAAAAAAAAAAAAAAAAAAAAAAAAAAAAAAAAAAAAAAAAAAAAAAAAAAAAAAAAAAAAAAAAAA4PXcYHn1s2y1d4ZaxiGs0ttWmv/0X/hUzXrBPR+eN5XW71q//AMiT8Sllr0hCT1YhlgAAAAAAAAAAAAAAAAAAAAAAAAAAAAAAAAAAAAAAAAABYbgZTcTc75v5YmfFCN3HpDt0fWVqaCq2lTeRUO97VO/aQMMloH0yAAAAAAAAAAAAAAAAAAAAAAAAAAAAAAAAAAAAAAAAAAAAAAAwankMMw8O4dIGr3ZNdQyzcsW6Xyq+6T4iGJSKZYAAAAAAAAAAAAAAAAAABxkkYxquc5ERPtA8a4YotVFqksyoqfYGeGq3bMFzFX5BsPTo1QxycPlpzBe9yfL9hia79EHJw2q34otNZokUyqq/YZ5OHtRyMe1HNciov2hhyAAAAAAAAAAAAAAAAAAACOszm63qkX/8S/ExLMMK0puQMtot/QGHuU3ICWS1Qw7EED6ZAAAAAAAAAAAAAAAAAAAAAAAAAAAAAAAAAAAAAAAAAAAAAAAAAAAAAAAAAAAAAAAAAAAAAAAAAAAAAAAAAAAAAAAAAAAAAAAAAABTEjpmXcB4d2k0RUDLTb698tPPAze6Rjmt8qpoZjwknorFXcHzMqorZ547XGrJJHPau2vIq6p0E3XWYojqi501+XT3O2ZvVUftr+Rn43F7sfDZDudszeqo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kPjcXufDZEl5GZd4pwBWV8uIaRtO2qY1sWjtdVRfIcOtz0yRHZdWmxWpM8pxtMyroupwOxtdC7ViKGJZzV3BhyMgAAAAAAAAAAAAAAAAAAAAAAAAAAAAAAAAAAAAAAAAAAAAAAMGfkUwy8S4dIka5c2964Ms3LePS71LvDH/sQxLfzLAAAAAAAAAAAAAAAB01NVDTN2pno1APFuGK7XTtVGVLXPToA1u445qHaxwQNVF6UUwzw16sudyrHa8dJGi9CKBirSzTfxXuf5TDL622J9UD6tsT6oHFKWaH+E9zPIBlUdzuVG7XjpHonQqmWGwW7HNQzSOeBqIm7VVBw2W34rtdQ1EkqGtevQZYe1TVUFS3ahejkA7gAAAAAAAAAAAAAAAGg5kx63Wmf4I1+JiWYYFsbuaGWyUCcgYe3TpuQDJaGHYggfTIAAAAAAAAAAAAAAAAAAAAAAAAAAAAAAAAAAAAAAAAAAAAAAAAAAAAAAAAAAAAAAAAAAAAAAAAAAAAAAAAAAAAAAAAAAAAAAAAAA+KYkdM37qga7el5RL00+tcvytnnp8QJVpfm0XmJ8DLy7AAAAAAAAAAAAAAAAAAAAAAAAAAAAAAAAAAAAAAAAAAANOzLXSOj89fgYlmHlWV37phluVtX/AMaGWHos5Aw5mQAAAAAAAAAAAAAAAAAAAAAAAAAAAAAAAAAAAAAAAAAAAAAAGFP+6oZeLXpvUwNeuTdyoGWZl2ipdqhOji0+IhiW+GWAAAAAAAAAAAAY09fRwfxqhjPKB4l0xbRUuvEuZNp4FDPDV7ljapqlVsED4ujVFMDwZ7hdKt68ZVSK1ehQOuOidI7afvUwyz6e3p4DIzoaBN24DLZQpp+6B3JQppyGAWhTTkA6X0KafumRiTUCL0AYNRb0+qBgyUTo3bTO9UDnDX3SkcnF1UiNToQD3bbjappVRs8D5ftVQw2i14toqrTjnMh18Kjk4e5BX0c+nFVDH6+AywyQAAAAAAAAAAAA0XMRFW6UydHFr8TEswwba3cgZbDQJvQMPZg/dQyMmMww7EED6ZAAAAAAAAAAAAAAAAAAAAAAAAAAAAAAAAAAAAAAAAAAAAAAAAAAAAAAAAAAAAAAAAAAAAAAAAAAAAAAAAAAAAAAAAAAAAAAAAAAHxTEjon/AHVMjXb3yOMS9NMrV/8AVs89PiBLNL81i8xPgZeXYAAAAAAAAAAAAAAAAAAAAAAAAAAAAAAAAAAAAAAAAAABpmZ38Oi89fgYlmHk2TlQwy3S3fw2nqGJekzkMMOZkAAAAAAAAAAAAAAAAAAAAAAAAAAAAAAAAAAAAAAAAAAAAAABhTp0AeRXJ3ymHp4Ne3XUDLwC3S61C/8A4/8AYhiW7mWAAAAAAAHxzkamrlREAxp7hSQsVzp49U6NoDwbjjGjptWtjc9eTVqmOWeGt3DFlwn1+SyPj8GoHi1NTX1m+olV+vKYZdUVv1/4gZkNv+wyMyGgTVO9AzoaFE6AMyGj+wDMipPsAyGUieADtSkHDAtIOB1PpE8AZY8tJ9gGHNRp4AMOahRegDBmoE1XcBhzW/7AMOW36f8AEDtpqivo99PKrNDA9m34suEGnyqR8nh0MsNlt2MaSp0a6NzF5FVVHJw96nuFJMxHNnj1Xo2jLDJa5rk1aqKgH0AAAAAAADScfN2rpTfdr8TEsww6BmmgZe9QpvQD14OQy8yyWGJHNBA+mQAAAAAAAAAAAAAAAAAAAAAAAAAAAAAAAAAAAAAAAAAAAAAAAAAAAAAAAAAAAAAAAAAAAAAAAAAAAAAAAAAAAAAAAAAAAAAAAAAB8UxI6J/3VMjXL3yOMS9NNrfnbPPT4gSzS/NYvMT4GXl2AAAAAAAAAAAAAAAAAAAAAAAAAAAAAAAAAAAAAAAAAAAaXmd/DovPX4GJZh5Vk5UMMt0t38Np6hiXpM5DDDmZAAAAAAAAAAAAAAAAAAAAAAAAAAAAAAAAAAAAAAAAAAAAAAAYcya6mGYeXWt1VVEjxa1nKGWXgpiNuU6p9QMS28ywAAAHxz2t/ec1PKoGHW3OlpW6vkavkUDwa/GFI1FZAj9tPsMcs8NfrsTXOoVWMeiMX7AcPJm4+qftSudr5TDLlHRa8qKoGVFQp4DIyY6FPABlRUaeADKipE8BgZMVKidAGVFTJ4DIyYqdE5UMsMhkDeXQDuSFNOQDkkaJ0BgWNF6AOKwppyBl0vgb4AOiSmReRAMWWmTwGGWLLSovQYGNLSJ4AMWWjRegyMWSiTwAY0tCn1QMWSi05EVDA4w8fTP2onORfKB61Fia506o1702PIZ5Y4bBQYwpFRGTo/bX7BycPeornS1TdWSNTyqZYZjXsd+65q+RQPoAAAA1HGrEdcYFX6imGYYdEzkDL26JuioIYenEmiGSWQwww5oIH0yAAAAAAAAAAAAAAAAAAAAAAAAAAAAAAAAAAAAAAAAAAAAAAAAAAAAAAAAAAAAAAAAAAAAAAAAAAAAAAAAAAAAAAAAAAAAAAAAAAPimJHRP+6pka5e+RxiXpptb87Z56fECWaX5rF5ifAy8uwAAAAAAAAAAAAAAAAAAAAAAAAAAAAAAAAAAAAAAAAAADS8zv4dF56/</a:t>
            </a:r>
            <a:r>
              <a:rPr lang="en-US" dirty="0" err="1"/>
              <a:t>AxLMPKsnKhhlulu</a:t>
            </a:r>
            <a:r>
              <a:rPr lang="en-US" dirty="0"/>
              <a:t>/htPUMS9JnIYYczIAAAAAAAAAAAAAAAAAAAAAAAAAAAAAAAAAAAAAAAAAAAAAADGkQwzDAq2aoB49ZHy7gyyMJM2a+Zf8AoIYltBlh8VzUTVVQDArLxRUuvGyaaDk4eDcMWsbr8kVHeVByzw8Cuv8AcKzXa0an/VTA85Wzyrq+SRdfC5Qy7Y6TXeqAZUdG3wAZMdJp0AZMdKngAyY6b7AMhlN9gHeym+wcMMhlOngHA72QJ4DI7mxInQB2oxDA5o1Aw5aAfdEMhogHzQwOKtQDgrAy6nRIvQZHS+BPAB0Pp08BjgY76b7AOh9MngDLHkpvsAxpKVPABjSUmvQBjSUbfABiyUmm9EA6tieJdWySJp/2UD0aK/3Cj02dHJ/2XUMPft+LWv0+VqjfIg5OHvUd4oqrTipNdRyxwz0c1U1RUMj6BrGLWbVdCv8A0UxLMMajj5Ay9ilYZYZ8aGCXc0Sw5IIH0yAAAAAAANOv+ZOF7JeY7TX1bmVUmmy1E8J2afQ5tRSb0jwaNTqKaa3Zv1bZR1EVVTsnhXVj01RTlvSaW7MtmPJXJWLV6NWzVxJW4Xwy640LGOlR6Jo7kN+jxRmzdizZEeEy+ZUYlrcUYWp7nXMY2WRuqozkNmu09cGWaVcelz2yxPLbzidYAAAAAAABreKsbWHDVdT0d0qHRyzpqxETl36HRptNk1MTOP7NebLXFXtW6NgppmVEDJo11Y9EVPIpotWazxL1W0WjmHYYegAAAAAAAAAAAeBjHF1mwpRpVXiZ0UauRqKia71N+n099RfsU6vGa8YcfeW6NT/bfgLx+T2U/M7/AJLqvZxfM8Hu9XDGaGE8RXFKC21jnzKiro5ET/Zoz7bnwV7V48GzHrsOSeIluyKipqnIcDsAAAAAAAAAHGZysie9OVrVUQzCKcL5i3i55g1VhnihSmiaitVE38qp4PsJidBj+G737uDWam2HUxir08EsEO7gAAAAAAAAAAAAAADhNI2KJ0j10a1NVEzw9VrNp4hH1fnLgihrZaSeueksTla5NlOX1knj2nU5KxaseEuDJr8OO00tPjDpZnbgNzkalfJqv/VPzPfybVezx8zwe7f7RcaW60EVbRybcMrUc1fsI3JjtjtNbdXZjyVyV7VWWa2wAAAAAAAAAAAAAAAAANTzTxFWYYww+5ULWOlR6Jo7kOjSYozZopbo9RHhMurKbE1binC8Nyr2MbK9F1RnIbtfpq6fJNauLS57ZeeW4nC6wAB8UxI6J/3VMjXL3yOMS9NNrfnbPPT4gSzS/NYvMT4GXl2AAAAAAAAAAAAAAAAAAAAAAAAAAAAAAAAAAAAAAAAAAAaXmd/DovPX4GJZh5Vk5UMMt0t38Np6hiXpM5DDDmZADzcR3ygsFvdXXGRWQtRVVUQ948c5LRWvWWeP6zb7QwcHYwsmK6eSezzrKyN2y7VNN5v1Ojy6eeLw5cGqx5/JL17pXQW2gmrqp2zDC1XPXwIcseNorH3dPDxcIY0sWKuO7ETul4p2y/VORTqz6TJg47cdWmuelrdmOrYzlbgAAAAAAAAAAAAAAAAAAAAEaZv47uuE6q3RW+OJyVM/Fv206NPISW16SmqyWrf7Q5N0z20mmrlp1mW+YerJK+yUlbKiJJNGjnInJqceoxxjy2pH2bNLknLhrefuzzTPg3tGxFmrhGw3F9BcKx7JmLo5Eb0nfg23Pnr2qR4OfUammnmIv93m/tvwF4/J7Kfmb/kuq9nP8zwe7ZcGY4sGLUlWz1DpeKXR2qaHJqdFl0/nhvxarHl8KtmOR0gAAAAAAAHGR6Rxue7kamqhmI5nhq9Nj/DtRcqm3x1Llnpv4iach200Ga9IvEeEuPUa3Fp8k47z4w2N6HE62LO3XUMvMqY9dUMMuVmcymqJXvXTVu4QxLnW3x7NWxsRw5OHhVtdVzquj3M8imR5sscsid+9zvKYZcG0f2AdrKPdyAZMVJ/1AyYqX7DAyI6X7AMllL9hlh3x032DgZDKdPAZHcyHToA7GxadAHY2PdyA5c2sMMObWgctn7DI+o0xyPpgfdPsMhp9gHwwPitM8j5s/YZHFzTA4OYBwdHu5DLPLrdFr0Adb4degDpfTp4AMeSm+wxwOh9N9gGNJS/YYZY8tL9gGNLSf9TIxn0e7kA6lo08AHOOKWP9x7m+QD0qKuq4FTV7n+VQw9yivj36NkYjftHJw43l7KmeJ7F10bvA400WmggenA3REMjKYgYdreQxI+pyiB9MgAAAAAHXVStgp3yvXRGpynm0zEcw9UrNp4hTLGklffcW1V1iY57aaZybSLyI1S9aGtNNp4ifuru4WnW6uaU+0f8A6WayWvTLvgiift7UrY+/K1uuGceeZ+0uzassThinPjDzeEPzEf8AeIats+phLR5bfp84O38vqLzP9m/d/qJRe39JSURSSAAAAAAAAK98JbnlZPN/96E7/j/</a:t>
            </a:r>
            <a:r>
              <a:rPr lang="en-US" dirty="0" err="1"/>
              <a:t>lyOHdPp</a:t>
            </a:r>
            <a:r>
              <a:rPr lang="en-US" dirty="0"/>
              <a:t>/9wnXD30LS/dN+CEPm9SXRp/ThnmpuAAAAAAAAAAABCPCrbt4agZ4Z2J/lCY2H6v8A05N3njb5n/1reBMjLZiDDFJdpbnNG+duqtROQlNbvN9PmnHEdENodvrqcEZJnq8TMjLqXLiSnutqrp3tSRiOfycqpuPWj3ONbfurw6NTtvw+CctJ8Vhcrbu694Moq6Rf/I9u8r+44oxai1Ydm2ZJyaeJt1bQcKQAAAAAAAAOup+bS+YvwMx1Zjqrvl//</a:t>
            </a:r>
            <a:r>
              <a:rPr lang="en-US" dirty="0" err="1"/>
              <a:t>ADnuHmN</a:t>
            </a:r>
            <a:r>
              <a:rPr lang="en-US" dirty="0"/>
              <a:t>/EpZZ+ghD7n9dX/SxhWUuAAAAAAAAAAAAAAAYt2+jp/</a:t>
            </a:r>
            <a:r>
              <a:rPr lang="en-US" dirty="0" err="1"/>
              <a:t>NPNujdp</a:t>
            </a:r>
            <a:r>
              <a:rPr lang="en-US" dirty="0"/>
              <a:t>/VqqXhjBdNjTMy526pqXwNWaRdpv2F4nVTpdDTJEeyoZMff7jbFP/rfL3we7fRWqoqqW5zyTRs2mN05VIyP8gv2oia+CSpstLTxy7ODlf66nvNVhere5/FvVE2l3t2U5P8AJ73bBTJhjUVcujy2waudN9k/FZWEAAAAAAAAAAAAAAAAAI64QfMKT7xp27b9TD3Hln9Sx+DlzApfIvxOnd/XlFbf0lJpEpIAAfFMSOif91TI1y98jjEvTTa352zz0+IEs0vzWLzE+Bl5dgAAAAAAAAAAAAAAAAAAAAAAAAAAAAAAAAAAAAAAAAAAGl5nfw6Lz1+BiWYeVZOVDDLdLd/DaeoYl6TOQww5mQAjzPzmNUeY469B9RT9vdvp8v6QRwd8WPsuJmW+V2lPOqq5VXp5ELbu2m77FMxHipujzRhyRaZWXzDcj8B3N6cjqVVQpNI4z0j/ANXCk8xyiLgqf/dPv0+BYd68tUTg+pssAVxKgAAAAAAAAAAAAAAAAAAAAII4S/0hZfSv9E5/j/</a:t>
            </a:r>
            <a:r>
              <a:rPr lang="en-US" dirty="0" err="1"/>
              <a:t>rX</a:t>
            </a:r>
            <a:r>
              <a:rPr lang="en-US" dirty="0"/>
              <a:t>/SO/yD6Kn7lL+C+atu+5Qjdb69v23aD6an6ewvIclujrVOx5Y4sQ5wS2uaVY2Syu1cn9i4bblnFpO1CG3uvNqN5i4OlofG13ZefeiLyHHP8AkGSJ47LFdopMRPLfMr8uKPAyVCUtZJPxzkcu10aIRuu3C2r45jh26fRVwTzEt8I52gAAAAAAAHTX/</a:t>
            </a:r>
            <a:r>
              <a:rPr lang="en-US" dirty="0" err="1"/>
              <a:t>Mp</a:t>
            </a:r>
            <a:r>
              <a:rPr lang="en-US" dirty="0"/>
              <a:t>/u3fAPVPNCtdg/mFiD+3xLfpfo6Krv31tllXoU9aHTI0MsOeLXoMjCliVNdxhliSQfYB1LT/YYHH5N9gHJtLv5AO5lN9hkd8dN9gHfHTfYGGQyBE6DI7mQoB2MjTwAc0ZvBy5owww5I0DloZH1GmOR9A+gNAPpkAAAD5oYAD4B8Vo5HzQyOOyYHFWAcFZvDPLg+P7DI63woB0vgRegDokpvsMDHkpvsDLofTfYB1Opd/IYHD5N9gHJKf7AO6ODfyAZUUS6puMjOgj0MjLjaYYdzUDDsA+mQAAAAAABpOdF4W0YGrpo37Mqx97pynRo8fe6itJ6S9dvuqTl9kY5UYWdXZfXStqYV46XjXt1TeuqKpNbtqJx5KUr0jhC7VWL5L5Y+/MO/gxXCajq7hZKtFa+NWta13Qe95iM2OuSvRq0WL4TU3x2nxlunCH5hv+8QiNs+phP/8AW36QRZcWYlmwpSWPDMFTx8CKj3wqmpZsmixRmnLlnwVnHrJrScdI8ZZFhxjj3Cd5hq8RpXPpnKjFbMqIm9eUzfTaTURNcXHLVOTVY69u3PCz+Gb/AEl6sMV1jkYkbm6rou5Co6rBODJNVh0eb4ikTx4oHzUzKvl6u8liwvHOyeJ2m3Cu9dFJ3btux0iM2afBy7jrJrXucfX3ajR4hzMw9XwXO7pcnUkLtp7ZNNHISN8Oiyx2Kccyi6W1df7TE8Qsng/FUGJcIyXGnc1sjYV2kRd7V2VUqut0s6bJFZTWh1Maiv6RdlFiO91+YVxpKy4TTQM02WOXcnfKTOp0+Ouli0R4uTVZb11sVifBM+LppafD9VLC9WPbGqoqdG5Stx1j9p3BETaefaUVZDXa83+lukFZcpXv0cjHu/498WHd8OPFSk1hXNq1F7aq8XnmIR1nfhq72vFdEysvklY6o76NXf8A002kTTkOrZ9VjyY7RWnHH/5bNz094rOTteHPROmVGGbvZKRs9xvslxjlhbsMd/w6fAQ+4arHl/rWnEw3aHTZMc9u1uYn7N8IxJgAAAAAAAAAAAhLhUqiYcp1XciVEfxQmNh+r/05N4/+nz+3u5S4xwxQ4Dt9NV3mmhmYzvmOVdUPW56TNfU2tWvMOHas2PHpa1tPEtO4ReMLRd7RDarVVxVbnysXajX7UNm0aHJTUd5eOPB167V4/hZis8y3LAFe3CGUcNdXIiPiiV3Fu3KvIc+4R32t7Ffu17TX/wCNF7eEIZxDjPHmLrtJV4bZXR0zFVuzCqKhNabRabS04zTEzLj1usy58n/DHEQ9bLnMPFGGMQMoMVxVUiVLkYizqnedOpjVaDBqac4fs049Tn0398vSVhL1iKktmGuzcz2pErNpuq7l3bkKpOK05O6jqseC0Zadv/zlWXEWNceYwvlRWYbjroadF0SOFUVE03alt02g0+kxxGaYmVfz6/JqJ7OKPGGdgbH2LsKYgghxUyrkZMuiJOqciqiamc+j0uqxzGHjlzVz6rT3jJeJmE84/</a:t>
            </a:r>
            <a:r>
              <a:rPr lang="en-US" dirty="0" err="1"/>
              <a:t>ur</a:t>
            </a:r>
            <a:r>
              <a:rPr lang="en-US" dirty="0"/>
              <a:t>/ANn9ZcrdUbLvk6va9nQuiFTpjmuppS3utOK9cmG16+yu1rzHxZXWCosdC6qqrhM9HMlYqbTUTlQtmbbcMZa5Z8KxCuabXZIrkpPjPPgxqbEuZOHK6nuN6W4rStfqrZNNHadBtnBos0TSnHLXW2ri3anniFmcD4np8VYYS4Q7LXLFq9iL+6qou4qer0ttPk7Mp7R6mueOY+yGsv8A+c9w8xv4lJufoIcW5/XV/wBJHzjzAiwjQNhiYk1TM1dlqLvToIfQ6KdXbiJ4iErmz102PvLdftHur865Zr1XGVsDrp8ne5XpppoiLvLV3ehpHZtxyrFcuqy27VOeEvZHZj1N0ezD14jc2uh0Y58i985fCQ247dWtZzY58HdpddeMvc5I8U0EAmwAAAAAAAAAAAYt2+jp/</a:t>
            </a:r>
            <a:r>
              <a:rPr lang="en-US" dirty="0" err="1"/>
              <a:t>NPNujdp</a:t>
            </a:r>
            <a:r>
              <a:rPr lang="en-US" dirty="0"/>
              <a:t>/VqrTlLdrbac3blPcquOmj42VNp67i4arHbJt1a1jmfBUotFN1ta3TxTTinMTC1NYKyemu9LUSsjVWxtVdXL4CtxoNRa0Vms+Kx49ZhpaLdpEPB6SW6ZhVt+SNWQue9V8CaoWLc+MOijFM+Pgr2GJybnOSOk8tlzrzMqaOtfhyyRufVu71skS79VI3bNvjNEZbzxEJvW6qNNSaRHNp//AAipt0zVt+xXVjrp8nYqK5XaaKhPTTQW8I45QFZ1lunKxGUeO48XWdHPjSKoibpIxV37t2pWdy0M6T+0dEvodb39px/eEeYwxNfcX5kNwxZaya2Np1dG+WNf3lTRdenwnZodNTBpp1GSOeXvW5/7RhrPjLMtlJjrCGMoYJ6qtvlHNsNc/dss15V6D13um1OKZ7MVlptp82KK27XKRMyMaQYSw66vljR87m95Cq716CH02mtqM0Y69PdJWvFMM5LfZW+ov2Z1+nkuNp7JfJXuXZ4vTRN5bq6fR6evYyccq9m1efU27eKPBvmTWZV2p723DWI4pVqXu2VkmXe1UOHcNBiyY+9w9IetJqsunv2c33SxmPjCmwpYPl79l7npoxuvLuIDTaa2fJ3cLF260p3luitlZiLMvEVwmulnS4tpJnbTGR6aNQtmPS6TT44pk45hWc2qz6jJa+PmI9mdd8xMVQ26js9W+qoq5J2q9zlTac08YtBp8mWctOJrx0Muqz4NN3V/C3PPKd4rhWLlQ2uWof8AKeI14zp1K7qsda6qaxHgndmtOXDSb+PKDLbmHiV1pq7dTT1FZXOqHozZVNpE13E/bb8VprPHEcIn462HLfnx6xw3rIufGUNRWVOLJauOnj0VFn000/scG7Tp604wxEy26GmovkjtctVzFzIxLia9zWzC0NTE6Fyt1gVO+RF5Tp0G34sVIy5p8JbNfrZmO5xdfd5+EsW5gYZvdPLf4K+eF79zJdNFOvLptHqKTXHMcovvNXimMkxMxCXc7az5dleys2dhZVY5W+DXoK5oqdjWdn2WjBk7zFNveEJWLE+J5sI09lwxS1Kywa8ZJDprv5CxZdJhjNOTLPhKv4tXaKWpSOZlmYLx5jHC+KqePErquVsve8VMqdKomoz6PTanFPc8eDVTPqcF4nJzwtVb6ltXRx1DOR7UUp+Sk0txKx4skZKxaHeeGx8UxI6J/wB1TI1y98jjEvTTa352zz0+IEs0vzWLzE+Bl5dgAAAAAAPHrsUWChrFo6u6U8M6LpsOVddTfj02XJHNa8teXLTFHN54etG9skbZGORzXJqip0oaZiYniXuJiY5hyMMgAAAAAAAGm5o42TBVuhq1o/lPGKqaa8mieU6tFpvicnY54YvPZxzf2e3hK89nbHT3LiuK45iO2fBqeNRh7m81acGbva8vXNDeAAAAAAAwrtdrdaoeOuNXHTR/Wep7pjtkns1jmWLT2azaejstlwo7lTJU0NQyeFV0R7OQZMdsc8WjiXjHlpkjtUnmGSeGwAAAAAAAAAANLzO/h0Xnr8DEsw8qycqGGW6W7+G09QxL0mchhhzMgBHmfnMao8xx16D6in7e7fT5f0r7SYYm7TYsTW5FbLSuYjkYm92q66/4Lbm1XY1MYrdJVHQ6bvdLlt1tE+CcrViKPEGTVdO6RFnZTvY9uu9NERCta/T9zrKcdOUztOo73FxbrDUuCpuS6/fJ8CQ3vy1/Txg+ps9/O3Ml9lc+xWtiyVsrdlro175qqcW27f8AETF5nwh263VV0uOYnxtP/wCEMpcM2II21cr7pxDdHKq6aaFitTQdPBX8dtXbxjmU5ZXY9fjHD89AqLTV0cStVVXvtU3ale3Lb/heMkTzCU23Wzlyd1eGvZW4ju9NmTcMP3a4S1CJPss216NEOrUYcWTRRmpHE8NeXLkx7h2P+svV4SmKq2yWOCG2VT6eoWRFVzF36KcWzaaM2ontdOEjrsvcafvI+/gz+D3iepv2GlbW1Lp6iFqI5zl3qpv3nS1w3jsx1Rm06i+WbRZq2N7/AHu55tU1rtNxmgp40YsjWLuXfvPe26akaS18kePi6N11FsGWuKv34elnFi2509fTYXtcskVVMqs49i70Xwmra9JXNecl+kNm5Z50mmiI8Zt/+</a:t>
            </a:r>
            <a:r>
              <a:rPr lang="en-US" dirty="0" err="1"/>
              <a:t>HkXKwY</a:t>
            </a:r>
            <a:r>
              <a:rPr lang="en-US" dirty="0"/>
              <a:t>/w02gucN7rrwj3xq+Bum5F016EOzHqdLmyWxTSK/+</a:t>
            </a:r>
            <a:r>
              <a:rPr lang="en-US" dirty="0" err="1"/>
              <a:t>uDNptRXBXNW</a:t>
            </a:r>
            <a:r>
              <a:rPr lang="en-US" dirty="0"/>
              <a:t>/M+ycrDWT19qhqqimdTSvbq6N3K0gM+OMd5rWeYS2nyWy44taOJZrlRrVc5dERNVNLf1QPnTmXXJcZcNYfZItWq7DZIl36k7tm31yRGbJPg49fqu4pOOsc2n/APDQrJfszrJVJX3OG5TUyNVFR+mnlJjLj0N47NZjlB0+MmYmOfBuGUGM7viHH9Rx1ZKtMqt0iVdyHHqtDjwaTp4+7bbXXzayvZ8In7PS4ReJbvYrvRLb62WCPRrnNav729Dg2XBTNFotCa195x6ftR7tExDijMTET21tjguEVLomjo9NF3Eth0uk03MZZjlD5NVnz0rXHE/ttuQmYV1kvL8OX1ZZahyq7jJV3t06Dl3TQY5x97i6M6PVZMd+xlSdmnjenwhZUqHNbJLJqjGa79SD0mktqr9iFgtkrhp3t/8A/qucl7zQvFbLc7clz+SSv22NZpoieAttcGiw0il+OYVe+fUZ7zbHzw+YqxVcbu60Wu700kVbTVG09ZF75UVNDGk0mOmW2bHPhMPOu1OT4SNPljxjxWpwXzVt33KFT1vr2/af0H01P09heQ5LdHWq9fKymoc81qauZsMTZX6udyJyFs0NZtouIRG8zxaieYMd4QSCNFv1JqjU/wCS+DyEBbQ6jmf6y7aanF2Y/s7MS1HZrCdRJY7ho5zdpksZo4nBkickOvT3plniJRtwfcXXC4XKust2qpJ5oHvVHvXeqbSohObrpcdcNclI6oPSZsvxVqZOjZs+sSz2HCckdHMsVVMn/je1d6byL23T99qK89EzmvGLBbL7PPy8vVfYcun3m/176mVVc9iSrvXpRDq3LFW2ojFihH7Zktmx2y2/9RBfMaY+xfdJ63DkdfFT7WuxCqKjSbwaHTaWkRmmOXDqddk1FuMMdHr5eZi4owvf4rdimGpldO5Gpx6p3uq8p41Wi0+pxTODjwacOo1GnydvLzwmLOG71FNl3W3G21LopOK2mPYvIVrS4/8A5lKXhY4vF9Pa9UFUmPMa3nDPYm0srKisSXbWojVNdPAWjLt+nx54y2mIrx0V3S67LOG2Prbn/wDD7g7HWMsMYlp24mdVvje/eyZUPeXR6XU45ri45aLZ9Vp7VyX54/8A2sBjG3V+KsJsktd1fbnPYkqvZ4NNdORSqYprps8zeOYhaKW7/FHZ8JlWy14cu02KrrRx3uRk0Om3L0v/AMFwwZ6W09bRXwlVdzx2w6m1LzzPuuC5CiLc63IB0uZqZZdMsSKB0OgRegDrWnTUcAlOmpjgc206IB2NhTwGR2tiRAO1I00A5tYYOXJGhhyRAOSJqB9Ro5H3RAPpgDIaDgfTIAAAAAAAAfNDHAADA+aIZHxWjkfFTQDiqAcVaBxczoDLrdGZHW6JFA63QpqB1Op0UwOC06ajgEp01M8DsbAidAHdFEiAd7WaAdzUMMOxqAck5RA+mQAAAAAABAPCpv8AxMNLa2o7SRHI/wC0nNhwd5km/s5dzzRg0/Yn/u8/C2eNhs+HorYtqnXZjRrlRdyrpoduq2XNnvNu0iNHuOPTV4iGr4IxhHUZvsuNDG+Cmq50VzF8B1W0Vsei7q08zENWo1lMup7+ITTn+/jcu0k+s5qlb26Ozq+FlpPbxTP/AI8bgz4foqfDjLqkbVnmbqrv7kjvWptN+xCD2zTx2ptb/TZc87JQ3TCE0lREjpI++</a:t>
            </a:r>
            <a:r>
              <a:rPr lang="en-US" dirty="0" err="1"/>
              <a:t>aq</a:t>
            </a:r>
            <a:r>
              <a:rPr lang="en-US" dirty="0"/>
              <a:t>/YhFaHNbDmiarB3dc2O1L9OJlH2UlyqEyousMblRaeBVYvg75CY3fFXv6T7oLYstpzWj2cuDbZqOruNfeKiJH1TZ3NR/2KZ3bNNMVccdDBi7WqtMpfzAtVJdcLVsFVGj2pEumvQV/FknHeLR1hP4o7c93PSeqHcg5Jqd99t0btKdjpERvkapYN2iL4KZJ6+CuaOZxa+2KvTxefkoipmddEX7PxKb9X9HD3rPr4TzjddMM1mv9N3wUqkeaP3CxafzT+pRJwXv4lx8rvxFm3z0qKptP1WT/AP37sDhLc8rJ5v8A70Ob/H/LkS26fT/7hOuHvoWl+6b8EIfN6kujT+nDPNTcAAAAAAAAAAACEeFa3bwzCxOmdif5QmNh+r/05d3njQc/+o7wnkbd8QWKnusNygjZOmqNVN6E7qd5pp8k45jor+l0FtRijJE9W6YFyFktV8jrLzUwVcDE1RiJ/wAuhSO1W+RkpxjjiXfi2qaz/aXq8JdVt+Eaakpe8hcjmq3wpocW0f8ALqe1bqlMtYxaS9a9OGo5YZm2TCljbSwWKZZHaK97XpvXwktr9uyai/PaQWi1lcNfGOXkZs4zt2MFgnorNJBVscqrI56eAzt+hyaW0zNvB06nW49Vj7u9f02vM2qrHZMW6GV67+JRU/uR+krWdzmf26bWtj221q9Y8EgZC2Wit2CaapgiRs0uqPcnTyGjec1rZ5pPSGjZcVe47z7y8bhK2Sinwot4dEnyuCRjY3+BFX9DRs+a2PVRSOkpXU465cE1l5lgq6mryEqn1L9tyRSJr5NDo3CsRuNOPeHFtPhprQ83guYcopIqu8ysa6oilRrHdKIqHdvme1YrjjpLi26lcuW1+OkpWzVtFHdcGVzaqJHrDE50ar0KV/TZLY81ZrP3T8Vi0TWekor4MlVLFT3igV2rGyaJ7JP7zXt1reUJo4rg1VsdY8JlhZf/AM57h5jfxKZn6CHvc/</a:t>
            </a:r>
            <a:r>
              <a:rPr lang="en-US" dirty="0" err="1"/>
              <a:t>rq</a:t>
            </a:r>
            <a:r>
              <a:rPr lang="en-US" dirty="0"/>
              <a:t>/wCniZ5V8TcyIHXGJamnhc5Ej1+02bJj/wCG3Z6yz/</a:t>
            </a:r>
            <a:r>
              <a:rPr lang="en-US" dirty="0" err="1"/>
              <a:t>kEzxi</a:t>
            </a:r>
            <a:r>
              <a:rPr lang="en-US" dirty="0"/>
              <a:t>/TcrfnVZ6W2MoY7BOkSMRqptp4Dny7PkyWm03a9PuNMNYitWkYbuUNzzaprnaaB1GySRXPRXIp3dxOLSzjvPLn1eormyRkpXi33Wpp1VaeNV5VYmvqKjbzSsFPLDmeXoAAAAAAAAAAMW7fR0/mnm3Ru0/q1U7o8G1WMcwbrQ0s7IXJLI/V32by911UaXRUyTH2hT82Oc+vtij7zLzYcEVSY2ZhuWdiSK9G7fRv1N+PXVyaec0Q1avSW0+eMMz1WvwVhCgwjhaSnpI2tmWFVle3/k5GrvKVrdXfUZOZ6LLpNNGGI91bqS+0NuzKqrndqJ1c6NyLHoqJsqiqWrFgm2kilJ4RW55eNbzP/iTLtnRZ7ja5KCewTuic1U0V6eAio2XJE9qLuqm61p0q8Lg7SSuxnc1ghWClljTRm0i8rlN+8V501a2nmXPprU+JnLjjjli5qWPEGCcayYitdWjVqZFlRGqiKibk05fsG158eowfD3jo6dx08xb4mnWG7YGzppq+rpLPW0U3yuRWtWRV1TVTRqdmmInJSfCHNg3SadmmSOZmWs8Kesc272pj9Xw7CqrfD3xj/Ha8zk9+XdvFuMERHSWdhLOCy2Gxw26ksE7Y2tRV0em9dN6m7VbTk1F5ta6P0utx4MfYrVpGK8QUmIMa0l3s1rfRzq9Vmc56d8qqdug0t9NjmmS3MfZo3TWV1GOOzXxhuefz/laWG3zJqx/EbX26tTUjdor2dRe8f8AqW3Lx26kJjwBaqS04ZpKekjRjUj03EZr8tsmaeWduxxXDFo6yh3hL2ShgrqK6xRIlQ6ZjFd9m4kthzWjJOL7ccsb5jrbSd9Pm6N+h/k0z0c49Z9Zb9tuxehjRhwcMP09ZimtudQxHox8jU+xUVSa3XPNNNWtUHpsUZNdaLdPFL+dNZJRZeXSSFVR6QrovgKzpI7WppWfutMTNKzePs0rg02GhW0z3x8SLWOlc3b6dFJnes1q2jFHThBbZWuW18s9eZSterFbLw6JbhTpKsS6s16CDxZbYp5pKatEWrNZ6S0jPqnipsu3wwt2WNe1EQ69vtNtVEyzSkVpMR7S8rgz2ikpsKtuLI0Sadvfu8OindvWabZOx7IbbMMVtazxuE1bqRslDcEiRKhs0bUf9m0h52O8xlnHHSYl37tWJ0U5J6xKWMvXukwnRucuq7Jw7hHGeWja5501WwHEkXxTEjon/dUyNcvfI4xL002t+ds89PiBLNL81i8xPgZeXYAAAAAHTWy8RSSzL/waqmJjmOHqkc2iFM8zq+puOPLncI3LsQz6pr0F42qkY9LSJ6zCu7zbvM8456VWsy0ufZTCdHMqqqtjazf9iFV1+Hus0wkduz97i59vBsxxO8AAAAAAAAhrhSc3KTznfAldl9eXnN6F/wBN3yk5j2/7lvwOfcPXs5ND6bbjidoAAAAAADR83MG1WMbN8ipahkLtOV3lOvQ6iNPmjJP2eNRXvdNbFHWWflhhqfCuF47VUTNle16u2m8m897hqo1WbtxDj27SW0uHu7T920nC7wAAAAAAAAAA0vM7+HReevwMSzDyrJyoYZbpbv4bT1DEvSZyGGHMyAEeZ+cxqjzHHXoPqKft7t9Pl/TW8i7fFdMtayjlajmvROXw7KkpvtprmrMID/HbcRf9o4ttxnwhWYhw5UuV8UlO7i0byIrnKdl6fHYceWv2l5ycbfrez+TauC2v/p7wqf1P/ac+9dKunTz/APJn9tIxFeKSkzYmuF1pXViR7Oy1F000VTv0GKZ0XZpPDm3u3/zYmfaEkVWdlnntzqF9gnWFW7OztoRs7LebdqbujFulcURFatWySn4zMaqqaGlWlppWa7CuReVVO3XY/wD4vYyTzMOOctbaiL4o4iXp5hxphrOGiurE0Spe57tDk2ue/wBNfF7O7fJ7ru716unMNExlmPTW1d9OlLFIrXeRDO2xOn018s9eZeNyy8ziwfqZ/wBsjLSpiwjju9WdibMHHbLEbyIiIedXNtVoK5Z68EYow7jGOnhEmSNO+95jXK7TrtIx0jG6/Y5Tbro7jR1rH3apzRq9dMT9v/8AD0eEDhe6QVaYstlQ2OSmVZNOlTk2fVVrfubx5kjuuCc+ni9f+rAwBnXLb6GC3X+lmqKl8iNSRHbkRdx26zaK5L9rFPEInR6++LHxl8U+WusZX0MdXGio2RNU1K3lxzjvNZTmDLGakXj7vl3fxdqq3p/xhev+FNcdYb6eaFesoLbR3vM25XCsiR8kEjXRqvQpZtVknDo60j7ofU07zXzKf77QU1bZ6ilnjR0fFO3f2UrcWmLcpjHPZniP0r3lFQQ23NeupKdqNjY9uiJ5S1Zstsug7Vlb1WGuHcopTpyz+E7G2bENsicmrXqxF/u5Di2GeItKY3Kva0vH/qZMBWqltmFqajp40ZHscifboRWuyTmyzMvO307rFHCDLvR09szxp1o2cXxrXufp0rqhO7decmjtFvs4N+rGPNjmv3Z2faNuWLbJbJ02olnaiovTq01bLHYnJeHVvXjo8absI22lt2HqWmpo0Yzi0TRCG1eS2TLMy3aHHGPFEx90FcIex0NFim23KCJGzTzo16+FEQmthz2mbYvtEOX/ACHFX4euXj+0p1wXzVt33KENrfXt+3VoPpqfp7C8hyW6OtUfMyxy4hzXntcEjY3yyu0cvInIXLa8sYtL2pQ2915tR7UfB1vbmNf2Vp96IvIeJ/yDHE8dlzV2m8xE8p0y8wzNhvC8VqqZWyuZHsKqcile1+prqb9qISmh0s6fnmeqFZeLwXnUrIWbMVVsIqN8LlVSY0lvitDPa6xy592iceprenTwZmdtw7ZMb22yRao1qq12vIu88bLh7qt8lnres01wVrT/ALPU4QjOxeXdtpafvGIrEcidPepqc+2WnLr7TZvyVjDoo7Hhy1zKzM2zYTw9FSxWOZ0zmpxsjXp3yknr9uyanJzNvBD6HU49PXwr4y8rNTGVtxjU01VR2aSCuZI3/wArnpyJ0DbtvvpLzzb+vs363X0z4Jr2fFIeLJJpeD8j6hdZVpu+Iq/EbrHHu7tt5+W+Ps7uDFZqaDDMlxSNOPWVzdr7Do33NbvIx/ZxbRjrftZePHmYeVwp7fStpaStbGiT98u0atiyWjLMQldfjrl089r7dEnYFe5+AqdXLqvyVPwkdrPWsxt8/wBYQfYP5hYg/t8Sy6X6OiA3762z/9k="/&gt;</a:t>
            </a:r>
          </a:p>
          <a:p>
            <a:pPr marL="0" indent="0">
              <a:buNone/>
            </a:pPr>
            <a:r>
              <a:rPr lang="en-US" dirty="0"/>
              <a:t>        &lt;image id="_Image4" width="305px" height="50px" </a:t>
            </a:r>
            <a:r>
              <a:rPr lang="en-US" dirty="0" err="1"/>
              <a:t>xlink:href</a:t>
            </a:r>
            <a:r>
              <a:rPr lang="en-US" dirty="0"/>
              <a:t>="</a:t>
            </a:r>
            <a:r>
              <a:rPr lang="en-US" dirty="0" err="1"/>
              <a:t>data:image</a:t>
            </a:r>
            <a:r>
              <a:rPr lang="en-US" dirty="0"/>
              <a:t>/png;base64,iVBORw0KGgoAAAANSUhEUgAAATEAAAAyCAYAAAA0huxyAAAACXBIWXMAAA7EAAAOxAGVKw4bAAAfbklEQVR4nO2de5RkVXXGf1XddW/feTmMAzLCoKAwIw4iKjrAKDGCEI0JKiLmoctkxZjExMTXcq2suIwxWYkxiUlMYhI1RpdRjIKiID4iIAqIIAioCAzDQ97DY4aZuXNvd1flj2/vPqduV1VX91RPd2PttXpV132cxz57f2fvffY5VRtLGgxpSEMa0lKl+kI3YEhDGtKQ9oWGIDakIQ1pSdMQxIY0pCEtaRqC2JCGNKQlTUMQG9KQhrSkaQhiQxrSkJY0DUFsSEMa0pKm0YVuwJCG1C/</a:t>
            </a:r>
            <a:r>
              <a:rPr lang="en-US" dirty="0" err="1"/>
              <a:t>lRVnz</a:t>
            </a:r>
            <a:r>
              <a:rPr lang="en-US" dirty="0"/>
              <a:t>/7M0aS1kW4YUyMdlocakNkx2HdKQhrSU6XFhiQ1n6Mc32fiOAiN2aTJLk/F9LdNlJf7/8U6D7ndelKNAA2gB41maTA6gmbOiNktsMYJB3KZuFLd1oU3bIc0fDXpsf15l5fHGx8eFO5kX5QhmVWZpUti1RTe7LsZJYjFTxK8M2AwcB+wFrgKuBupZmkzOdqyt3JEsTSbi/</a:t>
            </a:r>
            <a:r>
              <a:rPr lang="en-US" dirty="0" err="1"/>
              <a:t>wfc</a:t>
            </a:r>
            <a:r>
              <a:rPr lang="en-US" dirty="0"/>
              <a:t>/EVJeVE2gIksTVrx/x2e6whMzmt7t4nGZQuQA1/O0mRbXpSj+5Ofbe5kXpTL7VoLeGwhFS1iVgqMWZvqtK+o+rXdgIOXg9miE8ohcPVPpkT+txw4HfhtYDvwr8A1yL2ci/tSA+p5Ua6y9/</a:t>
            </a:r>
            <a:r>
              <a:rPr lang="en-US" dirty="0" err="1"/>
              <a:t>NBtHmxk</a:t>
            </a:r>
            <a:r>
              <a:rPr lang="en-US" dirty="0"/>
              <a:t>/G0CSy3iX93N5nsQ1ZHkO79AvBOpIM/BrbZvYn9ZUiMgtDZYgwfAk4DbgPOAB7d3xZNVF+KZt3fBv4EeAwxbRwJIQjERpFg/wi4FPgqML6/Z4N+yAB2BKhlabJ3oduzRKiFxruBwKwgxMb6psiqGwHWAW8HXg7cDfxjXpRfBEazNBlfjFb8XCkyBhLEy9cA70E8PQ94t+tK9OwI4jdA0YUXNYL+PcG+L0jKlltiPsBPBdbTHkRdKPI2rUVtmkBuRTO6589NIrP2N4AbgT8Grq8Ozn5reReytuz3wOcSJ7fGpiYAgmzOGC+FNgCrWzmbgd9CE+VBwKlZmpyXF2UTHl8Ws/clS5MyL8rVwLuBo5AxcHZelB/M0mR7XpT1LE28/5Oz4MVI9LkgmFFdnYwHe7GQt6UBfAuZq74aAvAU4GnAYag/</a:t>
            </a:r>
            <a:r>
              <a:rPr lang="en-US" dirty="0" err="1"/>
              <a:t>xwP</a:t>
            </a:r>
            <a:r>
              <a:rPr lang="en-US" dirty="0"/>
              <a:t>/ALwFuCkvypG5xE0GSdEMdyDwAmTOfwXY83hSmMVK0WocaBKcJChdHUgWrHH7icy6atpXnwhSgh5NrVgCLqcr8qI8N0uTItKfWvTOoqAqiLUqn23UKTDdKwDY6focKAaxzwAXYz63tXM58ETgl4HfQdbaSchkfiMWK+u3ff22u/pcJ5CMZrckL8oSeCXwZhQ/uBK4yxSLap3zyeteCwz9lFV9v9M7vSaNbs93a1NEtcpnfL3nCnUUD6oB1wP/BZwM3ANcGMXgpq2Iz7esz3bBZ5YyWnMLC8X+PoQm+AZwAbDTw0l5UWYI4F8JvA14EPimfdbtXife90XztYrZzRLr2LBuKxVxA6vPDtACqgEPAXchoNpLALNR4FZgK/ABNMO8DHgxcFFelImZ01NM3Nd2V+/FyhxR9f0nIavxHgyc+w2sDorX1WfmUlanvlfL6gVgMz3fT1pNp3J79SG6Ngn8DMnJx5Ac3WPjN9mt7f3wv/pcvzRfz9tz/</a:t>
            </a:r>
            <a:r>
              <a:rPr lang="en-US" dirty="0" err="1"/>
              <a:t>mzT</a:t>
            </a:r>
            <a:r>
              <a:rPr lang="en-US" dirty="0"/>
              <a:t>/j8P+IFde8DAK/a83BI70t5xF7GngVOhKRzpNEkP2iuaVbKrBaZ99XLC3DQ3xccrg5mAfPFBNZawEjWOwMsHpkCB/3OAE4DXAStQ4PZbRGZ0liZNG7QGSpqcCv7nRVnrp91xSoeXYe9N+KzndeRFOYFAtSTEdBp2LfHYg/crGmivo2bXJ21Z2+uces+u19CCRk8LKArcjnbof93GuAZM5kXZ7KLQcf/9fZ+pW1EdNasjLmPEeBPzqhb1YcLGaCYg8xXGEYAKP0atPW6tV6lA1sUjSDbaxtrqdrlu2qKXy7TL/pRCRgs2rhN9K2mlrtZM+hLV1c+zKeJT055t5UW5C032EMbOxzRBoO7taSAZrRNktYZ5Nz1o1Mpr7QdMmHXG/iQRIBhDp9w6Fyj7vgummF4V5LmSzyyuKFOzbF6U41ma7MqL8nPIHE5RnCx2ETy/ZRJb5cy1zI49N4FM7pa1uxkrh5MJajw4bhEmJjhY+YU969nlMQ+8DVMzXIVHTbuPtdNjGk1gLJo8mtbmCaS48ew7jaz/LSt7JC/KlQSXfQIJqLsN9S5A5orvLljL3hlDwI3dn8rZs/fq0bNp1Ie43nrk+vWiuE1pBPBNK2sC41sWZZFH4FMS+N9mrbk8eT0RII9bH5aZfLQI/Heg85X+vqhSVz9uuI/dTBZ3DOLxsy7j0C57TZtwIRgL8aQyQYgldiOXo0mT+xURJoAMjUFjwswg5rOqCcJzgOciRnwNuUUvR8H0DcBKAtBtBb6O0h5ccAdFnRTfy78JxZx82XfKhTRBn7B7L7X+PA0B3iiwE6WXXAZcgiyb2PX0RYL1wItQPO4HKMbyGuAXkcvYtHq+kRflfcABwA7gGDS7rUJ8e8jaXQf25kV5CcE6OBp4NpoVL0cLGpuRpflMK9OBdxuKFX4bE5Qu5NbSodbWY9HCSMPu7QLuIKSr3Bm9EyvYBiQHdZSvtQPlcZ1s7cL6di6SgYKwBH8UcIrxfo09u8v6cDlwhZXngOcUW2Z1BJjHofjnMVaWg+vtxo/LsjTZEQOZKVUKPMvee8TqvDsa3yehUEQG3GztOgCN+WbgcGTpe47ZrcANSCcezWeR3pMX5ROAX7LytmVp8n95tFJYsZ7rSCaeC9ycF+XF0NW9XInGZBUax68ZCD4ZyX4duA6N38q8KE8BViPdOYaQn3dGXpSPYNYfktPz6eJeGkBtyYvyJOAZ1o4J+/spkofLiORqX6lfS8yTCp8DvN7+vxl4IfBraFAPQcLhDTsaOAIx4st5UboFM1B/OCrPyxy3NsTXPF7VRGkkZyEhPQL5/+7K7EVuxtFosL8IPBzV4Xw4xMpYY9c2Ar8ObELCPmHl7UaDtc7K3mB1rQDOtGsed3gUJQvutGvPAF6NBGsXEqxX2OchiK/Ysw8AT0fgfEFelDuqvI5mxGNRDuALjRdPJLi5Bcq5Ox6B23nATzqw/SgE2i0kpKPAq4wP3q4d1p9v2vcaAt/XIbB7ivHB633Q7q8HLkSxT5iuLC0EYC8Bzra2PBUBDoj325FMrsmL8lxgt1kmPobLrI9nIcC7PS/KezDLE8nEmda3byKAPRPlUD7d7o8RrOljgecheToH2OZA1IdlNYYWpQ4FbsyL8nvW3up7dWv3ryDZvQ64OkuTnZVxrhtPDwfeYO98HQFsDcniG5Dc+CS03Hh5IEFOQfJ0NmESAnjYyipoz2KoWV1nGa88YyAlWIQbCZhwQT6gzIF+Qcwbeyia+XYDb0KCsBFZZFcgZWogBTwGCeRTkBJeYo2d77ytFQRQ8nb7wG5EKzNnIIvpfuCHSGFGEeM3IqXYZO/8D5rd3T2pocE9Ac1yBXAwGvjbgfOR9bQBWXVbEN9KgnU4gkDS43p1NLAJwXpcBzzf3tmDgGsjAocfoeD0CFKqoxGv11s9F1nsw2dzB7AT0LidjsDrTuB7wH1RWc9ACrDB2viveVHeiCWdmqu4Di3BjyLBP9DqvgVZwiuNNw8QEiKfbnWfaX29HVk4pfVtA1qM2Wjvfsreh7AzwxXlRQjETkDgd4ONYYKUZJOVebiNz+doX7RK7N4W44Nbtf7MKmTtrEUgtRYp81rj+3eQMqfWr40ITI8zPnwAuKObkkbfR22M1lqf1gMfy9LkWvMaxs0Kq9tz66wdh9rfJ9EWrFFC6MHj1ichi2sPAlbv+xPs3iRwuclzA421T7YeYhkxPk5E74/RDl5utLTQ2G5CMvQz4Ls2Pml0/TDr527g0nwAuZz9glg1yDppDW4gt+MchOgPoE4ehdIbTkGz1FuBa2m3agZFHifwWNcGBGQgq8YtspUIwM6y+zcAn0AgdgdBAV6KrKrDgD9CQvITj+tEsTh3kTejQboc+DQS8Ibx4Hq0x28NUqZXIzfyMeCfkMXg7mSBBt4p5tGL0Vhdh6zDK5DSNhDwvg44FU0cb0Qgd1PkhmB8+X0EFABfRrsbbgTujcpycHgWii3eg7LaHyXEIh1QViD3pkSz8/9aG1chC/ImpAApcl9fgUDoW/bstUj51iPFOgMJ+kn2zPYKL+pW52bj2zXAF1C6yt3Gow1INs+w/99oz91G9xyn6jW32BLkfWy2us9DVuLN1rYUjfOLkUv4NOSZPAy8jxkWWqzMvUjZT0NycqLxJQYKz2l7tvGqQGD0AiSf1bzODI1hDY3bxVFcMtZlH8/dwN+hMSuRVf0q5Gp/0MpwS7ZALrS7l3FffsXKvxiN7w+QobAcgdgbkHw9B3gX8H0g31+WWNxQ/xxDzP9z+5yM7m1Dwr8OzWgno1nq/2ifNfaV6sg6qAPNXHs/X0VYXbkaKdE4sq5OQQN8CxqcL6JB8SDyVgRuByAl2ITcrlsJQfWYakiQt1l5FyOhBIFDLUuTn+bKv3Ez/TQEYhfYe3ECYjNqe5wJ3UCC/Y8ILHYQtuPchni9GinTCUjYtxnYuuV3VtT/LyAQvR4JrQvQVgRCpyAAPw4J3XdQjDDmu2e/jyIQ+TBBDqrB5NUIFA9G7un/AF8irArehvh+h9X5Q+tTnJcUlzmCXNW/Qe7e7qiuuxAoH4CA5WjgJVma3BoF470P0G6BEV3zI2bWovE6F/hnNEF4e7zt11p7/gxZLq8FLsjS5HK3qOhMbol/F43pGIon/Sft8aI6GreXIPko7dnNeVH+G1HM0sp7ErLix1Ec6k57b8J4N0qYPAH2ZtqxsMLeORJNYLuB87M0udsXutCm+4kKLyEs7HwX+As00cYr17ejMT0UhQ1OBp6XpcklM/BoRpprZn4dMf0DKJjsnalhKxhZmlwNfBZ1ZDmazaa2M0Uzw1woFmz/nqJk19OsnjtRLMBXQXYBH0eW40fQrFoSQMTdup8B/41mn5q1203oaqDZBeGzVm68pF9DwBorSafZsG3xoUM/69aWTyAAqwbu60jpv4yC6asQYKxCgttC1rDP9D8GPopANhYcB7ztVs+FaIyPRjNnSnCn/a+OXNEL0azqABaXV0OA8kQ0LnehScFXU/3Z7Qgo/tL4ea/da0Zlerb9dgSEFyKrIObrBALKc9CYr0JK4+/3lLssZKX7c3sRiP+z8S4mt+zuR5bHZ+3awShmOEWxvEeroL4Idqu1OUHW9DoDiqnz09DYbbHvDfs7Fjg4WkRwi20T8iT2At/O0mQPYXKMrdFO4F2l6rPd+DeCLNC/ozMm1JCMfNae9ZNJ/N05Y8JsQcyZmiGk/RoSTJ9RPH/JleNigtJtZLoJOltKrYyxvCjHkEl9BEL1d6As4zVW/0fRLOT13YsE8X1I4PZG91rWbrcMrkNgNkEI3sdWmDM7RT7/l7BldhPMqfyrDgmHEKyKZpYmk/ZOlS8+Nima6S9BvPSl7pbV4e9eTYhBefDUy9iCYpNNBN43EBZApuq31IA6EsarkaW4GrlJawjAFYPYj5As7CG42DHwtKI2g/YqHkQApJgfuxBAFdH16iTQQm6qT0LOBy9v3N6/Cc3+KfDkKJWmzgxAFtVVQxOD86zudfk4Eyz0PUiu7rE6n291dgxcRwo7iiaL71jbDkKxZgiTRh1Z8R5f/hHi6UHIco3jnmOEEMcOZBlBZ/mtUjweVP533a6uKMYew/eBbyCAHacdEwq7dinBct7Yob5Z02xBLBam71rSWrynyskZ9gBiegsFf7vFJPqhJpqlTkRB0C3I7TkDxT3+EJnRkwiEPk/7iRc1BDTfR0rqba4TkiYbCBgzBBgtpruQEAaugdyJu2Aqf6wGXWeVabNZrmTJXs+2kAI9Gn3vxOvtBCBZbW1z6/IwFIvabWXtsXfqKDFxFOV3eaJrDfHoEaRkB6CYot+bEmzr+9105pWD0w4E9uNIEU+0T7dwq7lHcX5eDGQ1K2Ob1Tm1UBTxzP/2GM8aHdrflaKyvO0PoJhaW/8qY+YW3l3IJR5B8n6Q9aNXblULgfENBJfsuOi+x+aOQcD0AIplFoSAOQRPYTmyxCeRlXyr3XdrrZf+9eJNN0ss5tdVmZ3O0gUTWtamXXbtydG9OdNsY2IxA66pXItztvwzzpWZyRztRt7BEllbbyHkmKTIXfDZ/mEkDH+B4l7uv9cMYDyW5ydirEbKnSFBX4NiGuvR6lWsYN3afYO1bcSTBaPlbn+mypcp66zDs9V+N1Eg+THaLbkqTXS4X1r/jrDP+1Cc8kVMB0OvK0FgfxjhHLdlSDlq0XNNBIrbEEDFpx5MgZwp+33IWjsVxVveZG06F1lM99NuZdIBmBxEdhPcUV/M8QUXf97J3RjPseqX3KIsrH9tQFDZHRC3cRzFFU9Ck+HheVFupcP5WpX8xiZy7+9H4Hd8XpRZlia5TSyr0MLIBJKFc9FizqHA83IlDXub1iPA2wtcmaXJnXlIxu6n392uVT+rNIk8hrZ3u2CC/z+QE1n7BbFODe+UhT7ftAehuAvkbqRAO5AlchmKHd1DO4B5nlgNKekmlNezCYHVExF4rUTA6GZzJyuhSr7COJ8Uu2fdqBpnc8swQ+DcQJbqXzE98F4tx1fnfBHG+VF1Mwq0AjztzKlIYb1dl6B0hNejGfhsBGrXo3G7EsWFHqTd1a9Sr7b3otm84zyYAHYYmLRl/nd5ZwJZYv59rFcl0eSaoBjuNShn7EjkajkoHIHikuMoLncXAj1PJ3lqliY328LWC5CbuR25qN6WGeOB+0jdvJZ5p6XwQyHO+AZKYbiGkEA3ikDtFhT/8EzvEd/6EQFYnZDE+BYEXi2khHvs3fuRC/UoEo4jaI8T9Ap8zif1U0cvpfdPT+OIXYtefXKhvIOw6lqljorhfM/CPsh70Qrm7WgMjkLjsQVZhvejlcbPoNy1OD2m2r/9OXHOVvFji6/fdtYICwgvR1bc8QjExhCPPEftEmQpX2bPrkXAdTPyKLagcbsfhVUghBXmm2/7Iqdzpn0Bsdk2Zq6zgL83gnKHLkLt9ozhFiHfJSFsyI4tsBEkDL+HctYyFFv4IVKYnyEluw8Fch9CyZaHMbOVtVhArBv5okQLzeLvQwI+U7/i+NJOxKNpOyHoYSVW9iKCJopPoZjOiSh95VgUtD6QsOvhb9Bqq1uBC0n7wvtm1Pde5G70lSgksgJ4YV6UH0fewS8gXtyC5LVEK4Dbkat5Ql6Un0Y8fKbdvwa4LUom9bSK+aT9OblM0VKwxGKKA+q+GbWFUhkmbKGhGnRtZDqGZzM6y2sMWRb/glaT7iW4D7HVt4z2M/3n0xSfFzI+TBK2N5Wo77fQOZ8L2gO13vdmNCHMtR0QtlhtRzsbvoIC/C9H+X2+n/G1KFb2E6afPrxYyV3wA+17iQDJ702jONXCcqV+ivp8Esr1exIKczwXTdpXIt5lyP28BU0GzyOk1jwNeRbfRvx2r2Wx82/ONNc8sYUiDwoW5i4WWZoUWZqMx0pWic/44J2OgKmBzpH6GLK46ihOlhBOjF2HlCs+cmaQNN8C5RbUKIobPoJ4dwjtW588obP6N4r4MWZ/o/uS1xfFxjzOVCMEdW9HE8r7UZxnFFkTR8+1vgFSHZ2QMZMMuLx5Bn8T8fxOu97znLKorhKlT3jow7eArSUcpAnBE/</a:t>
            </a:r>
            <a:r>
              <a:rPr lang="en-US" dirty="0" err="1"/>
              <a:t>EfS</a:t>
            </a:r>
            <a:r>
              <a:rPr lang="en-US" dirty="0"/>
              <a:t>/FtW89E47YTuLGyyDJXWvTgt9RAzGlq5SpOUeiydcFN6KcixXkE5bIUhHyfMrOferMyNiHBiXOi5oW6bAcZFDUIcbAcgfNGgiU7jnLbSv9DiuTntUHIZ5uTMuRFOWJuvlu1NcuNmzp6x/6uRPGePWil+AA675LYXzSKLJ6jEc+anouV69y1amrMJJr4NhJST7Z78L6P+lqEWFdpdZ+KrDI/AeJ7Ng4F4afrSrRy/KvIYhtHk8GN1r4yKr9f6vTsogWzbiC2IL7tLKgtraNPBXNlcOWZJFJUG/DRvCiXIXdm+fQiBkLe1v0hFD6+NxK2tbwCKVtGtPKah9M9/</a:t>
            </a:r>
            <a:r>
              <a:rPr lang="en-US" dirty="0" err="1"/>
              <a:t>ViedWgZ</a:t>
            </a:r>
            <a:r>
              <a:rPr lang="en-US" dirty="0"/>
              <a:t>/</a:t>
            </a:r>
            <a:r>
              <a:rPr lang="en-US" dirty="0" err="1"/>
              <a:t>zeAQ</a:t>
            </a:r>
            <a:r>
              <a:rPr lang="en-US" dirty="0"/>
              <a:t>/3+HMEsRdbCIdhZXNHqZZyougMp8iDAa04yHFkvPnkdhvYEjiGrrEZ76oBvCfITHw5GAHONTQoJdM9Gj8oZR4BzPVpdX4aA6XQr7/tZmtyfF2VqE0CJ9ibeRTiF4ngk31dlabIbSOY4XtNWunt8X3Cqgth8KNhM+SX9vj/XMuJ4DGiGPwIJV2axiAYhJ+pMtEnaY0adsun3lUaRkPrprqMo4bbTCtJs646fd/f762j1ag8CsdcgPvjJnQlKdvUDHVfaM+9F+zXfjGIu9QjsOo5rlOzrhxuuQRt/v4K2c23B3FTjve/CeALKe1qBgCzeTlStpx+exLG9KvU76bUQn85GK6hYe51XHoJYhvK43oDA6AGUy+Xl9KQI4BooRns5kpHDCduHLqskUjdQfOwqwqkofuLJ92aociad9Db7sUUgORkh7CKoljUbGqg+LTVLbC7g6n28npDl/H6Ud5MQNlivRKdMvA9T2D7rnMsq7Xq0VepAa8/BKP6xOqp3X8HbAbiepcndaM/a3Qgc3g78AWF7ku9pzawdb7O/A5FSbSMk284mbaBu/duA3PkT0c6KF1hdDat3NTr94dV27ScIdKsLK/vqEsVt60gdLKYainP9LVqAWIH65H07GFmr/27fdwGftuN0kqzP37GM7ucoMdh5naDcuevsmdi134NW7H2VeASNlYPYTMuiM2XoHwi81DaGp4RE2mUsIoyoBiw9gTU+2aDb/X7Mffff43dn23mPJxTMbYnY3zkHneRwJFLUT6Fzpn6IBusMpFwNlIVfQ4HSgrCKV4vKrOZS9SJPAbkFBWhH0K8xHYJA4mUIVD8IfDRLk72W/e/7UHvWES3j+7h5+2ooa75h/V2LrKpDEEidjnKzfoAE81no5IdDCVbBR4x3U8qT6wc1PBu+rW1Rftikzdz3onOv1qEYz6kIFL5B+MGKF6MTGtaiNJeLUI6TLwK0aD/sstMevyrFfKge51wtoxN/3dV9yL4/Ey1AXIb2BG9Hk8AL7a+BAOibyHrF6p3RBY/u+wmoVyHX2reOXZmlyR0GimX0LEhW/Yelm8iK2+FuZx6dEmvk+xh9h4H31e9NolXPvfb/ewm7XH4TJSy/NUuTT5o16u1xmZiJfDxgZpDti6ogVqKVjWpio3dykpCE2G/MokQD4oLUrzUVxwp2Ek5k6IsiZZrIde751rwo34OODjoczSrvqtSzGyUcvhv96viTsTP3O7RtJ+2nVk5rW7SE7kD+ReTOnYZm9HcgfhT2dySyCB+y9uxC4NLTpfU4DeL1Y1Q2txNOjPgQ4VfVD0MWku+9c0Aq7ZmfAv+BEox3EdwIB4A9hCz1af2OgGwUJW3+tfXpFMTX36H9NwFKZCl+mnBEkrfJBX+39a+XssT93mvPFx3ujSO57GRh1q1fexAoXYFkZQ3KqD8jKmfC6tmONoq/H3gk7+Nk15gifjXQiu3V6Did7cjawvjhPwXoz25Dq5TPtWevniE3zUHMD/r0a9jkWUfpL19FE85KZIWCdGEPmnA/adcmkC5MHcLZjaJ2+U6PgRzJNfWLPfZ5DnK7ttMOZH7/UsIBfnfE9yoDFZvG/47yXW4hsir6GFiv8zuEhM2tRIzqZ4Yz4Rg3IDs/1ymlbyac6tmwvt6KlOcLiMHnWx9vJACZ17cV+Dc0wJcZP9za6gjSJnh5XpRvA96JlNnjDTuQ0HwUnfVeQ5bIf6JZ8HqMdx367PU+hrLdr0Kb0qvboTxr+8Po9JFXoZUvjw/68Uq3IqX4EsGla0a8bOVFea31v06wpqbx3j79SJlr0cTwSwjEjyKcILrT7n/e+OkA6ZOeg8kOwqpcbE1VyY/r+RwCg62EDf0T9v+3rNwHEWj4ezGvRtDYftz6+RrC6a0O4Hdbey7K0uRSA5a6r0jOIbDuE+SHUa7Yw8jyg+mbuFuEAzaPtWcvsXtVK8v3aN6OkolHEK/jfvvzOQo3/CmykB0nHkT68ZFoP+YVwN/bO9vi8rr03fu2FuUCQv+Y0JFqY8lA9mAuCcqjn1WzVciMAE47o9nNj3cZdP1TKQa5jmnxUyMK7GSJrMOvKw24/hHsJ8eMH57U60q5K9os7y5KvyvAver2c/w9SXkZof8lYVWybvXNd3Z5t3bW0MGS56BA+WfQTg9X2gRZ0S43e7M0ye3dgciO7/</a:t>
            </a:r>
            <a:r>
              <a:rPr lang="en-US" dirty="0" err="1"/>
              <a:t>PNop</a:t>
            </a:r>
            <a:r>
              <a:rPr lang="en-US" dirty="0"/>
              <a:t>//6yYXs3l2lvWP2AS0ipDTtzdLk92DqGOQ1OZOmo/rVk+nTb2+ktey+z07YszwIKjnBs2KZltnr7ZY5v6olVlkOizO7ye2RcN/Zszb3ay2Ow/H9tQQIPRlFht4jljZuyLBi0/b9Do8ERWUy9VTMfLw+4X+YyZlF6tt3HjgP5v1aKWMRh7Od+9YZx5+f7Rm9fQDOL4B2cMCcf99ta1O9HuUlXY5P1r0wfNe/IjK89NKJ7r0IV7h9PImsjTxOBnGyxQUNtiXpGAnn2Ci1equfZ3Ns9ZeX5CooTGe9ryV2cx1Zt9jEd9G7FoRleeJ0S36kIVBYEKVft4ssb5+RTv+Pp9tqda9P6gao+nFh0G3q1fd+5v/3ahiia1GJ8i+GXMRO4HUfPJsoambfCwmqlpiPRVrLoq3r8o6SGWPY1YdrMy26/3yYq596qTMMyl4P+XO9E41bjcTH+Zaz2zrno9650OeOz07H8A7m7YNmi/xc536uq/9H/QE/nNliQ1pSDNRJ0ssS5PfzWc+T2xIC0RLde/kkIY0pCEBQxAb0pCGtMRpCGJDGtKQljT9P5kX8uJmvAHwAAAAAElFTkSuQmCC"/&gt;</a:t>
            </a:r>
          </a:p>
          <a:p>
            <a:pPr marL="0" indent="0">
              <a:buNone/>
            </a:pPr>
            <a:r>
              <a:rPr lang="en-US" dirty="0"/>
              <a:t>    &lt;/</a:t>
            </a:r>
            <a:r>
              <a:rPr lang="en-US" dirty="0" err="1"/>
              <a:t>defs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&lt;/</a:t>
            </a:r>
            <a:r>
              <a:rPr lang="en-US" dirty="0" err="1"/>
              <a:t>svg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VG/1.1/DTD/svg11.dtd"&gt;</a:t>
            </a:r>
          </a:p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svg</a:t>
            </a:r>
            <a:r>
              <a:rPr lang="en-US" dirty="0"/>
              <a:t> width="1775px" height="580px" version="1.1" </a:t>
            </a:r>
            <a:r>
              <a:rPr lang="en-US" dirty="0" err="1"/>
              <a:t>xmlns</a:t>
            </a:r>
            <a:r>
              <a:rPr lang="en-US" dirty="0"/>
              <a:t>="http://www.w3.org/2000/</a:t>
            </a:r>
            <a:r>
              <a:rPr lang="en-US" dirty="0" err="1"/>
              <a:t>svg</a:t>
            </a:r>
            <a:r>
              <a:rPr lang="en-US" dirty="0"/>
              <a:t>" </a:t>
            </a:r>
            <a:r>
              <a:rPr lang="en-US" dirty="0" err="1"/>
              <a:t>xmlns:xlink</a:t>
            </a:r>
            <a:r>
              <a:rPr lang="en-US" dirty="0"/>
              <a:t>="http://www.w3.org/1999/</a:t>
            </a:r>
            <a:r>
              <a:rPr lang="en-US" dirty="0" err="1"/>
              <a:t>xlink</a:t>
            </a:r>
            <a:r>
              <a:rPr lang="en-US" dirty="0"/>
              <a:t>" </a:t>
            </a:r>
            <a:r>
              <a:rPr lang="en-US" dirty="0" err="1"/>
              <a:t>xml:space</a:t>
            </a:r>
            <a:r>
              <a:rPr lang="en-US" dirty="0"/>
              <a:t>="preserve" </a:t>
            </a:r>
            <a:r>
              <a:rPr lang="en-US" dirty="0" err="1"/>
              <a:t>xmlns:serif</a:t>
            </a:r>
            <a:r>
              <a:rPr lang="en-US" dirty="0"/>
              <a:t>="http://</a:t>
            </a:r>
            <a:r>
              <a:rPr lang="en-US" dirty="0" err="1"/>
              <a:t>www.serif.com</a:t>
            </a:r>
            <a:r>
              <a:rPr lang="en-US" dirty="0"/>
              <a:t>/" style="fill-rule:evenodd;clip-rule:evenodd;stroke-linecap:round;stroke-linejoin:round;stroke-miterlimit:1.5;"&gt;</a:t>
            </a:r>
          </a:p>
          <a:p>
            <a:pPr marL="0" indent="0">
              <a:buNone/>
            </a:pPr>
            <a:r>
              <a:rPr lang="en-US" dirty="0"/>
              <a:t>    &lt;g transform="matrix(1,0,0,1,-926.289,-150)"&gt;</a:t>
            </a:r>
          </a:p>
          <a:p>
            <a:pPr marL="0" indent="0">
              <a:buNone/>
            </a:pPr>
            <a:r>
              <a:rPr lang="en-US" dirty="0"/>
              <a:t>        &lt;g transform="matrix(2.30005,0,0,2.85417,150,150)"&gt;</a:t>
            </a:r>
          </a:p>
          <a:p>
            <a:pPr marL="0" indent="0">
              <a:buNone/>
            </a:pPr>
            <a:r>
              <a:rPr lang="en-US" dirty="0"/>
              <a:t>            &lt;</a:t>
            </a:r>
            <a:r>
              <a:rPr lang="en-US" dirty="0" err="1"/>
              <a:t>clipPath</a:t>
            </a:r>
            <a:r>
              <a:rPr lang="en-US" dirty="0"/>
              <a:t> id="_clip1"&gt;</a:t>
            </a:r>
          </a:p>
          <a:p>
            <a:pPr marL="0" indent="0">
              <a:buNone/>
            </a:pPr>
            <a:r>
              <a:rPr lang="en-US" dirty="0"/>
              <a:t>                &lt;</a:t>
            </a:r>
            <a:r>
              <a:rPr lang="en-US" dirty="0" err="1"/>
              <a:t>rect</a:t>
            </a:r>
            <a:r>
              <a:rPr lang="en-US" dirty="0"/>
              <a:t> x="337.51" y="-18.324" width="771.162" height="200"/&gt;</a:t>
            </a:r>
          </a:p>
          <a:p>
            <a:pPr marL="0" indent="0">
              <a:buNone/>
            </a:pPr>
            <a:r>
              <a:rPr lang="en-US" dirty="0"/>
              <a:t>            &lt;/</a:t>
            </a:r>
            <a:r>
              <a:rPr lang="en-US" dirty="0" err="1"/>
              <a:t>clipPath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            &lt;g clip-path="</a:t>
            </a:r>
            <a:r>
              <a:rPr lang="en-US" dirty="0" err="1"/>
              <a:t>url</a:t>
            </a:r>
            <a:r>
              <a:rPr lang="en-US" dirty="0"/>
              <a:t>(#_clip1)"&gt;</a:t>
            </a:r>
          </a:p>
          <a:p>
            <a:pPr marL="0" indent="0">
              <a:buNone/>
            </a:pPr>
            <a:r>
              <a:rPr lang="en-US" dirty="0"/>
              <a:t>                &lt;</a:t>
            </a:r>
            <a:r>
              <a:rPr lang="en-US" dirty="0" err="1"/>
              <a:t>clipPath</a:t>
            </a:r>
            <a:r>
              <a:rPr lang="en-US" dirty="0"/>
              <a:t> id="_clip2"&gt;</a:t>
            </a:r>
          </a:p>
          <a:p>
            <a:pPr marL="0" indent="0">
              <a:buNone/>
            </a:pPr>
            <a:r>
              <a:rPr lang="en-US" dirty="0"/>
              <a:t>                    &lt;</a:t>
            </a:r>
            <a:r>
              <a:rPr lang="en-US" dirty="0" err="1"/>
              <a:t>rect</a:t>
            </a:r>
            <a:r>
              <a:rPr lang="en-US" dirty="0"/>
              <a:t> x="337.51" y="0" width="771.162" height="181.676"/&gt;</a:t>
            </a:r>
          </a:p>
          <a:p>
            <a:pPr marL="0" indent="0">
              <a:buNone/>
            </a:pPr>
            <a:r>
              <a:rPr lang="en-US" dirty="0"/>
              <a:t>                &lt;/</a:t>
            </a:r>
            <a:r>
              <a:rPr lang="en-US" dirty="0" err="1"/>
              <a:t>clipPath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                &lt;g clip-path="</a:t>
            </a:r>
            <a:r>
              <a:rPr lang="en-US" dirty="0" err="1"/>
              <a:t>url</a:t>
            </a:r>
            <a:r>
              <a:rPr lang="en-US" dirty="0"/>
              <a:t>(#_clip2)"&gt;</a:t>
            </a:r>
          </a:p>
          <a:p>
            <a:pPr marL="0" indent="0">
              <a:buNone/>
            </a:pPr>
            <a:r>
              <a:rPr lang="en-US" dirty="0"/>
              <a:t>                    &lt;g transform="matrix(0.434773,-0,-0,0.350365,337.51,-0)"&gt;</a:t>
            </a:r>
          </a:p>
          <a:p>
            <a:pPr marL="0" indent="0">
              <a:buNone/>
            </a:pPr>
            <a:r>
              <a:rPr lang="en-US" dirty="0"/>
              <a:t>                        &lt;use </a:t>
            </a:r>
            <a:r>
              <a:rPr lang="en-US" dirty="0" err="1"/>
              <a:t>xlink:href</a:t>
            </a:r>
            <a:r>
              <a:rPr lang="en-US" dirty="0"/>
              <a:t>="#_Image3" x="0" y="0" width="1774px" height="519px"/&gt;</a:t>
            </a:r>
          </a:p>
          <a:p>
            <a:pPr marL="0" indent="0">
              <a:buNone/>
            </a:pPr>
            <a:r>
              <a:rPr lang="en-US" dirty="0"/>
              <a:t>                    &lt;/g&gt;</a:t>
            </a:r>
          </a:p>
          <a:p>
            <a:pPr marL="0" indent="0">
              <a:buNone/>
            </a:pPr>
            <a:r>
              <a:rPr lang="en-US" dirty="0"/>
              <a:t>                &lt;/g&gt;</a:t>
            </a:r>
          </a:p>
          <a:p>
            <a:pPr marL="0" indent="0">
              <a:buNone/>
            </a:pPr>
            <a:r>
              <a:rPr lang="en-US" dirty="0"/>
              <a:t>            &lt;/g&gt;</a:t>
            </a:r>
          </a:p>
          <a:p>
            <a:pPr marL="0" indent="0">
              <a:buNone/>
            </a:pPr>
            <a:r>
              <a:rPr lang="en-US" dirty="0"/>
              <a:t>        &lt;/g&gt;</a:t>
            </a:r>
          </a:p>
          <a:p>
            <a:pPr marL="0" indent="0">
              <a:buNone/>
            </a:pPr>
            <a:r>
              <a:rPr lang="en-US" dirty="0"/>
              <a:t>        &lt;g transform="matrix(1.04163,0,0,1.60217,-112.405,-374.3)"&gt;</a:t>
            </a:r>
          </a:p>
          <a:p>
            <a:pPr marL="0" indent="0">
              <a:buNone/>
            </a:pPr>
            <a:r>
              <a:rPr lang="en-US" dirty="0"/>
              <a:t>            &lt;</a:t>
            </a:r>
            <a:r>
              <a:rPr lang="en-US" dirty="0" err="1"/>
              <a:t>rect</a:t>
            </a:r>
            <a:r>
              <a:rPr lang="en-US" dirty="0"/>
              <a:t> x="1350" y="600" width="1350" height="68.534" style="fill:white;stroke:white;stroke-width:0.74px;"/&gt;</a:t>
            </a:r>
          </a:p>
          <a:p>
            <a:pPr marL="0" indent="0">
              <a:buNone/>
            </a:pPr>
            <a:r>
              <a:rPr lang="en-US" dirty="0"/>
              <a:t>        &lt;/g&gt;</a:t>
            </a:r>
          </a:p>
          <a:p>
            <a:pPr marL="0" indent="0">
              <a:buNone/>
            </a:pPr>
            <a:r>
              <a:rPr lang="en-US" dirty="0"/>
              <a:t>        &lt;g transform="matrix(1.62568,0,0,1.91667,1904.17,633.333)"&gt;</a:t>
            </a:r>
          </a:p>
          <a:p>
            <a:pPr marL="0" indent="0">
              <a:buNone/>
            </a:pPr>
            <a:r>
              <a:rPr lang="en-US" dirty="0"/>
              <a:t>            &lt;use </a:t>
            </a:r>
            <a:r>
              <a:rPr lang="en-US" dirty="0" err="1"/>
              <a:t>xlink:href</a:t>
            </a:r>
            <a:r>
              <a:rPr lang="en-US" dirty="0"/>
              <a:t>="#_Image4" x="0" y="0" width="305px" height="50px"/&gt;</a:t>
            </a:r>
          </a:p>
          <a:p>
            <a:pPr marL="0" indent="0">
              <a:buNone/>
            </a:pPr>
            <a:r>
              <a:rPr lang="en-US" dirty="0"/>
              <a:t>        &lt;/g&gt;</a:t>
            </a:r>
          </a:p>
          <a:p>
            <a:pPr marL="0" indent="0">
              <a:buNone/>
            </a:pPr>
            <a:r>
              <a:rPr lang="en-US" dirty="0"/>
              <a:t>    &lt;/g&gt;</a:t>
            </a:r>
          </a:p>
          <a:p>
            <a:pPr marL="0" indent="0">
              <a:buNone/>
            </a:pPr>
            <a:r>
              <a:rPr lang="en-US" dirty="0"/>
              <a:t>    &lt;</a:t>
            </a:r>
            <a:r>
              <a:rPr lang="en-US" dirty="0" err="1"/>
              <a:t>defs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        &lt;image id="_Image3" width="1774px" height="519px" </a:t>
            </a:r>
            <a:r>
              <a:rPr lang="en-US" dirty="0" err="1"/>
              <a:t>xlink:href</a:t>
            </a:r>
            <a:r>
              <a:rPr lang="en-US" dirty="0"/>
              <a:t>="</a:t>
            </a:r>
            <a:r>
              <a:rPr lang="en-US" dirty="0" err="1"/>
              <a:t>data:image</a:t>
            </a:r>
            <a:r>
              <a:rPr lang="en-US" dirty="0"/>
              <a:t>/jpeg;base64,/9j/4AAQSkZJRgABAQEAYABgAAD/2wBDAAUDBAQEAwUEBAQFBQUGBwwIBwcHBw8LCwkMEQ8SEhEPERETFhwXExQaFRERGCEYGh0dHx8fExciJCIeJBweHx7/2wBDAQUFBQcGBw4ICA4eFBEUHh4eHh4eHh4eHh4eHh4eHh4eHh4eHh4eHh4eHh4eHh4eHh4eHh4eHh4eHh4eHh4eHh7/wAARCAIHBu4DAREAAhEBAxEB/8QAHQABAAICAwEBAAAAAAAAAAAAAAcIBAYCAwUBCf/EAFEQAAEDAgMCBg0JCAIBAwQCAwABAgMEBQYHERIhCBMxNkFVFRYYIlFUcXJ0kZKTsRQ0NVJhc7LR4RcyMzdTgaHBQmIjJMLwQ0VjgmSi8SUm/8QAGwEBAAIDAQEAAAAAAAAAAAAAAAUGAQMEAgf/xAA6EQEAAgEDAQYGAgIDAAEEAAcAAQIDBAURMRITITIzURQVNEFScRYiBoEjQmEkNXKhsUNTYpHB8PH/2gAMAwEAAhEDEQA/ALd9mbf4wz2kM8T7Mcwdmbf4wz2kHE+xzB2Zt/jDPaQcT7HMPrLtRPXRkqOX7F1MT4HMOfZGm8LvUY5ZOyNN4Xeoch2RpvC71DkOyNN4Xeoch2RpvC71DkOyNN4Xeoch2RpvC71DkOyNN4Xeoch2RpvC71DkOyNN4Xeoch2RpvC71DkOyNN4Xeoch2RpvC71DkOyNN4Xeoch2RpvC71DkOyNN4Xeoch2RpvC71DkOyNN4Xeoch2RpvC71DkOyNN4Xeoch2RpvC71DkOyNN4Xeoch2RpvC71DkOyNN4Xeoch2RpvC71DkOyNN4Xeoch2RpvC71DkOyNN4Xeoch2RpvC71DkOyNN4Xeoch2RpvC71DkOyNN4Xeoch2RpvC71DkOyNN4Xeoch2RpvC71DkOyNN4Xeoch2RpvC71DkOyNN4Xeoch2RpvC71DkOyNN4Xeocjg+7UTF0fKjV+1dDMeLHMPnZm3+MM9pDP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dmbf4wz2kHE+xzB2Zt/jDPaQcT7HMHZm3+MM9pBxPscwog7EN860qveKfR/hcP4wpff5Pd1vxFfE/8AutV7xTPwuH8YeZz5Pd0SYkvqJ9K1XvFMW02H8YY7/J7pm4It0uFyxlc4q+rmqWNpUVGyO1RF1Ur++4qUxV7MceKX2jJe+Se1K0HEQ/02+oq6wnEQ/</a:t>
            </a:r>
            <a:r>
              <a:rPr lang="en-US" dirty="0" err="1"/>
              <a:t>wBNvqAcRD</a:t>
            </a:r>
            <a:r>
              <a:rPr lang="en-US" dirty="0"/>
              <a:t>/Tb6gHEQ/02+oBxEP9NvqAcRD/AE2+oBxEP9NvqAcRD/Tb6gHEQ/02+oBxEP8ATb6gHEQ/02+oBxEP9NvqAcRD/Tb6gHEQ/</a:t>
            </a:r>
            <a:r>
              <a:rPr lang="en-US" dirty="0" err="1"/>
              <a:t>wBNvqAcRD</a:t>
            </a:r>
            <a:r>
              <a:rPr lang="en-US" dirty="0"/>
              <a:t>/Tb6gHEQ/02+oBxEP9NvqAcRD/AE2+oBxEP9NvqAcRD/Tb6gHEQ/02+oBxEP8ATb6gHEQ/02+oBxEP9NvqAcRD/Tb6gHEQ/</a:t>
            </a:r>
            <a:r>
              <a:rPr lang="en-US" dirty="0" err="1"/>
              <a:t>wBNvqAcRD</a:t>
            </a:r>
            <a:r>
              <a:rPr lang="en-US" dirty="0"/>
              <a:t>/Tb6gHEQ/02+oBxEP9NvqAcRD/AE2+oBxEP9NvqAcRD/Tb6gHEQ/02+oBxEP8ATb6gHEQ/02+oBxEP9NvqAcRD/Tb6gHEQ/</a:t>
            </a:r>
            <a:r>
              <a:rPr lang="en-US" dirty="0" err="1"/>
              <a:t>wBNvqAcRD</a:t>
            </a:r>
            <a:r>
              <a:rPr lang="en-US" dirty="0"/>
              <a:t>/Tb6gHEQ/02+oCsPC8udfbcX2mOgq5aZjqVyubG7RFXVC0bFipfHbtRz4q/u+S1MlezKF48SX1U33Wq94pYK6bD+MIfv8AJ+TvZiK+L/8Adar3imfhcP4wzGfJ7uxuIb51pVe8Ux8Lh/GHrv8AJ7uXbDfNfpSq9tTHw2H8YZ7/ACe772w3vrSq94o+Gw/jD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O2G99aVXvFHw2H8YO/ye52w3vrSq94o+Gw/jB3+T3O2G99aVXvFHw2H8YO/ye52w3vrSq94o+Gw/jB3+T3O2G99aVXvFHw2H8YO/wAnudsN760qveKPhsP4wd/k9zthvfWlV7xR8Nh/GDv8nudsN760qveKPhsP4wd/k9zthvfWlV7xR8Nh/GDv8nudsN760qveKPhsP4wd/k9zthvfWlV7xR8Nh/GDv8nudsN760qveKPhsP4wd/k9zthvfWlV7xR8Nh/GDv8AJ7nbDe+tKr3ij4bD+MHf5Pc7Yb31pVe8UfDYfxg7/J7nbDe+tKr3ij4bD+MHf5Pc7Yb31pVe8UfDYfxg7/J7nbDe+tKr3ij4bD+MHf5Pc7Yb31pVe8UfDYfxg7/J7nbDe+tKr3ij4bD+MHf5Pc7Yb31pVe8UfDYfxg7/ACe52w3vrSq94o+Gw/jB3+T3O2G99aVXvFHw2H8YO/ye52w3vrSq94o+Gw/jB3+T3eQp0Q1S6ZFMvMsWZTxaWE48DFdccXb0NvxUrW+zzjr+03s8f8krZFXWIAAAAAAAAAAAAAAAAAAAAAAAAAAAAAAAAAAAAAAAAAAAAAKocNBdMaWf0N34kLRsU8Y7ftXd4j/khBcKllrKEZUantmHchiXqHIwzD6GAAAAAAAAAAAAAAAAAAAAAAAAAAAAAAAAAAAAAAAAAAAAAAAAAAAAAAAAAAAAAAAAAAAAAAAAAAAAAAAAAAAAAAAAAAAAAAAAAAAAAAAAAAAAAAAAAAAAAAAAAAAAAAAAAAAAAAAAAAAAAAAAAAAAAAAAAAAAAAAAAAAAAAAAAAAAAAAAAAAAAAAAAAAAAAAAAAAAAAAAAdbj0OmQPLEmU1XkhOXAvX//ALi7eht+KlZ3uf8Ajj9pzaI/vK2ZWlgAAAAAAAAAAAAAAAAAAAAAAAAAAAAAAAAAAAAAAAAAAAAACp3DS562f0N34kLLsk/8dv2gN3j+8ILhUs1JQUsqM2jvaHpz6Dyz930MAAAAAAAAAAAAAAAAAAAAAAAAAAAAAAAAAAAAAAAAAAAAAAAAAAAAAAAAAAAAAAAAAAAAAAAAAAAAAAAAAAAAAAAAAAAAAAAAAAAAAAAAAAAAAAAAAAAAAAAAAAAAAAAAAAAAAAAAAAAAAAAAAAAAAAAAAAAAAAAAAAAAAAAAAAAAAAAAAAAAAAAAAAAAAAAAAAAAAAAAA63HodEoeZYc3KaMjNU58C3nzdvQ2/FSs715I/ad2nzytoVxPAAAAAAAAAAAAAAAAAAAAAAAAAAAAAAAAAAAAAAAAAAAAABU3hqc9bN6G78SFj2XyT+0Du3nhBUPKWbGgrMyI3sQ72h6czyz930MAAAAAAAAAAAAAAAAAAAAAAAAAAAAAAAAAAAAAAAAAAAAAAAAAAAAAAAAAAAAAAAAAAAAAAAAAAAAAAAAAAAAAAAAAAAAAAAAAAAAAAAAAAAAAAAAAAAAAAAAAAAAAAAAAAAAAAAAAAAAAAAAAAAAAAAAAAAAAAAAAAAAAAAAAAAAAAAAAAAAAAAAAAAAAAAAAAAAAAAAA63HodEweZYcxz5Gapy4FvPm7eht+Kla3nyR+09tXnlbUridAAAAAAAAAAAAAAAAAAAAAAAAAAAAAAAAAAAAAAAAAAAAACpnDU57Wb0N34kLFs3klBbr54QXCWbGgbMuE6GIZDQ9OZ5Z+76GAAAAAAAAAAAAAAAAAAAAAAAAAAAAAAAAAAAAAAAAAAAAAAAAAAAAAAAAAAAAAAAAAAAAAAAAAAAAAAAAAAAAAAAAAAAAAAAAAAAAAAAAAAAAAAAAAAAAAAAAAAAAAAAAAAAAAAAAAAAAAAAAAAAAAAAAAAAAAAAAAAAAAAAAAAAAAAAAAAAAAAAAAAAAAAAAAAAAAAAAAdbj0w6JQxLCm6Tnys1TnwLefN29Db8VKzvPkhPbV55W1K6nQAAAAAAAAAAAAAAAAAAAAAAAAAAAAAAAAAAAAAAAAAAAAAqZw1Oetm9Dd+JCw7N5JQW6+aEFQ8qFnxIGzNiOhiHe0MuZ5evu+hgAAAAAAAAAAAAAAAAAAAAAAAAAAAAAAAAAAAAAAAAAAAAAAAAAAAAAAAAAAAAAAAAAAAAAAAAAAAAAAAAAAAAAAAAAAAAAAAAAAAAAAAAAAAAAAAAAAAAAAAAAAAAAAAAAAAAAAAAAAAAAAAAAAAAAAAAAAAAAAAAAAAAAAAAAAAAAAAAAAAAAAAAAAAAAAAAAAAAAAAAHW49MMeQMSxJek5srNeqc+Bbz5u3obfipWt58kJ7avPK2hXU6AAAAAAAAAAAAAAAAAAAAAAAAAAAAAAAAAAAAAAAAAAAAAFTeGnz2s3obvxIWHZvJKC3XzQgmLoLNiQVurMjOl5hkNDLmeXr7voYAAAAAAAAAAAAAAAAAAAAAAAAAAAAAAAAAAAAAAAAAAAAAAAAAAAAAAAAAAAAAAAAAAAAAAAAAAAAAAAAAAAAAAAAAAAAAAAAAAAAAAAAAAAAAAAAAAAAAAAAAAAAAAAAAAAAAAAAAAAAAAAAAAAAAAAAAAAAAAAAAAAAAAAAAAAAAAAAAAAAAAAAAAAAAAAAAAAAAAAAB1uPTDHkDEsSXpObKzXqnPgW8+bt6G34qVrefJCe2rzytoV1OgAAAAAAAAAAAAAAAAAAAAAAAAAAAAAAAAAAAAAAAAAAAABU3hp89rN6G78SFh2bySgt180IJi6CzYkFbqzIzpeYZDQy5nl6+76GAAAAAAAAAAAAAAAAAAAAAAAAAAAAAAAAAAAAAAAAAAAAAAAAAAAAAAAAAAAAAAAAAAAAAAAAAAAAAAAAAAAAAAAAAAAAAAAAAAAAAAAAAAAAAAAAAAAAAAAAAAAAAAAAAAAAAAAAAAAAAAAAAAAAAAAAAAAAAAAAAAAAAAAAAAAAAAAAAAAAAAAAAAAAAAAAAAAAAAAAAdbj0wx5AxLEl6Tmys16pz4FvPm7eht+Kla3nyQntq88raFdToAAAAAAAAAAAAAAAAAAAAAAAAAAAAAAAAAAAAAAAAAAAAAVN4afPazehu/EhYdm8koLdfNCCYugs2JBW6syM6XmGQ0MuZ5evu+hgAAAAAAAAAAAAAAAAAAAAAAAAAAAAAAAAAAAAAAAAAAAAAAAAAAAAAAAAAAAAAAAAAAAAAAAAAAAAAAAAAAAAAAAAAAAAAAAAAAAAAAAAAAAAAAAAAAAAAAAAAAAAAAAAAAAAAAAAAAAAAAAAAAAAAAAAAAAAAAAAAAAAAAAAAAAAAAAAAAAAAAAAAAAAAAAAAAAAAAAAHW49MMeQMSxJek5srNeqc+Bbz5u3obfipWt58kJ7avPK2hXU6AAAAAAAAAAAAAAAAAAAAAAAAAAAAAAAAAAAAAAAAAAAAAFTeGnz2s3obvxIWHZvJKC3XzQgmLoLNiQVurMjOl5hkNDLmeXr7voYAAAAAAAAAAAAAAAAAAAAAAAAAAAAAAAAAAAAAAAAAAAAAAAAAAAAAAAAAAAAAAAAAAAAAAAAAAAAAAAAAAAAAAAAAAAAAAAAAAAAAAAAAAAAAAAAAAAAAAAAAAAAAAAAAAAAAAAAAAAAAAAAAAAAAAAAAAAAAAAAAAAAAAAAAAAAAAAAAAAAAAAAAAAAAAAAAAAAAAAAB1uPTDHkDEsSXpObKzXqnPgW8+bt6G34qVrefJCe2rzytoV1OgAAAAAAAAAAAAAAAAAAAAAAAAAAAAAAAAAAAAAAAAAAAABU3hp89rN6G78SFh2bySgt180IJi6CzYkFbqzIzpeYZDQy5nl6+76GAAAAAAAAAAAAAAAAAAAAAAAAAAAAAAAAAAAAAAAAAAAAAAAAAAAAAAAAAAAAAAAAAAAAAAAAAAAAAAAAAAAAAAAAAAAAAAAAAAAAAAAAAAAAAAAAAAAAAAAAAAAAAAAAAAAAAAAAAAAAAAAAAAAAAAAAAAAAAAAAAAAAAAAAAAAAAAAAAAAAAAAAAAAAAAAAAAAAAAAAAdbj0wx5AxLEl6Tmys16pz4FvPm7eht+Kla3nyQntq88raFdToAAAAAAAAAAAAAAAAAAAAAAAAAAAAAAAAAAAAAAAAAAAAAVN4afPazehu/EhYdm8koLdfNCCYugs2JBW6syM6XmGQ0MuZ5evu+hgAAAAAAAAAAAAAAAAAAAAAAAAAAAAAAAAAAAAAAAAAAAAAAAAAAAAAAAAAAAAAAAAAAAAAAAAAAAAAAAAAAAAAAAAAAAAAAAAAAAAAAAAAAAAAAAAAAAAAAAAAAAAAAAAAAAAAAAAAAAAAAAAAAAAAAAAAAAAAAAAAAAAAAAAAAAAAAAAAAAAAAAAAAAAAAAAAAAAAAAAHW49MMeQMSxJek5srNeqc+Bbz5u3obfipWt58kJ7avPK2hXU6AAAAAAAAAIz4Rl+umHsCsrrTUup51qGt2m+BVJbZ8FM2fs3jmOEfuWW2LFzWVcv2q4567mLT8r0v4oH4/P+R+1XHPXcw+V6X8T4/P+R+1XHPXcw+V6X8T4/P8AkftVxz13MPlel/</a:t>
            </a:r>
            <a:r>
              <a:rPr lang="en-US" dirty="0" err="1"/>
              <a:t>E+Pz</a:t>
            </a:r>
            <a:r>
              <a:rPr lang="en-US" dirty="0"/>
              <a:t>/kftVxz13MPlel/</a:t>
            </a:r>
            <a:r>
              <a:rPr lang="en-US" dirty="0" err="1"/>
              <a:t>E+Pz</a:t>
            </a:r>
            <a:r>
              <a:rPr lang="en-US" dirty="0"/>
              <a:t>/k3TJnMHFl4xvBRXC6STQOY5Vav9jh3HQYMeGbVr4urR6vNfLEWlaRi6saq+Ap0rJD6AA1zMiuqbdhKqqqSRY5mcjk6OU7NDjrkzRW3Rzau80xTNVTajNTHDaiRqXuVER6onrLlG2abjyq1Ouz/AJOv9quOeu5jPyvS/ifH5/yP2q4567mHyvS/ifH5/wAj9quOeu5h8r0v4nx+f8kjZB46xPfcVy0t0uUk8KRoqNXykXuuhwYsXNK8O3QarLkycWlZMqiwgAAAAAAAAAAAAAAACpvDT57Wb0N34kLDs3klBbr5oQTF0FmxIK3VmRnS8wyGhlzPL1930MAAAAAAAAAAAAAAAAAAAAAAAAAAAAAAAAAAAAAAAAAAAAAAAAAAAAAAAAAAAAAAAAAAAAAAAAAAAAAAAAAAAAAAAAAAAAAAAAAAAAAAAAAAAAAAAAAAAAAAAAAAAAAAAAAAAAAAAAAAAAAAAAAAAAAAAAAAAAAAAAAAAAAAAAAAAAAAAAAAAAAAAAAAAAAAAAAAAAAAAAA63HphjyBiWJL0nNlZr1TnwLefN29Db8VK1vPkhPbV55W0K6nQAAAAAAAABruP8L0eLbKltrY9uNJEfpr0odWk1NtNft1c+pwRmp2ZR3UZFWFYXJFTIj9Nyq5CVrveTnxlHztdePBWvFts7EX2poU00jkc1NPsUtWDJ3lIsgMlezaYeSbXh9Ym09G+FdALA5W5Q2y+YWp7nXQte6VF03oVzX7rbDlmlUzpNBGXHF5b9hrKa1WC6x3G3wpHMzdrqnIRubdb5qdmzuxbfGO3ahJ7E0aieBCGlJw+gAPMxNa23i0SUD0RWvXfqbtPl7q/aas2PvKdlGL8jcPPe5y0qaquq98hL/O8vujfldEHZ0YUpcKXyGkpGIxkjVXTXwKWHbtVOop2pQ+swRhvxDQSQcixWXGT1pvOE6G6VkCPdUxI9F1QrOs3e+LLNK/ZN6bboyY4tP3b9g/K+3YZuiV1uiSN66I5degjdRuds9OzZ24dDGK3ahJBEpIAAAAAAAAAAAAAAAAVN4afPazehu/EhYdm8koLdfNCCYugs2JBW6syM6XmGQ0MuZ5evu+hgAAAAAAAAAAAAAAAAAAAAAAAAAAAAAAAAAAAAAAAAAAAAAAAAAAAAAAAAAAAAAAAAAAAAAAAAAAAAAAAAAAAAAAAAAAAAAAAAAAAAAAAAAAAAAAAAAAAAAAAAAAAAAAAAAAAAAAAAAAAAAAAAAAAAAAAAAAAAAAAAAAAAAAAAAAAAAAAAAAAAAAAAAAAAAAAAAAAAAAAAHW49MMeQMSxJek5srNeqc+Bbz5u3obfipWt58kJ7avPK2hXU6AAAAAAAAAAACjOanPSv++d8T6JovRr+lL1Hq2/bVTqaXOH+Mzzk+InoLq5G/y3t39yh7t9VZa9t+nhvBGu8AAAAACqfCn51Uf3bviXPY/SlWd09RDZNoteTJ7+WVh9ET4qfPtx+pv+1x0foV/TbDidIAAAAAAAAAAAAAAAAAVN4afPazehu/EhYdm8koLdfNCCYugs2JBW6syM6XmGQ0MuZ5evu+hgAAAAAAAAAAAAAAAAAAAAAAAAAAAB9a1zl0aiqvgRAOx1PO1u06CVE8KsUx2o93rsy6jLyAAAAAAAAAAAAAAAAAAAAAAAAAAB9a1zl0aiqv2IB2pS1K8lPN7CmO1X3Z4l1yRyRro9jmL/ANk0MxMT0JiYcQwAAAAAAAAAAAAAAAAAAAAAAAAAAAAAAO1KeoVNUglVPDsKY7Ue7PEy61RUXRUVF+0yPgYAO1tPO5NWwSOT7GqY7UR92YiZcZIZY01kiezzmqgi0T0OJcDLAAAAAAAAByZHJIujGOcv2JqJmIZfZIZY01kiexP+zVQxFonocS4GWAAAAAAAHJjHvXRjXOXwImo54Zc3U9Q1u06CVETpVimO1Huz2Z9nUZYAwAAAAAAAAAAAAAAAAAAAAAAAPrWucuy1FVV6EQMuxaaoRNVp5UTw7CmO1X3Z7Muoy8uccUsm+OJ7/NaqmJmI6s8SSQyxprJE9nnNVBFonocS4GWHalPUKmqQSqnhRimO1EfdmImejrcitXRUVF8CmR8DAAAAAAAAAAAAAAAAAAAAAAAAAAAAAAAAAAAAAAAAAADrcemGPIGJYkvSc2VmvVOfAt583b0NvxUrW8+SE9tXnlbQrqdAAAAAAAAAAABRnNTnpX/fO+J9E0Xo1/Sl6j1bftqp1NLnD/GZ5yfET0F1cjf5b27+5Q92+qste2/Tw9C649wxbKp1LWXBscrV0VN35mrHt+fJHarDZfW4aTxaWL+07B3Wjf8AH5nv5XqfxePmOn9z9p2DutG/4/MfK9T+J8x0/uftOwd1o3/H5j5XqfxPmOn9z9p2DutG/</a:t>
            </a:r>
            <a:r>
              <a:rPr lang="en-US" dirty="0" err="1"/>
              <a:t>wCPzHyvU</a:t>
            </a:r>
            <a:r>
              <a:rPr lang="en-US" dirty="0"/>
              <a:t>/ifMdP7n7TsHdaN/</a:t>
            </a:r>
            <a:r>
              <a:rPr lang="en-US" dirty="0" err="1"/>
              <a:t>wAfmPlep</a:t>
            </a:r>
            <a:r>
              <a:rPr lang="en-US" dirty="0"/>
              <a:t>/E+Y6f3V04RV7t18xFS1FunSaNrHar/</a:t>
            </a:r>
            <a:r>
              <a:rPr lang="en-US" dirty="0" err="1"/>
              <a:t>AHLRtOC+HHMXhBa</a:t>
            </a:r>
            <a:r>
              <a:rPr lang="en-US" dirty="0"/>
              <a:t>/NTLfmsosJZwLdZYZg4Wt2ALNRVdxayeGmRr27ty6r9pS9bt2oyZ7WrXwmVl02uw0xVrM+LZP2nYO60b/AI/M5flep/Fv+Y6f3P2nYO60b/j8x8r1P4nzHT+4mZuDlXRLo3/H5j5XqfxPmOD3etZsV2S7zNioatJXu5ENGXSZcUc2hux6nHknisvcOZ0AAAAAAAAAAAAAVN4afPazehu/EhYdm8koLdfNCCYugs2JBW6syM6XmGQ0MuZ5evu+hgAAAAAAAQCb8qcn7Ri2wdkKqtniftKmjeQgtx3W+lydisJDbdJXVUm1pa3ndl/QYGmo2UVTJMk6rrt9Ght2rcb6ybdqOjduOgrpa1ms9UaEwiQAAAAAAAAAAAAPbwvha9YlmWKz0i1D2roqIac2opgr2rz4PWOs5Lxjr1l6eIMuMW2Ki+WXO2uhh+suv5HNj3PT5LdmtvF1zt+eImZjo1E73Ek3IDDEWIMUKtS3aihaj9NNUXeRm6aqcGLmPu6dLp4z5IjnostirBVkuFgnpGUFPE5WLo9kaIpTaazLS8X5W2mnx8dmYUqvtL8iu9VTaaJHM9qeRHKX/T5O8xxZVNZp5wZZrJY7VXXm4x0FvhWWokXRrfCesuWuKvat0aKY7Xniraa/KvG1DRPrKm0uZCxquc7Vdyeo4q7rprT2Ys6vl2o457LSCRcIAAAAAAAB7mFcKXvE80kVmpFqHxpq5E6Dnz6rFgjnJPDdjwXyeWGdifL/ABThugWuu9udBAiom0vhU1YdwwZ79ik8y25NFmxU7do8Gqna5AAAAAAAAAAA5Mar3I1qaqq6ICfBPmSGVMVfTQ3q6Nc1qojmNVNUcV/c907qe7p1SOg0M5/7W6fZPNNhiwwwtj7F0jtE01WJCs21WW089qVipp8dY44Vp4TdFSUWIYWUlNFA3aduY3QsX+P5LX7fanlGb1jrWtOzCHiyK+AAAAAAAAAAAAAAATFk7lNSYxtk1ZcKiaBGuRG7PSioQ257lfSWiKx1d23aamr7Xj0bJjXIi1WfD1VcKOuqJZIY1foqbtxHYd+yXyVrMdUr8nx9mZifFXt7VY5Wu3KhaonmOYV+9Jpaaz1cQ8AAAAAAdtJTy1VTHTwN2pJHI1qeFVMWtFY5l6rWbTxDd0ykx0sPHdh3bGmuuq/kR07tpY62dlNu1F+lWkVcEtLUyU8zdmSNytcngVCRraLRFocdqzWZiXr4FtbLziiitz1VGzSbK6GrUZe6xzZ6pinJ4QuXZ8GWOnsMdG63073cVsq9Y015Ch59ZktkmYla9LpqY8ccwqpnbh1mH8ZVMMLdIHO7zdoWzaNTObDHPVE7vpq47Rev3aGSyGbzlPgafF93SNzXpTMVFe5vQhxa7WV01OZ6tmDDbPkilf8Aa1mGcCWGz0DKb5FBUK1NNqSNFUpmo1+XNbnnhadPoaYY46oo4VFst1DZ7e6jooIFWV2qsYia7iR2PLe+a0WnlnXYqRp5mIadlFlJ220b6y4vlgh171zelNCY3HcvhfCvVXdFpvibeHSOrqzgypTB9NHVW98s8DnKiud0bjTt+7fEW7N/B36ra4x4+1TxROTqEAAAAAAsPwacG0VXRy3SugbLvRWte3VF3Fd3vVWxxFK/d37RijUZbWt/1blnhga1VuFZammpY6d8CK//AMbNNdEIbQa7JjzRzPPKyZtLTJitHHRUYvamAAAAAAAJH4PtLT1eOY4qmFkzOLd3r01QjN0tNcMzDr00RMxysNm3Y7PT5fXSWG20scjadVRzY0RU5CpaTPknUUibT1WyMOPsT4KazbpXeUv9eim5o4yS4GWoAATtllkzZ8UYebcamunjeum5qbt5A7juuTS5IrWHftmlrq62m32lqWdGAKDBM0LKKpkmR7tF2/Ie9r3O+rvato6OjcNvppsdb1nqjYm0QAAAAAAA9CxWevvdalHboVmmXkah4vkrjjtWOfGI92z3LKrG1vo31dVaXMhYmrnaru/wcNd10tp4izujbtRP/VpUjHRyOjemjmroqfaSETExzDimJieJcTLAAAAAAG15TwxT49tUU0bZGOnRFa5NUXccWvmYwWmHXpIib+K2+JrBZWYWqnstdI1yU7lRUjTX91SjxqMveR/aeq2YcOOaz4faVIqtESqmRNyI93xPolPLClW80rB8Fu2W+tt1UtZRwzqku5XsRegre95LV47MpfbqVteOYd3CntduobNb3UdFBAqyuRVYxE13HLseW981otPKV12KkaeZiED4Rtq3W/01Foq7TkVdPKhbMtuzWZU7JeaRzC6GHsF2OjsUNK+308jlYmr3RprvRCg6nWZcmSZ54XDR6SmLHEccqvZ84Zgw5i3Sn1RlTtSImmiJv6C0bLqrZ8U9r7IveNPXFkrNfujomUMAAAAAAAAAAAAAAAAAAAAAAAAAAAAAAAAAAAAAAAAAA63HphjyBiWJL0nNlZr1TnwLefN29Db8VK1vPkhPbV55W0K6nQAAAAAAAAAAAUazVRUxpX6/1nfE+iaL0a/pS8/q2/bVDqaXOH+MzzkE9BdXIz+W9u/uUPdvqrLXtv08K9510V0qcZTuoY5HsRzkXZ8OpZ9uvSuGO0gdZWZyzw0CrpL1Sx8ZUMmjb4VJGt6W6OSazHVg/</a:t>
            </a:r>
            <a:r>
              <a:rPr lang="en-US" dirty="0" err="1"/>
              <a:t>LKn+s</a:t>
            </a:r>
            <a:r>
              <a:rPr lang="en-US" dirty="0"/>
              <a:t>/1nvsw8nyyp/rP9Y7MDupH3CrnSGndJJIvI1DFuzWOZZiJnoz+xWIfF5zX3uP3euxb2efdKavpnsSuY9jlTVu0bKWrbyvMxMdWGemHr0ttvktOySCGZYnJq1U5NDVOTHE8TL3FLS7exWIfF5zHe4/c7FvZjVkF3pG7VQ2WNPtPdbUt0eZiY6sP5ZVf1n+s9dmGHo2jEl4ttXHPT10zNlddymvJgpeOJh7rktXxrK4WUeM4MW4dhlVWtqY02HM13rommpR9x0U6bJPstWi1UZ6ePVuxHO0AAAAAAAAAAAFTeGnz2s3obvxIWHZvJKC3XzQgmLoLNiQVurMjOl5hkNDLmeXr7voYAAAAAAAfU5QLecG7mUn3ilN331/9JzYfSn9tA4Xfzu1eVx0/451u6N99PGgEtKtgAAAAAAAAAAAATnwU/</a:t>
            </a:r>
            <a:r>
              <a:rPr lang="en-US" dirty="0" err="1"/>
              <a:t>pmfz</a:t>
            </a:r>
            <a:r>
              <a:rPr lang="en-US" dirty="0"/>
              <a:t>/8ARC739PLfoPrqJS4RHMlfK74FZ236iFwzejf9KdH0BSEg5I4rZhnE3G1DkSGVEY5VXcm/</a:t>
            </a:r>
            <a:r>
              <a:rPr lang="en-US" dirty="0" err="1"/>
              <a:t>lI</a:t>
            </a:r>
            <a:r>
              <a:rPr lang="en-US" dirty="0"/>
              <a:t>/cdL8Ri4b8Go7m8TELFYqzRwzT4fmmo7nBPOrd0aLvKjTbM9rxWa+C1U12GI7Uyp/d6lay51NSv/1JXO9aqpesNO7pFVW1Oac2SbS3HIn+Y9t884t1+ns3aLzrX5hcya/0Z34SkYfWr+1sr6Vv0oofSFFAAAAAAAAJ24Jf0xcfu2/Erm/+WqZ2zq3zhTfy+k++Z8SK2T6uP1KW3P6Kf3CppeFQAAAAAAAAAAD2sE0S1+JqGDZ2kWZuqfZqadRbs45l6rNe1ET915bJSw2uzQ07WpGyJmnkPnuoy95km0rjpMPd44pCLse53UWH611NQU0VcrV0do7kXp6SU0ez2z17Vp4c+r11cFuI8UCZo44dja5MrHUaU2yqroi+EsO3bd8Hz488oXXa+dVFY444aYSaOAAAAAAAAAAAAAAd9DA6prIqdiaue7REMTPEEz2fFdjKG0JacF0MexsvfEiu8pQ9zzTkzzHss+14a0xduP8At4tlvdK2ttVTSuTVJY1aR0T2Z5StOqjeYVtdasYXKj2Nlkcyo3yaIfQtvy95p6z/AOKluWO1NRaZjwlr52OAAAAAAD1sIc5bf6Qz8SGjU+nLo03nXoZ9CJ5h85y9ZXLR/wDVRXFvOe5ekv8AifRtL6Nf0pmp9a37c8H3VbLiGkuKN2uJftaHrNjjJSay1RkmkeC3FnzQwvJYY557pTxzpFqsarv105Ck59tzRkmK18Fo0mtx2pHanhWLN3EaYkxfVVkbtYVd3mi7i0bXpZ0+GInqi901cZr9mvSGnMTacjU6V0JNE9FuuDfZo6LBkNWsSNkmRUVdN67ym73mm2XseywbTirMTlj7thzGx/bsI0+sjo5KhU1bEq71Q4NFo7aq3EdErqMtcFO1ZW/NrNF+OaWCldbm0yQPVyOReXdp4S0bftMaW837XPKD1O6d7SacJ04PN2oKrCDKaGRnGxo1rmpy66KQ+94rRli32etkyVitqz4TyxuEhdaGnwp8llexZn7SNavKm45Nrw3vniY+yZ1V60wW7X3hUgvilgAAAAATtwdsfUFmhlt10nZBEqoiPevImhBbxorZ4i1esO3a80abLMT0s27OzM2yrhp9HaKuKsfNqx2wvIioRGg2zLbLE3jjhYM2vxUxT2Z5mVWy6KkAAAAAAAk3g58/o/unEXu3oy7NL1hZHOP+XF29HX/RTtJ9TT9rfHklSSf+M7yn0OnlhSs/qWcD00gAC5PB85jx+RvwUpu++</a:t>
            </a:r>
            <a:r>
              <a:rPr lang="en-US" dirty="0" err="1"/>
              <a:t>tCZ</a:t>
            </a:r>
            <a:r>
              <a:rPr lang="en-US" dirty="0"/>
              <a:t>/wAf8mT9oy4WPzum+8/0bf8AHvWv+ndvX09P2gMtqsAAAAAAAJDyC58R+RPicev9GzxPqU/a1OZfMyv8woWD1IfQKdVG7n9I1H3rvifRsXkhR83qW/bHPbUAAAAABt2UH8wrR6QnwU4dx+ns7NH51xsU806r0d/4VKFHqR+4W/D5J/UqIVnzub7x3xPpNPLCjW80rHcE76Mq/vf9FZ337JnbfPDv4Wv0JbvvnfA5Ng9eyX1/08q74auLrXeaesb/AMHJr5NULjkr2qzClXp244W8w9mhheaxRTVNzp4p2sRFjVd+5EKPqdszUyTFY5ha9Hr8d8cdueFa86MVMxRil80SJxUCuYxyLucnhLLtOjnTYvHrKN3bVVz5I7P2aKSqJAAAAAAAAAAAAAAAAAAAAAAAAAAAAAAAAAAAAAAAAAAdbj0wx5AxLEl6Tmys16pz4FvPm7eht+Kla3nyQntq88raFdToAAAAAAAAAAAKVZ30b6PG1Qj2K3bc5ya9O8v+3Xi2GOFP1dJrlloh3uV9YujkXwKBcvg9VcVRlpb2Nka6Ru1tNRd6FG3isxqrStW2THcRDa58MWWeZ80tExz3rq5fCpxRq8tY4iXTOmxzPMw0zODCFmTAV0q4KRjJKeBXtX1Hft+ty9/Wsz1cms0uPupmI6Kdl3VcA2jK9qOxjSNXkXcvrQ5tZ6Ut2DzwuRS4UsTqaJy0LFVWIq+oottZmiZ8VrrpcXHRWfhKU1JSYnpYaRiMa1jkVE8pa9nta2KZsr+41rXJxVFMbFfI1icqroTCOXNyvwtZ5cv7NJUUTHSupkVyr0rqpRddqstdReIn7rVpNPjthrMw2XtTsPiDDl+Mze7o+FxezxcXZd2C62eeCOijZMre9f4Dfp9xy47xMz4NObQ471niPFTjE1tdarzUUbv+EjkTyaqXnFft0iyq3r2bTDzDY8p24JlY5cQ1FFv2Uhc4r+/1/wCKJS+0W/5ZhZoqKxgAAAAAAAAAAAqbw0+e1m9Dd+JCw7N5JQW6+aEExdBZsSCt1ZkZ0vMMhoZczy9fd9DAAAAAAAD6nKBbzg3cyk+8Upu++v8A6Tmw+lP7aBwu/ndq8rjp/wAc63dG++njQCWlWwAAAAAAAAAAAAJz4Kf0zP5/+iF3v6eW/QfXUSlwiOZK+V3wKztv1ELhm9G/6U6PoCkAAABvmRP8x7b55Hbr9PZ3aLzrX5hcya/0Z34SkYfWr+1sr6Vv0oofSFFAAAAAAAAJ24Jf0xcfu2/Erm/+WqZ2zq3zhTfy+k++Z8SK2T6uP1KW3P6Kf3CppeFQAAAAAAAAAADdcmmo7G1Jqn/NvxOfV+jb9ObPPGTH+4XExjK+HDtVJGujkZuU+c/d9HxeZRO+Pc+8VjnLqqzv/Ep9J08cYq/qFI1Fptltz7sI2tAAAAAAAAAAAAAAABt2U1ofd8ZUUbU1bHK1zt3QcusydjDaXqkx261mOefBdCrmis1j23KiMhZofPrzOS/PuuuDFFKRSPtDzMvb+zENldVI7VUmezl6EU6tdp+5v2f/ACHJodT39JmevMq+cKGxpQ4igrootEqEc97kTp1J3/H8/arakz0aN7xTatbx9oQuWRWgAAAAAPWwhzlt/pDPxIaNT6cujTedehn0InmHznL1lctH/wBVFcW857l6S/4n0bS+jX9KZqfWt+3lm9oAAHbS/OovPT4h5yeWV28nGo3ANAiJ0KUXePq7LD/j086GqunCVnllxpG17lVGscietCa/x6I7m37N9tPbrH/iKiwIB7WHcUXvD+12KrX0+0uq7Jpy6fHmji8ctlMlqW7VZ8XzEWJr1iBzVu1Y+oVq6ptHnDpcWHyRw2ZdVlyxxeXjHQ5wAAAAAAAAAAAAAAABJvBz5/R/dOIvdvRl2aXrCyOcf8uLt6Ov+inaT6mn7W+PJKkk/wDGd5T6HTywpWf1LOB6aQABcng+cx4/I34KU3ffWhM/4/5Mn7RlwsfndN95/o2/4961/wBO7evp6ftAZbVYAAAAAAASHkFz4j8ifE49f6NnifUp+1qcy+Zlf5hQsHqQ+gU6qN3P6RqPvXfE+jYvJCj5vUt+2Oe2oAAAAADbsoP5hWj0hPgpw7j9PZ2aPzrjYp5p1Xo7/wAKlCj1I/cLfh8k/qVEKz53N9474n0mnlhRreaVjuCd9GVf3v8AorO+/ZM7b54d/C1+hLd9874HJsHr2S+v+nlWUuamgAAAAAAAAAAAAAAAAAAAAAAAAAAAAAAAAAAAAAAAAAAAAB1uPTDHkDEsSXpObKzXqnPgW8+bt6G34qVrefJCe2rzytoV1OgAAAAAAAAAAAgbhL4HnuEbb9Rxo5Y2oxyImqlk2TW1r/xWQe66aZ/5IVqkY5j1Y9qtVOVFQtUeKCcQwmbg449p8P189tubnLDO1GQ6LojV136kHvGhtnrFqfZKbdqow2mLfdZ+judDVQMlhqoXI5Nd0iKVG2K9Z4mFjrkraOYlr+bTmuy0vytci/8ApF5F+1Do0Ecamn7adXP/AAW/SjR9CU4A2jK3nnR+X/aHNrPSlv0/qQupU3Wit1nSpnqImpHCjlRXoiruKBXFbJfiIW6ctaU5mVMc178t+xfWVCO2omyKkfkL5ocHc4YhUtTl7zJMsbLzDlZiLEMFNSsXRr0Vyqm7Q96rUVw45tLzhxTlt2YXaw1QOtdio7e7TWCPYXQoGfJ3mSbx91vw07vHFfZ6JpbWHd62noaGWeolYxrWr+85E6DZjpN7REPF7xWOZUax9cY7pierqYtdnjHNT+yqfQ9NSaY4iVNzW7V5l4BvalhuChZpI6ia7Pic3aY5mqpoVrfs0TWKJraMc9ubrFFWWAAAAAAAAAAAAFTeGnz2s3obvxIWHZvJKC3XzQgmLoLNiQVurMjOl5hkNDLmeXr7voYAAAAAAAfU5QLecG7mUn3ilN331/8ASc2H0p/bQOF387tXlcdP+OdbujffTxoGpGI+qiY7kc9EX1lpVnJMxWZhaXL7KTBV1wnR11Zb3Pnkbq5dpN/+Cp7hueow6i1KT4Qmtn0uPUaSuTJHjKOr5lV8vx0lsscPE0jUVXbabty+E69Hulo085M0+PJuGirXPGLFHWEqWTI/CMdExtyoeMn075WuT8iNz71mm3/HPg69PtdK0/5PGWNifI7DUtC9LPRpDPp3quchjDvWeLf3nwb7bZgmOIhW7G2F6/C13koK1uqtXc5E71fIWnR6umpp2qoHV6S2nv2ZeAdbjbNgDCFwxXdG0tI3RqKm05ybtDn1GprgpNrPVKTktFK9ZWPw9kdhWKhY260XGzoibStcmmpVdRvWabf8c+Cwafa6xX/k8Zd93yQwdJRvbQUCxzKneqrk5fUaqbzqYn+0+DpnbdPx0V4zNwFccH3DZnRHQSauYrE3In2qWXQbhTVV8OsIbXaG2nnmOkszI3DlrxLiaWjusKywtY1URF+1T3uGa+HF2qOLBWLZa1labCWAcN4WmdNZ6RYXuXVVVdf9FOz7hnz17N58Fnx7fgx5IyVjxh6uJLDbsQUPyK5xLLDv3Ipy4slsVu1Xq7Zjms1n7ogzZyrwdY8E1lxt1A6Ooj02XbSbv8ExpN11OTNFbT4OXHtenmfGEMZR2K3X3FnyG4xLJBqm7X7Sz6rLbHhm1evCo5I4zRWOnPCdsd5R4JtmGKqtpLc5k0aatXaT8iqYt31VrxE2Wyu2aeZ6K8YLtdHccXx0FUzagWfYVPs2tC3Zck1w9qOvCqZI4yxWOnK2OGsrcH2WvhuVBQOjqI97XbSbv8FKzbnqMtZrafBa8WixU8YhuFyoKa4UMlFUs2oZGq1yfYpwVtNbRaHb9phG15yawJT22aaK2uR7W6ou0n5En851X5OPHtentbiYVqsNqo6rHDrbNHrTpUqzZ+za0LfOS3w/b+/CqZ47GXsx054WSr8m8CxWl87La5Ho3VF2k/IqFt41XPmWnBtmntMcwqlfYI6a81lPEmkcczmtTwIil0wWm2Otp9lYz1iuS1Y92EbWpMXB8wXYMVPlS80yzI3a00XToIjdtVk0+PtUl0bfSM2q7u3ThsWeeXOFsNYebV2midFKqLvVf0Ivbtz1GbNFbz4J7UbfgphtaI8YaNkPhe0YnxD8lu0CzRbLl0RfATO6ai+DD2qT4oDRUjLqYpbpws7g/AWHMKzSTWakWF8qIjlVddf8FO1GuzaiOLytWLS48Xlhn4sw1acT25aC7wLNArkcrUXpQ1YM98F+3Tq3ZaRlp3duiI81srMH2PCNZX2+gdHPHGrmrtJy+ol9JuupyZ60tPhMuHLtuCuG9ojxiFZWornI1qKqr4C4qsk/LLKi64ldHVytayl11c16aKqf3IzW7lj08cfd06bS31FuKpwt+SOCmU7Uqrer5NN6o5PyK5k3rUTP9ZTuLbMUR/aPF0XnI/CMlK5tuoeLl03K5yfkMe9aiJ/tLZO24OPCECZlZbXbCdS6SRqSU7tVbxbddE+0sWh3PHqY4+6J1m3Xw/2jo0Fdy6KSiMAwAbTldaaK9YwpKCvjWSCRdHNOTWZbY8U2q34aRafFavD2VWDbTUw11FQOZO1EcjtpOX1FQybtqbRNZnwWD5Vpr9m0x08W619LDW0r6aobtRvTRUItKRMxPMI7u2TmBVp6mp7Gu4xUc/XaTl5fASdd31VY4iXD8uwWtzMdVVMb0NPbcT1tFSs2YYn6NTwFv2/LbNp63t1lXtfirh1FqV6Q9TAGBLtiysbFSs4tib1c9u5f7nrVaumnrzZz4cds1+xVYLC+RuHIKJjb1SJNOid85rk0Kzqd7yWt/wAU8QnNLtUVr/y+MvUqMksCrG5Ira5HabtXJ+RzRvOq58bOv5bg9kR5nZMV1oinuNsRnyWNFckbU1dp/YmdFvNbzFL9XDqdrnibY/shqaJ8Mjo5Gq1zV0VFTQn4mJjmEJas1niXyNEV6IonoUjm3C1WB8o8FXLC9HW1dvc+aSFrnLtJy6eQp2q3XU48k1rKxabQYb15mEc3fK6KuzNqbPZoOKoYFarkdyaL9pJ6Xc7RpoyZZ8XNr9DSt4pijxlLduyRwSykjbV25XzI3vlRyb19REZN51E2nsz4OvFtmKKx248UQcIfBuHcKso22WmWF75FR+q67tCV2bXZtTe0ZJ6ObdNHiwYq2pHjModLCggABPfBYsCy1891kb3isRG+VFIDfM3YxxEO/bKxlzzWY6eKS+EJenWrA1QyKRGyv02d/</a:t>
            </a:r>
            <a:r>
              <a:rPr lang="en-US" dirty="0" err="1"/>
              <a:t>RvK</a:t>
            </a:r>
            <a:r>
              <a:rPr lang="en-US" dirty="0"/>
              <a:t>/tmHvtTWJ6LRnydzgtk9mk8Fq/pLFPbJX98m1J/dVJnfNPEUi0K7tee06i3a6Np4Sll+X4LlrWM2pIGoibvtUidpzd1qYj7SsGqxTm09qR1VHcitcrV5UXQvkTyplo4ngYmr0RelQ8z0WYyjytwffcIxV9xoHSTucqKu0n5FZ3bcc+nz9ik+HCR2LBTVaeb5PGeZaxmVldQsxdb7ThymWFsyqj1dvQ97dud7Y73zTzw69y0NMc464o8ZSPYMkMIx26NLnQcZUbKbStcnL6iPz71mm3/HPg36bbKRT/k8ZahnBl1g/D1HAtBRLFLIi6auT8jo27cdTnzRW0+DGu0OHFpb5Kx4w3XCWUmCkoKG4pb3fKEYyTa2k/e018ByandNR2rU58GzSaLFNIvx4pNSCNIOJ07zTTQh58eqUp/Toj655O4GqH1FXLbXLLIrnuXaTl5fASdN21NKxWJ6OOdvwXvzMdVZsW2WgoMx5rRTxK2kbJso3XoLbt2a+bT1vfrKr73WNLe8Y/DhYa2ZO4Gmw7DVyW1yyup9tV2k5dPIVnUbtqaZLVieid0egw5MNLWjxmIVox7bqW14sqqGjZsQRu0ahZduz3zaat79UZr8FMWpmleiw+XOVGDLnhujr6u3ufO5jXK7aTl9RAa3dNRiyzWsu7SaHDlpPahLlmtlJaLfHQUTNiCP91CEzZr5rze/VK6bTY9NjjHjjwazibLPCeIq75bdKF0s2mmu0n5G/Ta/NpqzXHLGo02PUTE3jo8r9imAOrHe0n5HT851X5NHy3T+x+xTAHVjvaT8h851X5Hy3T+yIOEVgbD2E6ChlstKsLpZla7VddU0JfZtfm1OS1ck9IcW6aLFgw1tSPGZQqWJAvTw7ZK2+XCOjo43K56om1sqqIa8mWuOvakjmZ4hYHAmRNLHA2TEMcc+1v7xUQrmr3v7YkxpdrtP9snRuf7E8BbH0Y7a85PyI35zqvyScbbp/vCN8zMkVpoH1thZHHDGiqrF3qpJaLeuZ7OVy6jaot6fggatppqSpfBOxzHsVUVHJoWWl4vHMILJjtjt2ZSzwe8GWHFUlUl5plmSN6I3RdOgh911eXTxzSXdotPTLeIs9/P3LvDGF8Nw1lno1hldLsqqqi7vUcG17lnz5+xefBK6jb8FMU2iPFAJaVYZ9jtVXd6+OkpI3Oe9UTVG66HjJeKV5k+/CwmAMi6VtO2XEUcc+0ibmqiFc1m9ceGLqmNJtlrT2r9G6PyTwGrFRtsdtafWT8iM+c6r8knG26f2RPmzk7JZ6eW52iJqUsSK5Y273Kn9iV0G8duYpk6y5tRtVZibY/s3zBOUWDLhhynqa22vWd0aK7VUTfp5Dj1m66jHkmKz4MaPQYr1/vCBs37LQWDGtbbrbEsdPG7RrdeQntq1F8+CL3nxcm6abHgtEUh7fBz5/R/dOPO7ejLl0vWFkc4/5cXb0df9FO0n1NP2t8eSVJJ/4zvKfQ6eWFKz+pZwPTSAALk8HzmPH5G/BSm7760Jn/H/ACZP2jLhY/O6b7z/AEbf8e9a/wCndvX09P2genajp42ryK5EX1ltlWJ6LS4AykwVdMMU1ZWW9z5n8q7SeBPsKnuO56jDmmtJ8EztWlx6jTxe8ePMo7xBlWldjl1rsMHE0zXqjlem7dp0nbpNzmME5Msmv0Va5aY8UdYSpYsj8JRUTG3Oh42fTvla5PyIvPvWabf8c+DrwbXSK/8AJHi6MS5HYYloXts9GkM+m5XOQxh3rPFv7z4N1tswTHhCt2OcK3DCt4koa1uum9r0TvdF5N5adHrKamnaqgtZor6a3Fn3Lm20l3xdR0FazbgkXRzfCbdReaY5mHEtrhbLDCNkmiuFvoXRz7DV2tpPyKVm3TUX5rM+Cz023T2itpjx6twulDT3Kiko6pm3DImjkI2szWeYSkTwjTE2T+B4bPX1sduckzYnyIu0nLpr4CUpu+qia158HFG24L25mOqpdwjbFVyRsTRqLuLphtNqRMq9uGGuHUWpTpDb8u8vbtiuqbxLOLiRd6vboioaNXraaevNnPiw3zX7NVgLFkfhSKka250XGzad8rXJ+RWc+9Zpt/xz4J3T7XWtf+TxllVuSWCHQuSmtytfpuVXJ+RpjedVz4y6flun9kLZo5SXLDqS19I1r6RNVaxiaqif2J3Q7vTNxS3VGarbLUib06Ioc1zXK1yKipyopNxPKImOG25QfzCtHpCfBTh3H6ezr0fnXGxTzTqvR3/hUoUepH7hb8Pkn9SohWfO5vvHfE+k08sKNbzSsdwTvoyr+9/0Vnffsmdt88O/ha/</a:t>
            </a:r>
            <a:r>
              <a:rPr lang="en-US" dirty="0" err="1"/>
              <a:t>Qlu</a:t>
            </a:r>
            <a:r>
              <a:rPr lang="en-US" dirty="0"/>
              <a:t>++d8Dk2D17JfX/AE8q226Ns1dBE9NWukai+RVLjeeKzMKhSImeJWtw9k9gersUFTNbnLI5iKq7SeBPsKbqd21NLzESsOk0GHJSJtCtWYVupbVi24UNGzYghmVrG+BCz6DNbLhra3VG7lgphydmjX03roh2o1IeWeWV1xXKk6NSOnaqa7aaa+Qj9ZuGPTR4t2DT31H9aJ6tWSGDY6Vja6gV8qJ3yo5PyK1l3rPNv6T4LBh2zHFf7x4sXEmR2F5qB7bRRpFPp3rnOQYt6zxb+8+DbbbcHHhCNMEZWxwY6ns+IqdZ4GsRzXNTRu9V6SXzbp28HeYp4lF22+cWSK3bhm9lbg+w4KrLjbaB0dRGibLtpN3+CN0W66nLnrS0+EpS226eKTPCtDk0cqfaXCOirXji0wyrXQVNxq2U1NG973Lp3rdTza0VjmXiZT3l1kckkDKm/sjlY9NUai6KmpXtZvUV/rj6pbT7bfJMWnokFMk8BbO+2O185PyIn5zqvyS0bbp/</a:t>
            </a:r>
            <a:r>
              <a:rPr lang="en-US" dirty="0" err="1"/>
              <a:t>ZqWOciqCSke</a:t>
            </a:r>
            <a:r>
              <a:rPr lang="en-US" dirty="0"/>
              <a:t>/D0LIHtTXvlRTr0u93if+WeWnNteO0f8AH4K84ksddYblJQ1sbkcxdNrZVEXyFn0+opnpFqoLUaa+C3Zs8xOVDfLRHVY3JbLPCeIsJU9fdKF0s726qqKn5FY3Lcc+DJ2aSmtDpMWXntQ13M3K+lbjels2GqV0MckW25XJqnKhu23cr3xTfNPR73HQ48VY7uPGUg4UyMw9DQMbe6VJp9O+cxyHDqd7yTb/AIp4hnS7VFY/5fFnXjJDB8lI9tvoOLm071VcnL6jnpvOpif7T4OudtwceEK7ZlYFuOELisdQ3aic7RrmJuQs+h19NTHh1Q2t0NsH9vtLTSQRz61FcqI1FVV6EAkvLXKm74n2atyNjpkVNUkTRV9ZG6zcsem8JdGn0uTUx/TwTlbMkcGMpmtrLer5dN6o5PyK5l3rUTb+k+CexbZiiv8AePF03zI/CctE9tsoeLm071XOT8jGPedRFv7T4Ns7bg48IV5zDwDdsIVjmVTeMjV25zG7kTylm0W4Y9THghdZoL4P7fZppII5s2B8HXPFNc2no2K1vS9ze99Zz6jU0wV5s90pa9orCw2FcjLBBRMbe6Vs8+nfKxyaalY1O95LT/xTwndPtUR6j2Z8k8CLEqRW1yO03LtJ+RyxvOq/J1/LdP7IozOyXq7XDJcLS1iUzN6sTe4l9FvMXmK5Orj1O1eHaxoVqIZKeZ0UrHMc1dFRU0LDW0WjmEFas1niXWZeQAAAAAAHW49MMeQMSxJek5srNeqc+Bbz5u3obfipWt58kJ7avPK2hXU6AAAAAAAAAAADqrKeKqppKeZjXse1Wqipryoeq2ms8wxasWjiVcs2cmqhtVJX2GLWNVVXbSlq0G71mOzk6q9q9utWeadEI3Wz19tqVgqKeRHJ4GroT1MtbxzEoq1JrPEsJONjdqm2xydO9FNnhLz0bPYcd32zxJHTzucifWcqnLl0ePL1htx5706S9u5Zv4or7HVWidYVgqY+Lfu36HNXacNbxeOsOi2vy2pNZ+6OiTcIBm2W5T2m4MrabTjGcmp4yUjJXsy9VtNZ5hsGIsf369w8VVTbLdNNGOVDnw6LHi6N2XUXydWpqqquqqqqvSp1udtWBMdXbB8j5LZHA5z00VXtRTk1WipqY4u6NPqbYJ5q3H9v2M/BTez+hwfItO7PmuY/b9jPwU3s/oPkWnPmuZ4OL81sTYmt76Ktexkb00Xi9ynTp9sw4LdqrRm12TLHEtCVVVdVXVVJFxJCy9yzueIlp6xXQ/JJNFXV6IuhG6vcaYea/d24NHfLxMdFtMH2Gkw/ZoaGlYiIjUVy6dOm8pep1Fs95tZZ8GGuKnZh7JztwAAAAAAAAAAAKm8NPntZvQ3fiQsOzeSUFuvmhBMXQWbEgrdWZGdLzDIaGXM8vX3fQwAAAAAAA+pygW84N3MpPvFKbvvr/wCk5sPpT+2gcLv53avK46f8c63dG++</a:t>
            </a:r>
            <a:r>
              <a:rPr lang="en-US" dirty="0" err="1"/>
              <a:t>njQRQfPYPvG</a:t>
            </a:r>
            <a:r>
              <a:rPr lang="en-US" dirty="0"/>
              <a:t>/EtKsZfJK7+U/MS3eYUPdvq7LH/j/0FHrtpqG1pNWSbDVXVyudpqcPbtbisJmaRM9qWnXHOLCFDW/JJqiTjNdNybiQx7RqL17UQ4su4Ycc8S3KwXqhvdE2qoZUex327ziz6e+C3Zs3YNTTPHNUZ8JHC8Fyww65tjTjKRHSKqJ/Y7do1M4c8V/JnWYYzae3PWFTmtVXo3pVdC9KbPh1Wz4NdhhocJx17o28bMioq6faU/e9Ra2Tu/ZObRgp45Y+7uzqzNdhB0dHQqnyuRu01HJu013nNteg+KmZt0hJa/Uxpqf+y8jKHN6fENf8ivMkbJXaI3RNE5Tu1+z1xU7WP7InBu1pzRTJ0no2fPS3W+74IqU4yB0rVRUVHJr0kVt+S+HPFk9krTNjmllVcI4muGEbvLWW3Y4zXZ777FLxmwV1FOzZTIt3eTmPssRkbmTfsYXCSC6JFstdomyn2Fc3LbMOnxdqiU0u55suprjnpLds2sR12GcNrX2/Y43Vf3kIXR4q5ssUt0WDJPZx2tH2hWnFOcWKMQ2aW11yQcRL+9spvLdi2bBivF46wrld3z16HB/XXHLVXp0X/J06+OME/pE2ntZqTPutDmjzKrvNKJg9SF9p1UsobpUWe/vrqXTjY5lcmv2KfQ+xF8UVn7wo2WP+WZ9pTZldnDii/wCLaK1VqQcRK7R2ym8gNdtOHDim9eqZ0u4ZbzxKdsWXGe24bqq+n042OFz26+FE1K1jrFskVn7yno8aTb2hV2sz2xhU074JEp9lyaL3v6Fw+RadWq7vnrPMNVy/nfVY4gqZP35Z0e7yq4kc1YpgmsfaETltNskWn7yujdPoKTzD53bqvum6wopijnFcPSH/ABPo2m9Gv6UrU+tb9vNN7QsLwTf4k3ld8CA370XXtX10fpt3Cd5pN8jiD2j6iFp1X01/0rdgjF9zwlX/ACy2bHGaKnfJ4S56nTU1FOxfop2G84sneV6rEZD5j33GVwq4LokWzCxqt2E8KlW3Tb8WmrE0WHR6y+af7NozuxZcsI4UdcrYjOOSRre+Tdopw7bp66jURjv0d+tyTh085K9eVdMUZw4oxDapbbWpBxMrVa7ZTfoWnFs2DFeLx1hX7bpmtSaT0lh5NYSdifE8LJGKtOxdXeVNFOnX6juMU2cGCve5Yxx1lca30tJaLayJjWRRxtTVdEQoeXJbLbmVxwYa46xWGo4gzYwpZKh0FXUP2mrouzvOzDtefNHNYac2txYZ4s7sM5n4YxBOkNDUO2l+tuM5trz4o5tDXXccNrdmGwYltFFfrNNTTsY9r2ro5EReg4aXtitzDvji0cKTY/scuH8TVNvlbs6Krk8iquhftBqI1GGLqpuOnjBmmsNfOxwAHp4avVXYLtFcqLZ46JdW7XIas2GuWvZs90vNOia8uM5MU3rENPbqtIOJcrWrom/QhdRsuCmO14dOTeM9LUrH3nhYHEtZLQWaoq4dNuNuqalQXGle1PCsF3z1xglTVUmlPxaPcz93o108BcMWyae1ImfurWTdM1LzEfaWgW2Gsxhi5rXtRZ6qTvtOQlK1ppMPZjpCN1GTJqLzf7yuXgDDdHh2wwU8MTUdsIrlVE1103lI1uqtnyTMrLoNJXBjjj7mKsaWTDcavuE6Jp0NVFU16fSZM88Uh15stcNe1Z4VlzewldqpKamqH7arp3yaHZfZ9RSOZhw/NcHPDeWrTV1NqmxLG5PsVCMtWazxKRpeLeMKrcInA6WG7rdKOPSllXV/nKpbNl105I7q/VD7vpY472qI4v4jfKT9uiBx+aF5ssuZVv8AuG/A+e671rLbo/Iyqagpbbcq27zI1qyNTacunQprnJNsVccfZsjFzmm7VLtnPg221j6Wonl22LouymqHbj2jUZK9qIc+XcMWO3ZlA2e+NbZi65RyWt73Qsdqm0n2E9tGgyaWZm/3Ru563HqMda0+yMCcQoBzhbtzMYn/ACciCRcjISx9iMFU6ubpI9VVfIuilJ3nN2881josOz05xd5PWUVcKq+LPdqS3xP1Y2NyPTXp1O3/AB7Dz2ry3bzm7vHGOPu0nIu9JaMZwo5yo2dWs/yTe4YoyYZ5VzFe9clez7+K3GKKKK8YcqKdU2mSMVU9RQYmcd+V3xWi3ioviKjkob1V08jdlWzP0T7NpT6NpskZMcTCnavDbDlmtmDH++3yobnJPRc7IPmDD56lL336n/SY/</a:t>
            </a:r>
            <a:r>
              <a:rPr lang="en-US" dirty="0" err="1"/>
              <a:t>wAY+kn</a:t>
            </a:r>
            <a:r>
              <a:rPr lang="en-US" dirty="0"/>
              <a:t>/AO6f/wBtmdbIUu7rjOjf/GurVXoIyuWa0msfdP5cUZL1tP2axiDNzCVkrHUtZO/bby7KanXh2rPmr2qw582txYbdmyGM9MyLTiaSgfZJHuWDXa2k0Jratty6e8zkcOu3DFm0846/d1YRzqxYtbQWvSn4lXsi/d36aohu1Oz4OLX+7l02vyRxT7LQtqHrbUqN21s6lOyR2ZnhZNP/AMnHKseIc88X0t3rqKNKfi45XRpq3oRdPAW7BsunvjrafvCvZtzzY8kxH2lHUV3qb5jSO51mzx00mrtOQmdPgrgxxjr0hBbtntnx3yW6yutZuaNP6J/7T5/q/Wt+10276fH+oUxzWXTHVcv/</a:t>
            </a:r>
            <a:r>
              <a:rPr lang="en-US" dirty="0" err="1"/>
              <a:t>AGLls</a:t>
            </a:r>
            <a:r>
              <a:rPr lang="en-US" dirty="0"/>
              <a:t>/0lUHu08au0tkwznNiq00lPbqZIOJZssTVN+hjNtGDLbtWaKbhlw0nsrRZf3apveFqW41ezx0mu1pyFT3DBXT55x16Qm9p1V9VpYy36yh/N/NnEmF8SJQW9IeKVqr3yb+Uktp27Fqsc2v8AaWNz1V9NesU+8NK/b9jPwU3s/oSvyLToz5rmTLkRji74ytlVUXVI9uOVGt2E6NCB3TRY9NaIoldHqr5vM07hd/</a:t>
            </a:r>
            <a:r>
              <a:rPr lang="en-US" dirty="0" err="1"/>
              <a:t>Rds</a:t>
            </a:r>
            <a:r>
              <a:rPr lang="en-US" dirty="0"/>
              <a:t>+/X4HV/</a:t>
            </a:r>
            <a:r>
              <a:rPr lang="en-US" dirty="0" err="1"/>
              <a:t>jvrX</a:t>
            </a:r>
            <a:r>
              <a:rPr lang="en-US" dirty="0"/>
              <a:t>/TG9/T0/aucEbppmRNTVXORELbM8RyrERytnkJgWCy2SO4VUKLVSpv1TXdyoVDd9dOS/d16Qm9q0cRHe26yke93mgs1I6orJWsY1OTVNSFx4rZbdmqdmYrHMtHbnTg1az5Kk8u3rpybiSjZtTMc8I6264KzxLeLXdbfeKBKinkY+J7ddFVCPy4L4bcWdmHPTLHNVWOEZT2KHFLuxy/8AqFRNtE00LTsdss0/t0Re81x+E/8AZtXBN/i133jfga998sOfbvUhtXCq5nU/3/8Aoitk+pn9J3V+hKqqJqqJ4S8KUs7wccDRUluS9VkSLM/VG6pqmnQVbetZPPdxKX2nTxk/5ZTNdLhSWyldPUyNYxqa8qIVylZvPELH0hoc2c+Doq35I6eXjNdOTcSldm1Fo5iEdk3TBSeJbharra8R2/bgeyWJ6fuu0X/Bw5tPkwW4s69PqqZfGr0KWlipYHRxJo3l0NN7zbq2Y6RWfBTrhA/zIuPnlz2P6aELvfmhlcHPn9H90427t6Mo3S9YWRzj/lxdvR1/0U7SfU0/a3x5JUkn/jO8p9Dp5YUrP6lnA9NIAAuTwfOY8fkb8FKbvvrQmf8AH/</a:t>
            </a:r>
            <a:r>
              <a:rPr lang="en-US" dirty="0" err="1"/>
              <a:t>Jk</a:t>
            </a:r>
            <a:r>
              <a:rPr lang="en-US" dirty="0"/>
              <a:t>/aMuFj87pvvP9G3/AB71r/p3b19PT9oIpPnUXnt+JbZ6KvbpK8OVPMqj/wDnQhQ93+plYti+kj9y9htNQ2x1RWv2GrI7bc52hwze1oiqYikTPLTrnnBhC31y0k9RJxiLpuTVDvx7TqMle1EOPLr8WKeJbhh6+UF8o21VDKj2OTVN+848+mvgtxZt0+ppnjmqOeEbhiG64X+WxxJxsCq9yonQiHbtOpnDn4+0s6vBGfDMT9vFVjD91qbLdYrjSacdEurdeQu+SkZK9mVMTvlRm7ibEGIYrbWpBxOyid6m8gNXs+DHSbx1SEbrmralY9+E44yuM9qw7VV1NpxsTdW6lWx17V4iVsrHMqxXzPHF07aygelPxT9qNe96OTwFvx7Jp5itlbvuual5iPs0XBtnnxNiaCjRuqyv0doSmW9dPi5npCNz5cmpyzaPNK6WDrFR4fscFNDGxuyxFcqomuum/eUTV6m2fJMytGi0tcGOIjq8rFOZGG8OSOZX1C6t5djRT3p9vzaiOaw959VjweZ59kzewjd52w0tQ/aVdE2k0N99n1FI5mHL81wc8N1mjo7tQqxyRyxSJ4EUjZi2OUjjyRaOYU9zxwq3DWK3thYqRT6yfZvUuez6yc+Li3WEBu2kjHbt16S8zKD+YVo9IT4KdW4/T2cWj8642KeadV6O/wDCpQo9SP3C34fJP6lRCs+dzfeO+J9Jp5YUa3mlY7gnfRlX97/</a:t>
            </a:r>
            <a:r>
              <a:rPr lang="en-US" dirty="0" err="1"/>
              <a:t>orO</a:t>
            </a:r>
            <a:r>
              <a:rPr lang="en-US" dirty="0"/>
              <a:t>+/ZM7b54d/C1+hLd9874HJsHr2S+v+nlXC0fSlN9634oXDJ5ZVHF5l6sJc16b7tPgh881vqStu3+nCm2bXP26+kO/0XXavpq/pDbz6sOjLnD8mIsSU9E1quZtpt+Q6dTl7rHNkRWO1aK+66uF7NS2KzwUUEbWpExEVdE1KDqM9s15tK4abTxhpFXlYsx/h/DS6XCo3/wDRUU2afRZdR5Ies+opgjmzBw1mlhe/1CQUVQ7aX6+435tqz4o5tDlpumC9uzDbHUVHUzNq2tYr9yo5qJ8Tgi1qcw7rRGSsNL4QH8trh5qHRtv1VXu3pypk5FWRUTwn0GOikX88rI8GvBETKNt9rIUVz0R8WqaoVretdMf8VUjtmj7eTvL/AG6JrvV4t9lpVmqpGRsanIiohW8eO2W3ELJaYpHMtElztwXHUrTunl20XTkJONl1Mxzw4L7nhr1bjhrFFpxDBxlDMjmr0OVNTi1GjyYJ/tDfg1mPN5Uf8IbBdPd8NzXOCFEqaZiuTZTTVTr2rWWw5orM+Ever08ajDMR1+yp0kbopljemjmu0UvETzHKnzWa24lb7g48waTzCl7z60rDtn3SBJQ0kdatxlazba1U2nachFVyWinYhJ2pFrxaWo4gzYwpZK1aSrnfxiLp3u9Dtw7XnzV7VYc+bW4sM8WbBhXFVpxJT8dbptpvgVd5o1GjyaeeLs6fV48/leFnTh6G94NrHcU1ZoYlcxdN+pnQ5pw56z9nTfHGTHak/dS6rhdT1MkD00cx2in0Glu1WLQpWWnYvNfZvGTOEZMTYkjRzFWCFyOf5Dj1+rjT45n7mLBbPeKx0+641qoaW1W6OmhYyOOJumuiIUTLltltNp+64YMNcVIrVq+KMzMM4emWKuqF2k+pop06fb82eOaw859VjweZywtmThrEUyRUFQu0v19x7z7Znw17Voc+PcsOS3Zh1Zww2WfB9S+5KzRI3KxU0110NOinJXNHYd14rbHPa6KdUFvS5XxtHQormPfo3XwF/wC1MU5t1UvPNKXnjouVlbhKkwzh2CJsTUlc3acqpv3oilH3HVznyTx0WPbtL3dO1aPGWZinHFiw4n/+</a:t>
            </a:r>
            <a:r>
              <a:rPr lang="en-US" dirty="0" err="1"/>
              <a:t>wn</a:t>
            </a:r>
            <a:r>
              <a:rPr lang="en-US" dirty="0"/>
              <a:t>/s1UU59Po8mfyQ7s2auGObNetuc+Da+qSnhnl21XTeh2W2bUVjmYcfzTA3ykqaO60aSRujljenJuUjcmO2O3Eu3Flrkr2qqv8ACRwcyy3hLpSR7NPLonJ/yXlLRsesnJHdW6ovd9NXsRlhDZYldAAAAAAAdbj0wx5AxLEl6Tmys16pz4FvPm7eht+Kla3nyQntq88raFdToAAAAAAAAAAAAHGRjJGq17Uci9CmYmY6Exy8W8YVs1yYqS0MCOX/AJJGmp0Y9Vkxz4S0X09L/Zo11yRw9XzOkWeSLXoa0kse95aRxw4L7TjtPPLyKjg84ec1VbcKnXyfqbI3/L7PPyjHEdWq42yQobHhuvusFTO/5NEr015Dt0282y5IpMdXNn22MdJtH2QKWJDAHr4Qtcd5vsNBK5Wtk6UNWfJOOk2hsx17duE4RZAUz4mP4+o75qKV+d9mJ4S0bXzDl3P1N/XqDHz2WflR3P1N/XqB89k+VHc/U39eoHz2T5Udz9Tf16gfPZPlTWca5LXC0W+WqoI5ZkYmvfanZpt3pltxaXPn269I5hD0rHRSujemjmOVqp9qE1E8xyjXrWHEV0tFRHJTVcyMYu5iPVENOTBTJHjD3TLanSVusm8cRYtsLFlc1KuNNlWp4E6Slblop02Tw6LPodX39OJ6t+Ix3gAAAAAAAAAAAqbw0+e1m9Dd+JCw7N5JQW6+aEExdBZsSCt1ZkZ0vMMhoZczy9fd9DAAAAAAAD6nKBbzg3cyk+8Upu++v/pObD6U/toHC7+d2ryuOn/HOt3Rvvp40EUHz2D7xvxLSrGXySu/lPzEt3mFD3b6uyx/4/8AQURJwnsY1VNNHYaOZ0aPakiua7Rdy8h3bFpIyTOW32de6anuMfdx1lXiWaWV+3JI5zvCq7y2xWI8IVWZmfGUwcG/FNbTYpZbZZnPhexy6OdroRG76eL4ZmI8XVoskYs0Xmf/ADhYfMun+WYDusaN1V1OunrQp2CeznrPtK44/Hwn7qPVrFp7lJGqaKyQ+i4p7VIlS9XWIzWj/wBW54O1xjrMDU8TVTbZrqnqKdvWO0Z5tPSUztF6xTu4nxh4PCBy4uGJpYrlaYnz1MTNlGJyaKu8zs+vrppml+ku3cNN8TSJjrCBLpg/FeG1Wepp5KVW79prlRS0Y9Zgz+ETyreTR5cc82h4098vErFjmuVU9q8rXSKqG+MGL8Yau9yR93nqqquq71U2tacuCn9Mz+f/</a:t>
            </a:r>
            <a:r>
              <a:rPr lang="en-US" dirty="0" err="1"/>
              <a:t>AKIXe</a:t>
            </a:r>
            <a:r>
              <a:rPr lang="en-US" dirty="0"/>
              <a:t>/p5btB9dRKXCI5kr5XfArO2/UQuGb0b/pTo+gKQkfg+892eRvxOLcPQs8//AMWn7WizR5lV3mlDwepC/U6qO1/z6o+9d8VPo2PyQo+X1LftuuRP8x7b55w7r9PZ1aLzrX5hcya/0Z34SkYfWr+1sr6Vv0oofSFFbNlnzto/</a:t>
            </a:r>
            <a:r>
              <a:rPr lang="en-US" dirty="0" err="1"/>
              <a:t>vW</a:t>
            </a:r>
            <a:r>
              <a:rPr lang="en-US" dirty="0"/>
              <a:t>/E0an0rfp4t5q/uF17p9BSeYfObdV/03WFFMUc4rh6Q/4n0bTejX9KVqfWt+3mm9oWF4Jv8Sbyu+BAb96Lr2r66P027hO80m+RxB7R9RC06r6a/wClTC9qWnbgl/TFx+7b8Sub/wCWqZ2zq3zhTfy+k++Z8SK2T6uP1KW3P6Kf3CppeFQWf4LFnbDZKmuczvlkTRdPChVt+yzFop7pfZormtN4/wCvg2zOymxZXWVlHhqkdM6RVbI5rlRWppykTt04Yy9rNPEQndXN4xcY45mVe6jKTMeodtT2yWRV6XOVf9Frruujr0src6DU26w7KHKrMqilbJTW2aNWrr3r1T/QtumjtHE2efl2o9ll8rIb9T4bjpr/AE6xTxtRqarqqlW3KcNsnawzzymdsjUVrNc0ccdEF8Ke0xwYibcWJosiNZyeBCW/x/Nzzj9jeqx3FbfflCJZ1YAAG7ZMc9qXz2/E0ar0bfpy6j1Mf/3QuBjjmzWeYfOIfSMXmUUvH0tV/fP+Kn0nB6Vf1CjZ/Ut+5StwY7OyuxQtbI3X5O9FTcRu8Zuxgmvu2aPDa+ppP2WKzEv8WG8MT1j3I1dhWs18Om4p2nxTmyRWFyiOKzPtCluJcRXK+XKarqqiT/yLrsbS6IfQNPpqYKRWIU3U6m+e82l5dPUTwPR8Mr2OTpauhvmInq5ljeDbjiorXLZa6VXuTRrFcuqqVvedFHZ7ysdEnt2s7vLGO0+Zv2e1livGCZ2OTvo120VE37t5A6HNOHPFoWi1YvS1Z9lM0TZqNnwO0PoM+VSK+debLDmXbvuG/A+fa31rftbNJ5Ed8JnFk1os8Nuo5Fa+oVzHqi6Kiaanbs2ljPmmbfY1+aMGCfeyrk0skz1fK9z3Lyqq6l1iIjwhUJmZ8ZcDLAAA93AlqfeMTUtGxFVVcjvUqGrPeKUmZJm8eNY5XgoI47Th6NNzWQwoq+pD51ntOS8yu2lxxWtaqXZsXV90xvcZFdtMbMqM39G4vO14Yx6ev/qvbtnnJmmv4+DwbDVrQ3ilqkXTi5Ecd96xavEoqZtET2eq8WArlHeMIUNS1yOWSHV3+T59r8fd57Qtm23m2CsW6x1Vf4RdkdbMbyTMi2YZGNVFROlSzbDm7WDsz1cO94Z7cZY6Ixj/AH2+VCdQE9Fzsg+YMPnqUvffqf8ASY/xj6Sf/un/APbGz+xK6w4Rmjhfs1EzO80XRTl2zT9/niPsn9Rk7rBbJHWFP6yqnq53zTyOe5yqvfLqXylIpHEKZe83tNpdB6eHrYQ5y2/0hn4kNGp9OXRpvOvQz6ETzD5zl6yuWj/6qK4t5z3L0l/xPo2l9Gv6UzU+tb9vmGPp2l883o7XehZeazc0af0T/wBp851frW/a9bd9Pj/UKYZr8+a/zi57P9JVBbv9VZrVJ86i89vxJNFZPJK7mT3MKh8ilF3j6uywf479DX/at3CP57N813xQmv8AHvRt+zffUp+kXlgQKzHBL+g6779PgpU9+9SFg2xj8Lv6Ltn36/A8/wCO+tf9Oje/p6ftDGVltbdcZUlK9NWqu16lQs2qyd3jmVWtjteOIXWfJFarDxq6NjghRV/sh89vM3v+1409Iitaqf5t43uN/wASVDI6h8dPE9WsRjtzkLptmhrhxRMx4ygNz1dr5JpHSGh8Y/b29t214dd5LcIefFtmEcf3rDsMsUMr5mydD3ru3HHqdDjzxxLowai+HJF4+zWblW1FwrJKqpkdI97lXVy66aqdOPHXHWK1eMuW2S3Nk8cE3+LXfeN+BX998sJPbvUhtXCq5nU/3/8Aoitk+pn9J3V+hKsmHqRK67wUy69+4u9uijZcs4q9qF6MMU0Vtw1SsaiNa2Brl3f9UPnWqvN8tplddFjiMVePurNwgMc1txxJPa6Wd0cFM9W6sdptJ9pZtl0Va4u8t90bu+qmLd1X7IjdLI5+2r3K7w67ywREQgJ8eresqcb1+HsQU6yVD306vTaR7tyIcWs0lM9JiYbKZr4pi9fsuPaqxlfa4ati6pJGjvWhQc1Oxaarlp8neUiyn3CB/mRcfPLlsf00Ife/NDK4OfP6P7pxt3b0ZRul6wsjnH/Li7ejr/op2k+pp+1vjySpJP8AxneU+h08sKVn9SzgemkAAXJ4PnMePyN+ClN331oTP+P+TJ+0ZcLH53Tfef6Nv+Petf8ATu3r6en7QRSfOovPb8S2z0Ve3SV4cqeZVH/86EKHu31MrFsX0kfuUUcJzGdZRrDZKKRWJKxVe9rtFRUU7dj0lctpyW+zq3XUdxiikdZV0lnmlk4ySV7neFV3luisR4Qq02meqW+DpimtpMVRW2SZ74Zl5HO100QiN309bYZnjxdeivNc1Z+0LH5hQpU4LuOqa/8ApnL/AIKdhns5q/tb6f2rMe6i1Uzi6h7PAp9Gx27VYlTNXj7rNans37ILnxH5E+Jza/0bOOfUp+1qcy+Zlf5hQsHqQ+gU6qN3P6RqPvXfE+jYvJCj5vUt+0z8Fe1x1N7nrHtRVgc1U1Qht7z9jF2Pd16HTdvNW/snrMlL47DcsNgpuPqZEVmmumiKnKVTTRScsd5PELXzxWeFYa7KvMutkc+pt88qqv8Ayeq/6LjTc9FSOIlV8uj1WS3Mw6qfKPManejobXLGqdLXKn+j3O7aSetmr5bn/FPmR1Di+1299FiOldG1jURjnOVVUru65dPlmJxSlNuw58Uz2+jWeFfb4lw7HcNhOMbIxmunRqethtMans/+Ovdoj4Pn/</a:t>
            </a:r>
            <a:r>
              <a:rPr lang="en-US" dirty="0" err="1"/>
              <a:t>wBQjlB</a:t>
            </a:r>
            <a:r>
              <a:rPr lang="en-US" dirty="0"/>
              <a:t>/MK0ekJ8FLLuP09le0fnXGxTzTqvR3/hUoUepH7hb8Pkn9SohWfO5vvHfE+k08sKNbzSsdwTvoyr+9/0Vnffsmdt88O/ha/</a:t>
            </a:r>
            <a:r>
              <a:rPr lang="en-US" dirty="0" err="1"/>
              <a:t>Qlu</a:t>
            </a:r>
            <a:r>
              <a:rPr lang="en-US" dirty="0"/>
              <a:t>++d8Dk2D17JfX/TyrhaPpSm+9b8ULhk8sqji8y9WEua9N92nwQ+ea31JW3b/ThTbNrn7dfSHf6LrtX01f0ht59WEncFOzxy3Oqr3pqvFJpqnSinFv15rijhy7TbvdTbHMdI5TFm/iftYwpUVUapxypo1F+0rOi0/wARmii15MkYcc5J+yml6vFddKuWepqZX7blXRXaom8v2HDXHWIiFMzZrZLTMyxqOtqqSRJKeeSNUXXvXaGy1YtHEtUeE8wtHwdscSXu39jKyTWaJFXeuq6FU3rR1x/8lUxtOpt2pxT0bJwgP5bXDzUIrbfqqrDb05VAscHyq+0sCpqj5kavrL/a3Zpyo+Wk3m0QvJgegZbMLUdJE1E4uPTkPn+vyd5ntZadsxd3pqRPVCOcGF8x8S398lFQypSomy3YeqIun9iZ2vPpMGP+8+LVuVM2W3Zxx4I8XJ7MFXbS2h6u8Oq/</a:t>
            </a:r>
            <a:r>
              <a:rPr lang="en-US" dirty="0" err="1"/>
              <a:t>kS</a:t>
            </a:r>
            <a:r>
              <a:rPr lang="en-US" dirty="0"/>
              <a:t>/zbSfkiJ27UT1htOX+CczcPXyCo7HzLBtIj2q9dETXf0HLqdfo8tJjlsx6DURMeHCydwp3VtlkgqY02ns0c0p957M81WjTzPMdpRbFsHyfE1fFpoiVD0T1n0TS27WGs/8AioazHNM88+61fBx5g0nmFT3n1pTG2fd5/COxhPYrJ8gpH7M0ui7l0XRTxtGljPm5no7tbmnBgm8deiqlVVVFTKsk8z5HKuurl1LtWkVjiIU+1ptPMt5yZxLWWnFlO3j3rE9dlWq7dvVEOTXaaubHPJXUXwTE091wbk1tXY5W8qSRIfP7f1letPPamqi+NY0ixZcokTRG1DkPomjnnT0n/wAU3Wx/8i/7WQ4Ltpjgw0tw2E25kVNdPApXN9z9q0U9khtOm7GW15+8M/hB43dhyz/IKV6JUzt2mprounIpw7VpPiMvM9ITOrzTp8M3jqqlXV9XWyukqaiSRXKq987Uu9MdaRxEKffJa88zLlbblWW+dktNUSRq1de9doZtSto4mHiPDxhsmLcf3jEVuhoqlyxsi+q797dpvOLDt+PFknJH3dltZknDGL2e1werUlxxzTve3aazXX/B53S849PNoadNNb564p+62GJEr48PzstkXGVKRKkbft03FFpxbJHa6LpX+tfD7Kt3/LnNC8XCarqbfOvGu2thXqqJ/guODX6LDSKxPRW9RptVmvNpjq82PKDMON23HaZGu8KOX8jf820k/</a:t>
            </a:r>
            <a:r>
              <a:rPr lang="en-US" dirty="0" err="1"/>
              <a:t>wDZz</a:t>
            </a:r>
            <a:r>
              <a:rPr lang="en-US" dirty="0"/>
              <a:t>/LtR7JjyJsmObDVPpr7SSNpnKnfPeq6Jp5CG3TPpM9OaT4uvRYdVhzREx/Wer3OEVao7jgpXOTvonK/XTwIRe25u61ET7rBkrFsVon2U8PoCjAAAAAAAOtx6YY8gYliS9JzZWa9U58C3nzdvQ2/FStbz5IT21eeVtCup0AAAAAAAAAAAAAAAAANVzc/</a:t>
            </a:r>
            <a:r>
              <a:rPr lang="en-US" dirty="0" err="1"/>
              <a:t>lrfvRF+KHZt</a:t>
            </a:r>
            <a:r>
              <a:rPr lang="en-US" dirty="0"/>
              <a:t>/1NP25tZ6Fv0oyfQlOANpyt550fl/2hzaz0pb9P6kLxUfzOH7tvwPnlvNK5V6Q7TyyAAAHTWxRz0kscrEcxWrqi+Q9UmYtEw82iJjiVGcyKSKjxZWRQ6bKyOXd5VPomktNsUTKmZq9m8w1s6GpK/BsvMtvxgtPtLxcjNNnXdqpEbxhjJh5SO25OxlW5KQtIAAAAAAAAAAAKm8NPntZvQ3fiQsOzeSUFuvmhBMXQWbEgrdWZGdLzDIaGXM8vX3fQwAAAAAAA+pygW84N3MpPvFKbvvr/6Tmw+lP7aBwu/ndq8rjp/xzrd0b76eNBFB89g+8b8S0qxl8krv5T8xLd5hQ92+rssf+P8A0FFZuEZI6THPfLroxUT1k9/j/oT+2vffWr+kZE8g27ZKuVuOqZWrpu/2hzauP+KWrLMx2ePeFv8AGHM6u+4/I+e19SH0DD9lGcQfTdX96p9F03pV/Sm6v17ftueUOYFThK5JG9FkppNGqirub9py67RRqa8MafPOC3bhaDD2YGG7vTxq24wJM5N7EXkKhn27NjtPEeCx4NfjvWJtPEvbqLdZ7tDrNTQ1DHfWQ5u3kxT4Tw6/6ZPHqg3PbKuCKhferPGjOL5YY27l1JvbN1tW/d5Pv93HrdBTLTtU8JhXV7VY9zXJoqLopbYnmOVWmOJ4TlwU/</a:t>
            </a:r>
            <a:r>
              <a:rPr lang="en-US" dirty="0" err="1"/>
              <a:t>pmfz</a:t>
            </a:r>
            <a:r>
              <a:rPr lang="en-US" dirty="0"/>
              <a:t>/8ARC739PLdoPrqJS4RHMlfK74FZ236iFwzejf9KdH0BSEj8H3nuzyN+Jxbh6Fnn/8Ai0/a0WaPMqu80oeD1IX6nVR2v+fVH3rvip9Gx+SFHy+pb9t1yJ/mPbfPOHdfp7OrReda/</a:t>
            </a:r>
            <a:r>
              <a:rPr lang="en-US" dirty="0" err="1"/>
              <a:t>MLmTX+jO</a:t>
            </a:r>
            <a:r>
              <a:rPr lang="en-US" dirty="0"/>
              <a:t>/CUjD61f2tlfSt+lFD6QorZss+dtH9634mjU+lb9PFvNX9wuxckVbHIicuwfObdV/03WFE8UbsR3BP/AOQ/4n0bS+jX9KVqfWt+3mm9oWG4JqLtzrpu1d8CA370XZtUf/N5/wDG28J3mk3yOIPaPqIWjVfTX/Sphe1LTtwS/pi4/</a:t>
            </a:r>
            <a:r>
              <a:rPr lang="en-US" dirty="0" err="1"/>
              <a:t>dt+JXN</a:t>
            </a:r>
            <a:r>
              <a:rPr lang="en-US" dirty="0"/>
              <a:t>/8tUztnVvnCm/l9J98z4kVsn1cfqUtuf0U/uFTS8Kgt1wZ1TtLl0+u34KVH/</a:t>
            </a:r>
            <a:r>
              <a:rPr lang="en-US" dirty="0" err="1"/>
              <a:t>IfWr+kn</a:t>
            </a:r>
            <a:r>
              <a:rPr lang="en-US" dirty="0"/>
              <a:t>/</a:t>
            </a:r>
            <a:r>
              <a:rPr lang="en-US" dirty="0" err="1"/>
              <a:t>jXky</a:t>
            </a:r>
            <a:r>
              <a:rPr lang="en-US" dirty="0"/>
              <a:t>/tIF+xJZbE1jrrXR0yPXRu30qQmLBkzTxSOVkyZK4oi154h5H7SMF9e03rOj5fqPxafjMP5H7SMF9e03rHy/UfifGYfyP2kYL69pvWPl+o/</a:t>
            </a:r>
            <a:r>
              <a:rPr lang="en-US" dirty="0" err="1"/>
              <a:t>E+Mw</a:t>
            </a:r>
            <a:r>
              <a:rPr lang="en-US" dirty="0"/>
              <a:t>/kgzhK4lst9bTttVbFU7L0VVb5Ca2TS5cOW03rx4ODddTjyaetazzPKDyzq6AAN2yY57Uvnt+Jo1Xo2/Tl1HqY/wD7oXAxxzZrPMPnEPpGLzKKXj6Wq/</a:t>
            </a:r>
            <a:r>
              <a:rPr lang="en-US" dirty="0" err="1"/>
              <a:t>vn</a:t>
            </a:r>
            <a:r>
              <a:rPr lang="en-US" dirty="0"/>
              <a:t>/FT6Tg9Kv6hRs/</a:t>
            </a:r>
            <a:r>
              <a:rPr lang="en-US" dirty="0" err="1"/>
              <a:t>qW</a:t>
            </a:r>
            <a:r>
              <a:rPr lang="en-US" dirty="0"/>
              <a:t>/cpv4J3z+t85pB775Ejt3qVb5wnmzuwM3ikX+MmuhC7Px8T4rDn57meFSS9qSBhJXB6SZcdUnFa6cam1oR+6fTWesHHxWP8Aa0OYqomEKzb/AKLvwqUXF6lf3C9U8tv1KjTvnbvPX4n0j/qo9fOvHljzKt33DfgfPtd61ls0fkVw4TVxfUY2lo1VdmFyKnqUsewY+MXb93Hvk/0pCJSwK2AAAEx8GSxfLsTJcXp3kKq31oQ+85opgmI6uvQ1tbUVrMeC1T42PiWJ7UcxU0VF6SkrfHg8SbBuF5pXSy2Skc9y6qqtXedFdXmrHEWabYMdp5mHDtJwn1FR+ypn4zP+UsfDYvxe1Q0dLQ07aekhZDE1NGtbyIaL3teebS21pWvSELcKexrU2KC4RM1e2TvlTwIhL7Jn7vPNZ+7Rr8Pf6fj28VYY/wB9vlQuqmz0XOyD5gw+epS99+p/0mP8Y+kn/wC6f/2i3ha1r1rrdTNcuzsuRU/udX+O0iZvKR3nJNMVax90AlqVcA9bCHOW3+kM/Eho1Ppy6NN516GfQieYfOcvWVy0f/VRXFvOe5ekv+J9G0vo1/Sman1rft8wx9O0vnm9Ha70LLzWbmjT+if+0+c6v1rftetu+nx/qFMM1+fNf5xc9n+kqgt3+qs1qk+dRee34kmisnkldzJ7mFQ+RSi7x9XZYP8AHfoa/wC1buEfz2b5rvihNf496Nv2b76lP0i8sCBWY4Jf0HXffp8FKnv3qQsG2Mfhd/</a:t>
            </a:r>
            <a:r>
              <a:rPr lang="en-US" dirty="0" err="1"/>
              <a:t>Rds</a:t>
            </a:r>
            <a:r>
              <a:rPr lang="en-US" dirty="0"/>
              <a:t>+/X4Hn/AB31r/p0b39PT9ouyG/mFSea7/RPbl6MoHTdVrcwUkXAtxSLXa+Srpp5EKPh9evPuuOPyqNV6PSslSTXb2t+p9FxcdiOFN1fPfW593Qe3MAALA8E3+LXfeN+BXN98sJjbvUhtXCq5nU/3/8Aoitk+pn9J3V+hKuuXWymL6Hb02dsumXySoep9OV25tVwsvF8vyXdp5p86y+rP7XzS+nT9QpDj5JExZXpLrt8Zv1L5t3Hw1eFa3T6q7wTtR7sp9rjm7HLqYt0eq8c+K8uW6SJg6i4zXXiW8vkPn24cd7PC17fz3fiqzwgf5kXHzy07H9NDg3vzQyuDnz+j+6cbd29GUbpesLI5x/y4u3o6/6KdpPqaftb48kqST/xneU+h08sKVn9SzgemkAAXJ4PnMePyN+ClN331oTP+P8AkyftGXCx+d033n+jb/j3rX/Tu3r6en7QRSfOovPb8S2z0Ve3SV4cqeZVH/8AOhCh7v8AUysWxfSR+5Vr4R8zpMZq1f8AgrkT1k7sFeMUvO+z/an6RaT6Ablk05zcf0Gi6b1OXWxE4ZeqzMT4Lg4t5kV3oi/hKBX1o/a8afpVRW5fPpfOPomn9OFU3P6q/wC29ZBc+I/InxNGv9GyNn1KftanMvmZX+YULB6kPoFOqjdz+kaj713xPo2LyQo+b1LftPXBJ/jXHytK5v8A9kvtn2T/AHu822y0vym51TKeJV02ncmpWseO2S3ZrHMp6Z4jmXg/tIwX17Tes6vl+o/FzfGYfyP2kYL69pvWPl+o/</a:t>
            </a:r>
            <a:r>
              <a:rPr lang="en-US" dirty="0" err="1"/>
              <a:t>E+Mw</a:t>
            </a:r>
            <a:r>
              <a:rPr lang="en-US" dirty="0"/>
              <a:t>/kftIwX17TesfL9R+J8Zh/JFvCNxhh29YN+S2y4Q1UvHMXZau/TUk9o0ebHqe1eOI4c+u1eG2mmInmeUOZQfzCtHpCfBSwbj9PZBaPzrjYp5p1Xo7/wqUKPUj9wt+HyT+pUQrPnc33jvifSaeWFGt5pWO4J30ZV/e/6Kzvv2TO2+eHfwtfoS3ffO+BybB69kvr/AKeVcLR9KU33rfihcMnllUcXmXqwlzXpvu0+CHzzW+pK27f6cKbZtc/br6Q7/Rddq+mr+kNvPqwm3goqzsXKiabeyuvrIz/IOexX9uXZOPjL/pkcKpJuwMat14vZ771kbsfHxEcrFuP0llXi7KeATBwX0mXF02xrs8Vv9ZC71x3PikNB544TfwgP5bXDzUKvtv1VVqt6cqk4R51UPpDfiXvP6U/pTa+pK9VlVEtUK9GyfPc/heVq0vpVeLWY+wlR1DoKi808cjV0VqryG2miz3jmtXvLnx4p4vPDp/aRgvr2m9Z7+X6j8Wv4zD+R+0jBfXtN6x8v1H4nxmH8nGXMjBfFrpfKZf7nm23amY8rNdZh58ynONamGrxRW1FO5HRvncrVTpTUu+ipNMMRZAbllrlzRNVpuDjzBpPMKtvPrSkds+6LeFhM9cUU0Wq7PEpu/ud3+Ox/WZbd4txg7KECzqs9HDT3MvtErXKi8ezk85DVn8kt2GsTeOV67eqrh6NVXVeKT4IfOc3mlc9H/wBVIMe89br6S4+g6L6en6VHWfUX/a0XBs0/Z7TeHV3+ipbz9RKd2/yor4WLZ+2qgVddjiHfFCS/x3s93b35at8i/wDWY6cIULKrgAAmPguqnbe3yr8EIrefpLGi/wDqWP8AUrS3CtpqClfU1crYomJq5y8iIUetZtPEL19pn2a1+0jBfXtN6zs+X6j8XN8Zh/I/aRgvr2m9Y+X6j8T4zD+R+0jBfXtN6x8v1H4nxmH8mpZrY7wrX4Sqaeku0E8rmORGov2G7T6DUVy1ma/cnWYexaO19lSS9qcAAAAAAA63HphjyBiWJL0nNlZr1TnwLefN29Db8VK1vPkhPbV55W0K6nQAAAAAAAAAAAAAAABhSXa2xvVj62FrmroqKvIbIw3nxiGuctI+7Ss5sR2qHL+6UyVkL5KiBzGIjt6ruJDbtNknUVnjo5NbnpGGY56qYl6VQA2bLKSOLGFI+RyNai71Xyoc2riZxTw3YJiLxyufSYlsKUsKLdaZFRjde++wodtLm7U/1W2uoxcR/Z2ds1g62pfbPPwub8ZZ+Ixfkds1g62pfbHwub8ZPiMX5HbNYOtqX2x8Lm/GT4jF+R2zWDral9sfC5vxk+Ixfk8DGmYVis1rklirYKh6tXRrHbzq0u35ct+Jjhz6jW48deYnlTfEtxddLzU1i69/I5U18Gql5xU7FIqqtrdq0y802PKXuDFZHXDF76mRn/ijiVUcqbtUIbes3d4eISW2Y+3l8VsilLQAAAAAAAAAAACpvDT57Wb0N34kLDs3klBbr5oQTF0FmxIK3VmRnS8wyGhlzPL1930MAAAAAAAPqcoFvODdzKT7xSm776/+k5sPpT+2gcLv53avK46f8c63dG++</a:t>
            </a:r>
            <a:r>
              <a:rPr lang="en-US" dirty="0" err="1"/>
              <a:t>njQRQfPYPvG</a:t>
            </a:r>
            <a:r>
              <a:rPr lang="en-US" dirty="0"/>
              <a:t>/EtKsZfJK7+U/MS3eYUPdvq7LH/j/ANBRWLhDc+HeavxJ7/H/AEJ/</a:t>
            </a:r>
            <a:r>
              <a:rPr lang="en-US" dirty="0" err="1"/>
              <a:t>bXvvrV</a:t>
            </a:r>
            <a:r>
              <a:rPr lang="en-US" dirty="0"/>
              <a:t>/SNieQbdcl+fNL5P8AaHPq/Slpzf8AX9wt/</a:t>
            </a:r>
            <a:r>
              <a:rPr lang="en-US" dirty="0" err="1"/>
              <a:t>jDmdW+j</a:t>
            </a:r>
            <a:r>
              <a:rPr lang="en-US" dirty="0"/>
              <a:t>/kfPK+pD6Bh+yjt4j43EU8Wum3Ps6+DVT6Jp54w1/Snaz17ftLVmyCrrlaY6+O8RIj01RNCI1G+Vw3ms1dek22dTSLxPVGN3p7lhO/T0TJXMkherUfpy6dJK4MtNTji3u5NTprafJ2Zb7lJmRiBmJqWhrayWohmejEb4Dh12gwzjm0R4tuDUZe1WInwhaC/MZW4dqNtu50Tl0XyKUqf62j9rbgt2o5URvkaRXeqYnIkrvip9G09u1jiVO1mPu80wmbgp/TM/n/6Ive/p5eNB9dRKXCI5kr5XfArO2/UQuGb0b/pTo+gKQkfg+892eRvxOLcPQs8//wAWn7WizR5lV3mlDwepC/U6qO1/z6o+9d8VPo2PyQo+X1LftuuRP8x7b55w7r9PZ1aLzrX5hcya/wBGd+EpGH1q/tbK+lb9KKH0hRXt4IqPk2J6F+ums7E/yadRHOOXvHSLWjleihVtVbI96Oa5p85zVmLTC56bJzWLQpvm7hSvsuKKqRaeRYJXukR6Ju3qXfatXXLhiJnxhA7tpuxl7VY8Jafb7dWV8qRUlPJK5ehqakna8VjmUPHjPELZ8H/CEuHcP8bUppNKu1oqaKmqFO3jV97fsxPgsG1abj/kmPFicJ3mk3yOOfaPqISmq+mv+lTC9qWnbgl/TFx+7b8Sub/5apnbOrfOFN/L6T75nxIrZPq4/</a:t>
            </a:r>
            <a:r>
              <a:rPr lang="en-US" dirty="0" err="1"/>
              <a:t>Upbc</a:t>
            </a:r>
            <a:r>
              <a:rPr lang="en-US" dirty="0"/>
              <a:t>/op/cKml4VBZfgrXlslsqbe9/fLIitTXoRCsb9hmeL+yW2i9cV+7j7+LauEBg+TEuHElpm6zUyrIiImqu3chE7Xqvh83j0lP6rFGfDNZ+3RUq5W2tt8yx1dPJE5F/5JoXqmWt45rKnZMdsc8Wh8oLdW10iMpaaSVV+qmpm161jmZePvwkP9j967Wku6Oftq1HcTs98Rdt2xxl7tIYdvvkxzfpwjm4UdTQ1TqaqifFI3la5NFJOmSuSOay4b0tSeLQxz28AADdsmOe1L57fiaNV6Nv05dR6mP/7oXAxxzZrPMPnEPpGLzKKXj6Wq/</a:t>
            </a:r>
            <a:r>
              <a:rPr lang="en-US" dirty="0" err="1"/>
              <a:t>vn</a:t>
            </a:r>
            <a:r>
              <a:rPr lang="en-US" dirty="0"/>
              <a:t>/ABU+k4PSr+oUbP6lv3KUuDPeY6DFSUkjtEqHom9SO3fD28EzD3pMs01NPZZTHVkixDhyejciLtMVWKvh03FMw5Jw5ItC5xMWrMe6l2LcK3TD9ympqiml4tjtEk2dyl+0urpnpExKo6vSWwXmPs8akpKmqlSOnhfI5V00ah1TaIjmXF/4snwccCT21i3ivjVkj0RzGuTRWlY3jXRaO7rKW27R9rJGS0dG38IC9MtOCJe+TbkcjNNd+i7iG27DObURVZL3jHjm0qdNXan18LtS/</a:t>
            </a:r>
            <a:r>
              <a:rPr lang="en-US" dirty="0" err="1"/>
              <a:t>wA+VSa+deXLPmTb</a:t>
            </a:r>
            <a:r>
              <a:rPr lang="en-US" dirty="0"/>
              <a:t>/R2/A+e671rLZo/</a:t>
            </a:r>
            <a:r>
              <a:rPr lang="en-US" dirty="0" err="1"/>
              <a:t>Iq</a:t>
            </a:r>
            <a:r>
              <a:rPr lang="en-US" dirty="0"/>
              <a:t>/wiv5kVv9v9lp2L6aEdvfWEbE2gAAB9RFVdEAtpwbLE23YVdVuZo+dWvRf7FQ33N2skVhNbJjtxa1/fweRwkMbXSxfJ6Sz1zqadJNX7K71TQ17Lpa5r2m8cwkt0yzhwVmvXlCv7UccdeTlk+Wab8Ve+Oz/kftRxx15OPlmm/</a:t>
            </a:r>
            <a:r>
              <a:rPr lang="en-US" dirty="0" err="1"/>
              <a:t>E+Oz</a:t>
            </a:r>
            <a:r>
              <a:rPr lang="en-US" dirty="0"/>
              <a:t>/k3vJPMnEFdjGnobvcZKiKRV3OXccO47fhrgmaV8W3T6vNOaLWt4J6zJtrLvg2sj2dp3Euczy6FUwX7vNWf/VqiO3Sa+8KP1lNJR3B9NKio+N+iop9FxZIyVi0fdStTinDe1J+y4+QfMGHz1Kdvv1P+kl/jH0k//</a:t>
            </a:r>
            <a:r>
              <a:rPr lang="en-US" dirty="0" err="1"/>
              <a:t>dP</a:t>
            </a:r>
            <a:r>
              <a:rPr lang="en-US" dirty="0"/>
              <a:t>/AO0P8LD6cof/</a:t>
            </a:r>
            <a:r>
              <a:rPr lang="en-US" dirty="0" err="1"/>
              <a:t>ANju</a:t>
            </a:r>
            <a:r>
              <a:rPr lang="en-US" dirty="0"/>
              <a:t>/wAd6Xdm++XGg8syuAHrYQ5y2/0hn4kNGp9OXRpvOvQz6ETzD5zl6yuWj/6qK4t5z3L0l/xPo2l9Gv6UzU+tb9vmGPp2l883o7XehZeazc0af0T/ANp851frW/a9bd9Pj/UKYZr8+a/zi57P9JVBbv8AVWa1SfOovPb8STRWTySu5k9zCofIpRd4+rssH+O/Q1/2rdwj+ezfNd8UJr/HvRt+zffUp+kXlgQKzHBL+g6779PgpU9+9SFg2xj8Lv6Ltn36/A8/4761/</a:t>
            </a:r>
            <a:r>
              <a:rPr lang="en-US" dirty="0" err="1"/>
              <a:t>wBOje</a:t>
            </a:r>
            <a:r>
              <a:rPr lang="en-US" dirty="0"/>
              <a:t>/p6ftC2WNzS04wpKty6NRdlf7qhZ9TjjJjmFWte1I5quy1sN1sSR6o6OeFEX+6IfPMkTS8rxp8kWrFlRs38A3Ox4iqJ6emkmppnq5FY3c1PAXLa9fTLiitp8YQO56O1cneV8eUecTLxvFcW7b8HSTHMdUNPh1bpg3Le84hglm4qSnYzkVzf3txwarcMeCOerp0+mvmyRWOk/dqd3t1Va66Skq4nxvY5U0cmmqa8p14stctYtWXjNhtitxaE68E3+LXfeN+BAb75YSW3epDauFVzOp/v/8ARFbJ9TP6Tur9CVY7DV/</a:t>
            </a:r>
            <a:r>
              <a:rPr lang="en-US" dirty="0" err="1"/>
              <a:t>IbrBU</a:t>
            </a:r>
            <a:r>
              <a:rPr lang="en-US" dirty="0"/>
              <a:t>/UcXe3RR8mLva9lefCNbFdcM0sjdFasLWr7KHzvV45plmJXPQ5Yvijj7eCuXCCwBW0l/mu9BTvliqHK5UY390sOy66vd91aeji3bSdv/AJK9UNOgmbLxTo3I/XTZ6SxxMT4wrk/16pByjwJcL5iKmfU0sjKVHptOc3cqHDrdZTDjmefFtx4L5bRSsdfuuDbqRlDboqWNERsbEbu+xCh5b9u02XHBj7usVU84QP8AMi4+eXLY/poQ+9+aGVwc+f0f3Tjbu3oyjdL1hZHOP+XF29HX/RTtJ9TT9rfHklSSf+M7yn0OnlhSs/qWcD00gAC5PB85jx+RvwUpu++</a:t>
            </a:r>
            <a:r>
              <a:rPr lang="en-US" dirty="0" err="1"/>
              <a:t>tCZ</a:t>
            </a:r>
            <a:r>
              <a:rPr lang="en-US" dirty="0"/>
              <a:t>/x/wAmT9oy4WPzum+8/wBG3/HvWv8Ap3b19PT9oIpPnUXnt+JbZ6KvbpK8OVPMqj/+dCFD3f6mVi2L6SP3Ks3CJ57Sec4n9h9KXnfPNT9IyJ1ANxyc5/0HlU5tZ6Msx1hcLFvMiu9DX8J8/j1o/a86fpVRW5fPpfOPomn9OFU3P6q/7b1kFz4j8ifE0a/0bI2fUp+1qcy+Zlf5hQsHqQ+gU6qN3P6RqPvXfE+jYvJCj5vUt+0wcF27R0eIpKJ7kb8oeiJqRG84O3hm3s6NFqJrqKU+0p9zQw4zEuFpqRURXNRXt8qJuKnpc04csWhbZ4tWa+6mOIbBcbNWSQ1dNKxGr+85NEUv+DUUy1iYlTtRpr4bzWXnU1LUVL0ZTxOkcvQ1DdNojxlzffhImGco71eLHLcXK+nVjNpI3N3uIzU7pjw2ivXl26bRXzzP24aLfLRXWetfS1sEkTkXdtJpqnhO/DnplrzWWnNp74p/tD3soP5hWj0hPgpzbj9PZt0fnXGxTzTqvR3/AIVKFHqR+4W/D5J/UqIVnzub7x3xPpNPLCjW80rHcE76Mq/vf9FZ337JnbfPDv4Wv0JbvvnfA5Ng9eyX1/08q4Wj6UpvvW/FC4ZPLKo4vMvVhLmvTfdp8EPnmt9SVt2/04U2za5+3X0h3+i67V9NX9IbefVhJXBWvUcF2qaB+7WNNNV6VU499xzfFHH2cm1xGHUTkmfN4JszVwy3E+FqiiRESXTVqr9hVtJnnT5oyLbakZaTS3SVNMQ2C5WetlhqqWWNrXKiOcmiLvL9g1FMtYmJU7Uae2K0xMeDDt9ura+VsdJTySuVdO9TU3XvFY5mXPX+08QtRwesEOsNp7IVkezUyaoqKmiohUt51kZJ7uqa2nTW5nLbw/8AHucID+W1w81CM236qqft6cqfWeo+S3mnqOiOZHf5L/avarwo+W01m0wvDl9co7thKiqWOReMi1UoO4YuxntC0bXk7emrz1V34QOAa2ivj7nQU75YZN7kY3kVd6qT2y66s07u8ufeNNbJMZa/pDckUkcixvYrXJ0KWKJieivWjs9WwYUwfd7/AF0dPBSytY9U/wDJs7kNGbU0xVmZlmtbXmIrHL2cf5Z3jCq7StfVRJ+9I1u5Dk0m549R4dEhm26+OvMeLRNFR+ipoqKSX2R/HE8SuBwceYNJ5hS959aVi2z7op4V3O2m+4T/AESH+O+Sf297z6UIULKrDPw79OUX37PxIas/klv0/nhey3c3Y/uk+CHzrP5pXHR/9VIcfc9Lt6S4+gaL6en6VLW/UX/axHBcu8U+HltqvRHwtVdNfCpXt9wdmYv7u7aNRNstqT9ns5+YIXE1kWrpmotTCmjdE1XTlI7a9X8Pl8eib1WLv8M41T7laq+3TOjq6WWJWqqd8mheMeamSOayqGTFbHPFocrRaK+6VDIaSmklVy6atTXQzfJWkc2lrjxniG0Yyy5u2HLXDXSNfKyT95Eb+7u1OHBuWPLlnG7baHJGGMrLyEuqW3HVLtu2WO11/wAGdyxTlwTWHPp7VxZYyz9ltcTW5l7w3UUe7/zw6IvlQotbTjyRb2ldMcxavHupdjfCNzw/eKmnkpZVhjeqNk2dyoX3R6ymfHE8+Kqa7SziyzxHg1yGGWaTi4o3Pd4EO2ZiHA33A+Vt6xJDJK5slI1nJtt/eI7V7lj0/wD669LpL57xH2a1ivDNyw9WOhrKeRrEXRHq3RFOjT6qmeOaz4vOo018M+PR4Z0uYAAAAAAB1uPTDHkDEsSXpObKzXqnPgW8+bt6G34qVrefJCe2rzytoV1OgAAAAAAAAAAAAAAACpWcl8u1sxhPFQSuaxznKuiKu/UvG34qXwxNlU1l7Vyzwjq8Xi73aNjK175GsXVqaKSNMdKdHHa826vM4qX+m71G3mHg4qX+m71DmB2061NPKkkTHI5OnQxPEjL7J3T6z/Up57FWeTsndPrP9SjsVOTsndPrP9SjsVOTsndPrP8AUo7FTk7J3T6z/Uo7FTljVMlXUO2pUkcvkUzERA6eJl/pv9R65hhmWyzXCvqmQQUsyq9dEXi1VDXfLSsczL1FLT0hb3I/BLsJYaYlWjXVcq7e03oau/QpW6a34nJ/XpC0bfpe5p/bqkMikgAAAAAAAAAAACpvDT57Wb0N34kLDs3klBbr5oQTF0FmxIK3VmRnS8wyGhlzPL1930MAAAAAAAPqcoFvODdzKT7xSm776/8ApObD6U/toHC7+d2ryuOn/HOt3Rvvp40EUHz2D7xvxLSrGXySu/lPzEt3mFD3b6uyx/4/9BRWLhDc+HeavxJ7/H/Qn9te++tX9I2J5Bt1yX580vk/2hz6v0pac3/X9wt/</a:t>
            </a:r>
            <a:r>
              <a:rPr lang="en-US" dirty="0" err="1"/>
              <a:t>jDmdW+j</a:t>
            </a:r>
            <a:r>
              <a:rPr lang="en-US" dirty="0"/>
              <a:t>/AJHzyvqQ+gYfso5en8XiCokT/</a:t>
            </a:r>
            <a:r>
              <a:rPr lang="en-US" dirty="0" err="1"/>
              <a:t>jPr</a:t>
            </a:r>
            <a:r>
              <a:rPr lang="en-US" dirty="0"/>
              <a:t>/k+iab0a/</a:t>
            </a:r>
            <a:r>
              <a:rPr lang="en-US" dirty="0" err="1"/>
              <a:t>pTtZHOa</a:t>
            </a:r>
            <a:r>
              <a:rPr lang="en-US" dirty="0"/>
              <a:t>/wC1scgcTwXbCkNK+VvHxJvRXbyp7zprVy9v7SlNnz1ivc+zz83Mo24pm+WWpIoapeVz1T+5427c/hvC3RI63S11ERP3h5uWWSj7FcY628rDPJEqOYrFTcv+Tr1u81y07NEbg2vJTL2rT4JIzEvdJh/CtTNJI1veK1rdrfvRSDwYbZ8kVhPVmuOOZ6KP3KZaivnmVdduRyp6z6Jir2aRCl58k5Mk2lNfBT+mZ/P/ANERvf08s6D66iUuERzJXyu+BWdt+ohcM3o3/SnR9AUhI/B957s8jficW4ehZ5//AItP2tFmjzKrvNKHg9SF+p1Udr/n1R9674qfRsfkhR8vqW/bdcif5j23zzh3X6ezq0XnWvzC5k1/ozvwlIw+tX9rZX0rfpRQ+kKK76CdaathnTljejvUpi0cxwTzx4Lo5OYkp77hGkVJUWZrO/RV3lH3XTTjzTaOkrHtObnFGO0+MPfxNhiz4ip+IulPxrPAcGHUXwzzSUrekXr2bPIw/lvhOxVCT26gWN6Lrqqov+jqy7nqMsdm0uKu26etu1EeLY4a+lWuSgic1Xo3XcvJocfYtNO3Lr7da3jH90X8J3mk3yOO/aPqIedV9Nf9KmF7UtO3BL+mLj9234lc3/y1TO2dW+cKb+X0n3zPiRWyfVx+pS25/RT+4VNLwqDdMosVPwxiiCoc9Uhd3rkT7dDj1unjPimsveK3d5IyV6rmWS50l3t0dTTyMe17U1RHIpQ8+G2K01lcNPnrlrEw8HEWXOFb/Ms1yoVkevSion+jfh3DPhjiksZtLjzTzeHywZcYUscqS26gWNydKqn5HrJuWoyRxaWmNuwRbtcPVxXeaGwWWapqXsajGqiN2kRV3HLjx3y34h2xxWPFSfHl5W/Ylqa9eRy7KeRFUv2hwdxhiip7hnjPmm0PBOtxAADdsmOe1L57fiaNV6Nv05dR6mP/AO6FwMcc2azzD5xD6Ri8yil4+lqv75/xU+k4PSr+oUbP6lv3Luw5c5bPd4K+FytfE7VFPWSkXrxLVMzEeC6OWmLaHElhgljlakrWo1zXO36om/cUTX6O+DJK0bfrK5sce8PSxLhSy4hi4u6U3Gt+zRDmwanJgnmku/Ljrlr2bPFtGVuDrVUpUUduVkiLqi6p+R1X3XU3jiZcXyzT888NullpqCl2nvZFGxP+S6HBMzaXfWsRHEKm8IHG64hva0FLIvySLc5PC5F5S3bNoe5r3luqF3fVxaO6r0RZF/Eb5Sdt0QePzQvNlnzJt/o7fgfPNd61lt0fkVf4RX8yK3+3+y07F9NCO3vrCNibQAAA9LDVE643yko2prxsiNPGS8UrMyTW1ons9V4sHULLThSkp0RGrFB339j59rMneZrSt+gxzXBXnqqdn9d1umPqlWP2omtaib+lNS17Hi7GmiZ6oves0zl7v7QjwmUIAevhC4uteIKasauitcif5NeWsWrMS83pa8cVXkslRHdcOwPbvbJC1F9lD53qaTTJMLro8sXpWY+yn2dFmktOPa1XJpHNOqs3dBc9nzRk09a+yD3nB2Mvb/JZbIPmDD56kBvv1P8Ao/xj6Sf/</a:t>
            </a:r>
            <a:r>
              <a:rPr lang="en-US" dirty="0" err="1"/>
              <a:t>ALp</a:t>
            </a:r>
            <a:r>
              <a:rPr lang="en-US" dirty="0"/>
              <a:t>//aH+Fh9OUP8A+x3f470u7N98uNB5ZlcAPWwhzlt/pDPxIaNT6cujTedehn0InmHznL1lctH/ANVFcW857l6S/wCJ9G0vo1/Sman1rft8wx9O0vnm9Ha70LLzWbmjT+if+0+c6v1rftetu+nx/qFMM1+fNf5xc9n+kqgt3+qs1qk+dRee34kmisnkldzJ7mFQ+RSi7x9XZYP8d+hr/tW7hH89m+a74oTX+Pejb9m++pT9IvLAgVmOCX9B1336fBSp796kLBtjH4Xf0XbPv1+B5/x31r/p0b39PT9q5QvdFKyRq6K1UVC3THMKxE8LWZA49gu1mZbK2dEqYk5XO01TkT4FR3fQTS3eV6Smtq1kelZKl1ttFdaR1PVxpJE7lIKl7Y7dqOqeni0cNP8A2R4I+V/Kuxq8brrrtJ+R3xu2qiOO04bbbp7TzMNvoaGgtFDxMDWxQMbpvVOQ4smW+W3NurqxYa4o4qqlwi7hZK3FTkt8f/nRrUe9F1RS1bHjy1x826IrecmOeK/9m2cE3+LXfeN+Br33yw59u9SG1cKrmdT/AH/+iK2T6mf0ndX6EqqouiopeFKWV4OGO4pqJLJXTIkjdVarl0TToQrG9aOZnvIS21aiMU939k411JTXCldBO1JInpopWomaTzCyRPMNMlykwRLWLVvtqrKq667SfkSFd21NY4izgvtuC88zDZ6OiteHbcrYWsggjT/kqIceTNkz25t4y6sGnpj8Ksyjq4qynWWJdW9C+E15KTTwl7x3i8+CnfCB/mRcfPLnsf00IXe/NDK4OfP6P7pxt3b0ZRul6wsjnH/Li7ejr/op2k+pp+1vjySpJP8AxneU+h08sKVn9SzgemkAAXJ4PnMePyN+ClN331oTP+P+TJ+0ZcLH53Tfef6Nv+Petf8ATu3r6en7QRSfOovPb8S2z0Ve3SV4cqeZVH/86EKHu/1MrFsX0kfuVZuETz2k85xP7D6UvO+ean6RkTqAbjk5z/oPKpzaz0ZZjrC4WLeZFd6Gv4T5/HrR+150/Sqity+fS+cfRNP6cKpuf1V/23rILnxH5E+Jo1/o2Rs+pT9rU5l8zK/zChYPUh9Ap1Ubuf0jUfeu+J9GxeSFHzepb9vQwfeZbFfqa4xuVqxO13HnNirlpNbNfavXxpPiutgXElFiGyQVEMrVfsIjmq5NddN5Q9bpbYMkxPRa9Dq658ce8PmJsE4exHr2Vo+N18Con+jxg1mXB5JdOXDTL5nlWnKrBlrnSajtysei6ouqfkdF911N44mzl+W6fnnhtdTPRWmgV8jmRRRp/</a:t>
            </a:r>
            <a:r>
              <a:rPr lang="en-US" dirty="0" err="1"/>
              <a:t>wAlRDgmbZJ</a:t>
            </a:r>
            <a:r>
              <a:rPr lang="en-US" dirty="0"/>
              <a:t>/9d2PHFY7MKcZ2YnjxJiySWDXi4dY/Lopddo0k4MP9usq9uurjLfsV6QwcoP5hWj0hPgp0bj9PZx6PzrjYp5p1Xo7/wAKlCj1I/cLfh8k/qVEKz53N9474n0mnlhRreaVjuCd9GVf3v8AorO+/ZM7b54d/C1+hLd9874HJsHr2S+v+nlXC0fSlN9634oXDJ5ZVHF5l6sJc16b7tPgh881vqStu3+nCm2bXP26+kO/0XXavpq/pDbz6sMTAF+lw9iOnrmOVGo9NvTpQ6tTi73HNURExW0W9l1cIX6kv9mgrIJWuWRiKrdrVUKDqtPbDeayt+l1EZqRP3Y2J8FYfxGut0pON8ion+hg1eXB5Jbc2GmaOLww8P5cYUsU6TW6hWN6b9VVF/0bsu56jLHFpctNtwUnmIbBJc6OGrbRI9iyaJ3qOTVE8hyVx2vEy7bzGOI5abwgP5bXDzUOjbfqqvVvTlTJ+6RfKfQY6KRfzysRwbMdRMgSxV02zpo2JXLoiFd3rQzaO8o79s1ndZexf7p8raSkudIsU7WyxPToKvW1qTzCz8xaGlVOUGBqipWoktirIq6qu0n5HfXdtVWOIs48m34MnmhtFgw5abDFxdup0iaidOhzZ9Vkz+eWzBpMWHyQjThFY0o7Zh2W0Qva+oqWq1NlddlftO3adJbNmi/2hnWaiNPimfvKqbnK+VXu5VXVS78cRwqE27VuZW/4OPMGk8wpe8+tKw7Z90U8K7nbTfcJ/okP8d8k/t73n0oQoWVWGfh36covv2fiQ1Z/</a:t>
            </a:r>
            <a:r>
              <a:rPr lang="en-US" dirty="0" err="1"/>
              <a:t>JLfp</a:t>
            </a:r>
            <a:r>
              <a:rPr lang="en-US" dirty="0"/>
              <a:t>/PC9lu5ux/dJ8EPnWfzSuOj/AOqkGPued29JcfQND9PT9KjrfqL/ALe5lBi2XDGJIpFeqQSuRsiJ0oeNdpY1GOY+7Tjz2w2i8dI6rkWS6Ul3t0VVTyMe2RuuiORdCiZsNsV5rZb9PnrmpFoeLiPL/DF/lWW5UXGOXlVFRP8ARuwa7NgjikmbT483nh9w5gDDOH5UktlFxTk8Kov+j1m3HPmji8tGPb8GO3arHi87OS4WakwhVRXHYero3IxiOTVFPOhx5L5o7DsvatKT2uinFJW/I7u2rpNWNa9Fb9iF/is9jiVLzxjyXniPBcfKTGdHiXD0GszUnY3ZVHO37k05Ckblopw5JmI8Fh27V9unZvPi2HEeGLPiCHirnT8a3TTdocWHUXwTzSUllx1y17Nmt0OUWCKKpSogtqtkRdddpPyOud21UxxNnHO26efs3GCCitVHss2IYWJ/yVEOG+S2S3M9XXixVxV7NeirXCMxhT3y8dj6RdYYtF3b01Tcpatk0dsde8t1RO8aisxGKP2iAsCvgAAAAAAOtx6YY8gYliS9JzZWa9U58C3nzdvQ2/FStbz5IT21eeVtCup0AAAAAAAAAAAAAAAAaNfsr8OXmvfW1bZFkeqquikli3TNir2auDLt2LJbtS8/9jOEvqS+s2/OdQ1/KcB+xnCX1JfWPnOoPlOA/YzhL6kvrHznUHynAfsZwl9SX1j5zqD5TgP2M4S+pL6x851B8pwH7GcJfUl9Y+c6g+U4D9jOEvqS+sfOdQfKcB+xnCX1JfWPnOoPlOA/YzhL6kvrHznUHynAfsZwl9SX1j5zqD5TgfW5NYTa5FRku4fOdQfKsLZLDguy2ZzHU1O1VbybTUU5M2ty5esunFpMePo2RERE0RNEQ43UAAAAAAAAAAAABU3hp89rN6G78SFh2bySgt180IJi6CzYkFbqzIzpeYZDQy5nl6+76GAAAAAAABOUCwWTeaeGcM4b+Q3KSVJdtV71Cu7ptubU5e1RJ7XqqabHNb+7VOEBjiy4ynoX2h73JCrtraTTlN2z6DLpZt3n3bt01uPU0pFPsi2lekdTFI7ka9FX1k4hMkdqsxCzOA85cIWjC1Hb6uWZJom6O0aVbX7Vnz57Xr0lMbTq8em0tcV+sITzcxBQYkxOtfb1csWyqb0JTadJk02Ka368vG6aqmpyRans00lUY2XLi70lkxPBX1qqkLOXQ056Tek1hryVm3HHvCweIc7MG1uHamihlm42SLZbq3pKlGy6nt8rZj3XBXjlWG7TMqLlUTx/uPerkLfhrNMcVlXdReL5bWj7vYwTiu5YXuLaqhk03pqiruPGfT0zV7NmuL2pMWr1hYPDefNgWhZ2Ykek+ibWy3cVnUbHk7X/AB9E7p91jj/kZV1z4wqlK/5DLKsune6t6TTTY9Rz/Z0zumDhA+ZGYV2xbVObUSIlO3cxG7tULDottx6bxjqitXuFs0dmOjSCSRiT8icZWjCNxlnurnta52qbKa9BG7npr6jF2adW3SWjHqq5LdIbxm9mvhfEmGlobdJKsuq/vJ9hC6LaM+LNFrdFhybnhtjtWPvCvBbFZbjlNf6HDuJm19wVyRJpyJ9pzavFbLimtWOP71t7Sm/G+c+ELrhuqoaWWZZZE0bq0q2LZdTW8TK113XBEqyVT0kqpZG8jnqqf3UuFI4rEKxkntWmYbJldeqOwYxo7nXK5IInau0OXXYbZsM0r1b9NlrjtzKecXZ0YPuOGqqhp5ZllkhcxurelUK1j2bUVyRaftKejdcEUmPeFXS4quAbhlzjm5YSr0fTSf8AicqbSO3nJqtJTUV4s2481sU9qvVP9oz5wstIz5fLKk2nfbLekrOXY83a/p0TuDdadn/k6vOxdnzZ+x7+wMjlqNO9227tT1g2PLNv+To95N1xRX+vVqeV2bNDQ3aevxHK/bertNnfykjrNrmcHd4kXi1trazvsnTjhk515n4bxVYEo7ZJIsiIv7yHJt+1Z8GaL26JPPuWG+G1I6ygQtKtpSyDxpZ8H3GsmuzntbKxqN2U8CkPuujyamsRRJaLU0xT/ZtGeWZ2G8WYTdbrXJI6ZZGu75OhDh2za8+n1EXv0d+t3HFm00469eUClmV59RVRdUXRQykTLXM+7YWfHTcbtUuvfbW9dCO1m349RHj1b8GpvhtNq/dNtBnxhH5O35VLLxmm/RpXsmx5+f69E3i3XH2f79XVeM+cLpSP7HyyrNp3u00xTY8/P9m2d0wcIKzEzGvOLJ3MqJUSBu5iNXTVCw6Lbcem8Y6onVbhfNHZjo0ckkaAAAGy5cXiksmJYK6sVUiY5FXTymrPSb47Vj7tGXHNr0mPtPKwmJs7MG19lqKWCWZZHt0TVpT/AJJqfZcqbtgi3Kr1xlbNX1EzP3XyOcnkVS5YqzWkRKsZbRa8zHuxz21tkwVjC6YXrmz0Uq6dKOXdoc+o01M9eLPeO847dqqfsMZ82NaJnZqR6T6d9sN3Fb1Ox37X/F0TWl3X+v8Ay9XqVOfGDeKdxMs23pu1ac0bHqefF1/NMCJMys4LnfWS0NFIjaR+qapuXQmdFtFMUxa/Vwanc7Wjs0RNI90j1e9yucq6qqqTkRxHEIeZmZ5kjVEeiqYnozSeJ5WewVnPhC14apKGplmSWKJGu0b0ohUtVs+oyZJtCf0+44cdeJQjm/iCgxLjGpuduVywSabOqE5telvpsMUv1cm56vHqJjsNNJJEgADassLlaLTiWGvvCvSKJyObsp0nNq8dsmKa16y9UtNclZ+33WFuWeWDXWuaCllm21jVrdW/YVP5JqZnmVnx7pp6+Crd3q3VtynqXOV23I5UVfBqpccOOMdIrCvanPbPkm8sQ2OcA5Ru2ZGu8CookWSy0zmw5acMw0V2llSdi6d6nR0FY3HasubN2sceCV2vWV0+HsZOvKP898XYdxXcKOrsyvVzEXjNpNN+p17Ros+l7UX6S37lrMGpxxEdYb3lVm5hXD2FI7fXySpM1yqujTn3TbM2pz9unRx7JqKaPTzTJ15mUe584xtGL7nSz2lz3Mj12tpPCdWz6LJpYt2/u6N01mPUxSKfZGRNIcAz8PVUdFeaSqm14uKVrnaeBFNWak3pMQ24bxW3MrQNzwwWlsSDjZtvZ0/dKfk2TU2meFj026YMfHKr1/qY6y91tVDrxcsznt18CqXDBSaY61n7Qrma0XyWtH3l8slRHS3SCol/cY7VTa49VjnJimsfdZ6253YMgsENG+WbjW0+wve9OmhT8+zai+S1o+60aTccOLFStusQrjjy5013xPVV9IqrDIurdSx7dgtg09aW6wi9wz1z55vXo8WByMnjevI1yKvrO1wXjmswsxl5nHhGy4VpbfWSzJNHrtaNKvuO1Z8+eb16Sl9o1ePS6WuO/WEN5xYjt+JsSpXW5zli2VTvk+0kto0mTS45rf7yxumqpqb1mn2hpBLItNOQeYdgwfbKqC7Pka+SVHN2U6NCB3Xb8uptE0S2i1ePD5nTwgMf2LGNDRRWh8jnRSq520mm7Q87Rt+XS5LWv927ctdi1GGtKdYlDhYEG9Cx3ass9dHWUcitexdUTXceMmOL17MnSeYTxgXPZkcDY8Qv02dybDSvavZInxxJbS7nevhk6NxXPjBWx/Fn2vNI75HqUlG6YPujrMrOye4ROpLHInyd6Kjlcmiklotlis85erl1G6//AMtCFTPJUzvmlernuVVVVXUsNaxWOIQl7zeeZSpkJjmy4Qkqluz3tSR6K3ZTXoIndNHk1McUduj1FMVomz3c9czMOYtw7FRWp8jpWy7S7SdBwbbtefT5u3folM+5Yb4prCCSzq2y7VcKm21kdVSyOa9ioqaLoeb0i8cSzHh4wnrL/PRsNO2HET9EaiImw0r2s2WLeOLqlNJuV6T2b9G6Pz4wVsLsyz7Wn1SN+R6lJxumBFOaub9TfopbdbJNKKTVrl5HaErodnjFMXydYcup3XmOzj6S3zBec+EbZh6no6uafjmRojt2u/Q4tXtGfJeZqzpNwxY68WQdmzfqHEWMay529XLBK7VqqTm2aa+nwxS/Vy7nq6ai0TR35P4it+GsVMuFxc5IUYre9Q96/BbNj7NXHgyRSfFMmYmcWEr1g+vtlHLMs80Ow3VvSV3T7PqKZq3npCwRuuDszCtEio6RypyKpb6xxCtZbRa8zDiZawABYrKXNjC2HMMsoLhJKkqI3kb4CubptubU5ItRI7TqaaWt4v8AeWl5843s2L6iF9pe9yMdqu0n2GzaNvy6XJa1/u6ty12LUYq1p9pRZA5GTxvXka5FX1k/KEnos3gTOXCFow3T0NVLMkrOXRv2IVbcNqz5803r0S+16zHptPFL9eZQtm9iK34kxK+utznLEqqqaoSu16W+mxzW7zuerpqJr2Ps0olEU2HLu60tlxXS3GsVUhjVdrQ06ik3xzWGfusNf868HVmGaqghlm42SnWNurenQqcbLqe8i3/qz4d0wV45VerZGy1UkjeRy6oW7FWa0iJQOty1zZ7Xr0ltGVN+ocPYmZX16uSJNOTymvVY5yY5rVxzH96z7SnTGmdGD7phyqoqaWZZZG6N1aVXFsupreJlbK7rgiVY62RstXNK39171VPWXDHHFYiVZyWi15mHSemtt2AMc3XClY19LLrGq98jl13HLqtJTUV4s94slsN+3TqnuxZ84bWkZ2TlkSbTvtlpW8+x5e1/x9E7p91r2f8Al6syrz4wfxLvk8s23pu1aaI2PU8+Lp+aYENZlZs3bEaS0UEiNo3ao1U3LoTmj2nHh4tbqjNTud781r0Rg5Vcqq5VVV5VUmYjhFTPL38vrpTWbFtvuNYqpDBKjnqngObWYrZcU1r1b9PkjHbmViL5nZg2rsM9HFLNxj4XMTvelUVCqxsup7cT/wCrDj3XBWsxPsq3UOR9RI9ORz1VPWXKscREKxaeZmUw5C5g2HCFFPFdnyNc+TaTZTo0ITdNDl1PkSOi1NMVomztz9zEsGMLZRwWl8jnxSK520nRoaNq23Npss2u79VuWHJhmleqHLfK2Gthlf8Ause1y/2UsN45rMICk8TytFYM7MG0dkhpJpZuMYxEXRv2IVHU7NqMl5mE/pNxw4qRFldMfXOmvGKq+4UiqsM0qubr4CyaHDbDhilusI7cdRTPk7VXgnYjm8Zc5iXfCdQjIJdYHLq5HLrocWq0OPUR/ZtxajJhntUTxas+cKLSs+XSypLp32jekreXY83a/p0T2Hdadn+/ViYlz5sHyJ3YeR6z6btpu4Ydjzdr+/RstuuHjweBkdebri3H9Xd69yqnFbLURd25V0OvcdPTSaaK0cmDWTq8/FusJF4QszIst7htLytQhdsrM6uvCczXimG1p6KauXVyr9p9AjopNp5tMu+gq56KpbPTvcx7V1TRdDExExxLxMcpyy7zwlo4GU1+enFsTRFam/cQGs2at/7U6pTT7jfHMVnokBM+ME7O+afXzSKnY9SlY3TA1TG+fFM6mczD0mrnJp37Tr02x25/5WnNutIj/jQFiK9Vt9uUtdWyK6SRdVTXchZMGnpgpFaoXPqb57dqzzk5TdLRCwmTuauGMM4Vgt9xklSZjdF2UK1uO2Zs+TtUTGi1uPDz2mh58YvtOLr/AA1lqc90bItldpOk69o0WTS1mLvW467HnpxRGxNIRl2idlNc6aeT9yOVrl8iKinjLWbVmIbcVorbmVoqPO/BkdoZTOlm20YifulPy7LqbWmYWLT7pgx8cqzYrrIbjiOvrqdVWKaZz2a+BS2abHOPDWs9YhX9TeMmW1o6TLzEVUXVF0U3tCQcusz7zhdzaZkqOplVFdtb1Qj9Xt+PU+Nm7BqMmnj+ib7ZnzhNaZvy2WVJdN+jSvZdjzdr+nRO4t1x9n+/V03zPnDSUb+xksizad7tN3GMex5+f7dG2d0w8eCv+Pcb3fFla6Wul0ai96jV0TQsmj0GPTR/VDavXXz+H2aodzge9g7FNywzcEq6GVUXdqiruNGfT0zV7Nnut5rMTH2WBwrnzZ1omdm5HJPp32w3pK3qNjtz/wASa0+6/wD8x7M2fGC+LXi5ZtrTd3pyxsepdfzTAizMnOe4XeOWhtciJSSblXTRSW0ezVpMWydXJqN18OMaHZpXzSukkcrnOVVVVXUnqxFY4hCWtNp5lwMvIAAAAAADrcemGPIGJYkvSc2VmvVOfAt583b0NvxUrW8+SE9tXnlbQrqdAAAAAAAAAAAAAAAAAAAAAAAAAAAAAAAAAAAAAAAAAAAAACpvDT57Wb0N34kLDs3klBbr5oQTF0FmxIK3VmRnS8wyGhlzPL1930MAAAAAAAAAAAAAAAAAAAAAAAAAAAAAAAAAAAAAAAAAAAAAAAAAAAAAAAAAAAAAAAAAAAAAAAAAAAAAAAAAAAAAAAAAAAAAAAAAAAAAAAAAAAAAAAAAAAAAAAAAAAAAAAAAAAAAAAAAAAAAAAAAAAAAAAAAAAAAB6uGbDcMQXBKK3QrLLu1Q15ctcVe1ZmI5mKx1lK13yRq6LBz7ijZluDWoqxLrp9pB/O699FY8qYwbVe+OZt1QvPG6GZ8T00cxytVPtQn62i0cwib0mlpiSJjpJGsYmqquiGZnh4Wv4N+FZ7Nh9KyriVk0qry+BeQqG9auMlu7j7JvadLEWnN7+DG4Ul2ipsMttyv0fUM1RPDopz7Ljm+oi0fZL6+eNJeFVi7qaAAAAAAAAAAAAAAAAAAAAAAAAAAAAAAAAAAA63HphjyBiWJL0nNlZr1TnwLefN29Db8VK1vPkhPbV55W0K6nQAAAAatmXip+EbB2TZTpOu1s7KnbodLGpydiZ4cmr1Pw9O1whnukarqKP2v1Jz+PV/</a:t>
            </a:r>
            <a:r>
              <a:rPr lang="en-US" dirty="0" err="1"/>
              <a:t>JGfOJ</a:t>
            </a:r>
            <a:r>
              <a:rPr lang="en-US" dirty="0"/>
              <a:t>/FJuU+YcuNbZLWSULaZY1cmiL4CK1+3xpbRWJ5d+k1k5454aVjPPiosGJKu0ts7JUgds7ary/wCTv02xxmxxftdXJm3Wcd5rw9HLPOefF2Iktb7UynRWK7aRf1NWt2eNNj7fa5bNNuU5r9nhMychApYAAa/mDcp7Vhipq6diukRqomnRuXedejxRkyxWXNqsk0xzMK6ZS4/vtTmHS0dTUTTw1U+wrXO3NTeWjX6HFXTzaI6QgdHqsnfREz1WrKYs4AAAAAAAAAAAAFfuEpi+72q4UtHQzS0yLtJtMXTUs+y6THes2t4oHc8962iKzw3fg94grcQYLSprVc57ZXM2nLqq6EdvGCuHPxV27bltkxcy9K/5kWKz3ie21NXCyaF2y5qrvRTVh27JlpF4jq2ZdbTHaay3OjnZVUkVRGurJGI5q/YqHBavZmYdlZ5jl2nlkAAAAAAAAAVN4afPazehu/EhYdm8koLdfNCCYugs2JBW6syM6XmGQ0MuZ5evu+hgAAAAAAAAAAAAAAAAAAAAAAAAAAAAAAAAAAAAAAAAAAAAAAAAAAAAAAAAAAAAAAAAAAAAAAAAAAAAAAAAAAAAAAAAAAAAAAAAAAAAAAAAAAAAAAAAAAAAAAAAAAAAAAAAAAAAAAAAAAAAAAAAAAAAAAAAAAAAANmy2v3a/</a:t>
            </a:r>
            <a:r>
              <a:rPr lang="en-US" dirty="0" err="1"/>
              <a:t>iemrF</a:t>
            </a:r>
            <a:r>
              <a:rPr lang="en-US" dirty="0"/>
              <a:t>/c202vIaNTi73HNfdjiYtW8fbxXVsFyo8QWSKqjVkkcrNVToKBqMFsGSayuek1MZqRaOrQsc5OWfEM7pad7KFXb12G9J36TdsmCOJ8WnVaGmfp4OjBeSlpsNS2aonbW7K66PabdRvd8teIjhx4torS/ameUoI2mt1Euy1sUMTdd3IiIQtrWvPM9Uxjx1rHEKj8IPFSX/FLqeFyLDSuVjVRdyoXHZdJ3OPtz1lCbxqe1MY6z0RgTaCAAAAAAAAAAAAAAAAAAAAAAAAAAAAAAAAAAAdbj0wx5AxLEl6Tmys16pz4FvPm7eht+Kla3nyQntq88raFdToAAAAPJxZaqG7WWenroGzMRiqiL0Lob9NltiyRNZac+OuSkxZSbGFDBR4zq6KFiNiZLso1OhC/6e82xRaVQzVit5iFx8u8P2u0YZo/kNKyLjoGufp0qqbyi6zUXyZZ7U9JWzTYaUxxxCFeFXYLZb5aKvpKZsc9QrllcnK4n9hz3vFq2nwhD7virSazEdWZweYbJacEz4krYI/lDJ1jSReXTwHjdpy5c8Yqz4PW393jxTkt1b1T5vWWWdsSIzVV0/eOCdnyRHLrjc6T9nfiTNiyWhsasfHUK9EVUa7k1PGDacmXnnwes25Ux9PFsGB8YW7FNKstK9iPRNXMRdVQ5dVo76eeJdGn1Vc8cwxMyMSWm0ULqS5ox6St02XL4dxs0OmyZbdqjxq9RTHHZsi7LFMJx4vifT08Dp5JE4pWrvapM6/v5wzzPgi9JOLvY8EqXHHtjoauSmnq4WvYuioriEpoMt68xCVvrKVnjlkWTGVouqzJS1UT+KbtO0dyHnLo8mPjmHvHqqX54YVTmJYIJ3wvrYEcxdFTaNlduyzHPDXOtpE8PcsN+oLxSLU0szHxpyuRdxzZtPbFbiYdGPNXJHMNexLmRY7NVfJ1qIZXp+8iO5Dqwbbkyxz0c2bXUxzwysL49sl8l4mOqhZIvI3a3qp41GgyYY54e8Ospknjln4wxNR4bovlNUrdOhFXQ16bS21FuIe8+orhjmWqW/Nuy1VZFT6xt23aa7XId19oyVrMuSu5UmeHKtzXtUOIEtMMbZlV2zttcYptN5x9uZLblSL9mIbndL9bbZQsqq2qigR7EciPXTXVNSOpgvktxWHdbNWleZlpc2bdijqOKR8bk102tokY2nJMcuKdypE8NusmJrVdqJ1RSVcUitbtOa12uiHBl02THbi0OvHqKXjmJRBmpfcK36v4iqigdLTqrdpzie2/T5sNeYnqh9Znx5Z4bvlncrFbsFfKaBkUFK2RUdou5XJykdrsWW+fs28Zd2kyUph5jorBm9cILnmRda+me18Us+01yLuVC2bfjnHpq1lAau8XzTaFpcC40s9TZaCijqollipWI5EdvTRqFQ1WiyVvNuPusWDVUmsQzK3MGw0tS+CWsgR7V0VFceK7fltHPD1bW0ieGfZsXWq6Qyy01TE9sbVcujuhDXl0l8cxEw949TS/R5a5k4eRVT5bT+2bvluX2avjsbZrHdaW70nymkka9mumrV1OPNhtitxZ1YssZI5hnmpsAAAABU3hp89rN6G78SFh2bySgt180IJi6CzYkFbqzIzpeYZDQy5nl6+76GAAAAAAAAAAAAAAAAAAAAAAAAAAAAAAAAAAAAAAAAAAAAAAAAAAAAAAAAAAAAAAAAAAAAAAAAAAAAAAAAAAAAAAAAAAAAAAAAAAAAAAAAAAAAAAAAAAAAAAAAAAAAAAAAAAAAAAAAAAAAAAAAAAAAAAAAAAAAAABlKeUeaVXheRtJWcZUU2qI1uu5EIrX7dXUV8Orq02qtgvEx0WQseYGG7hRsnkudNA5ya7Ln70Krm2/NjtxEcrFg12PLXmZ4ZFdjjDNPA6Rt3pJFRORHmqujzTPHZlv8AiMX5ISzYzmWrhltdpa+PXVFkau5UJ3QbPxPbujtXuVa17NOqBaiaSeZ00rlc9y6qvhLNWsVjiFetabTzLrMvIAAAAAAAAAAAAAAAAAAAAAAAAAAAAAAAAAADrcemGPIGJYkvSc2VmvVOfAt583b0NvxUrW8+SE9tXnlbQrqdAAAABjXT6OqPu1PePzQ838sqSY//AJh13359A0noQpup9SV0sK82rb6LH+FCg5/Vt+1vw+nX9IU4XfzK1f8A7Fg/x7rZD7z/ANXRkvYExFk5WUK6bqlzk1+xFPe46juNbFv/AB50eHvtLNf/AFB+JrbPYsTz0DHf+SF+iKhYMOSMuOLIjJScdprLernlPeo8JNv89RE5HsR6J06KmvhI+m6Y7Ze6iHVbQXrj7yZc+DZc56LGbaNj1RtQ9GOTwmN4xRfBNp+z3t2Sa5or7pgz+wd2etjri1Wo6CPlXwJvIPaNZ3NuxP3Se5aWckduEB5It2cybY1V/dqUT4lj3L6a36Quj9ev7bLwisHT2i8vu7P4M7lc7Twqpy7Rq4y4+x7OjcNNOO/a93s8GOzQ1sNyermq+SFEcmv2mje8007LbtePtzZGmPbUsePaigp12lfUbPerr0ohK6bJzgi0+yPzU4yzX/1NN0WTK/LGOJXolTWMVsbm9CqiKQVONw1PP2hLW50eCInrKNMrMJrjm51VxuVRDso9Uej3ImrlTl3kprdV8JWK1hwabTzqLTaZefimkkwBmG2OjmYrIVa9FYuqdPgNuC8avT8zHVry1nT5uI+ywGKbGuPsuqKuVzVkfS8YquXyqVvT540eptX7cpvNhnU4It9+FUYIKht7Wjp1XjUmWNum/ei6Fwm0djtSrnZntcJoy5ygvzr1S324zRLCvfvYqaO+JBazdsUVnHXqldLt15mLz0edwmLpWuxjFYUl2aWKCNWt8C6aG3Zcde57z78y8bpe3e9j7OFHlfTVmCIrnBV0rqp8aO2UkRXIvk1Pdty7OfsTE8PEaLtYu3Etr4OuHa6jlr4KuJ7WyRvYiuaqIu9Tj3jUVmtZq6NsxW7U8o8z7wmuGr/HKit2atVcmi+Akdr1cajH+nJrtPOG/wC0h5O2CqxHkrLb6SRrJHVUmiu5CM3DUVwa3tW9nfpMM5tL2Y90D4usVThzEdVZKuRr56Z+w5zeRVLDp89c+OMlekofNinFeaT9k35V5P323VUN4qKuB1PUQIqNTl0cmvhIDW7vivE0iPGEtpttyRxaZ6tGz8wnPh7ES1aqnFVT1VunRoSG16qM+Pj2cWu084b8z92/8HSzQVWCrjWK5u05ska6rv3tUjt4zTXNWv6du24otitZDtXh59RjxbDRuRVfLstVF1QnIzxXD3lkV3Uzk7ELe5ZYeXDmGoqJ2m05Ec7Tw6FI1+o7/L2lp0eDucfDaTidYAAAAKm8NPntZvQ3fiQsOzeSUFuvmhBMXQWbEgrdWZGdLzDIaGXM8vX3fQwAAAAAAAAAAAAAAAAAAAAAAAAAAAAAAAAAAAAAAAAAAAAAAAAAAAAAAAAAAAAAAAAAAAAAAAAAAAAAAAAAAAAAAAAAAAAAAAAAAAAAAAAAAAAAAAAAAAAAAAAAAAAAAAAAAAAAAAAAAAAAAAAAAAAAAAAAAAAAAAB92nfWX1hk2nfWX1jgfAwAAAAAAAAAAAAAAAAAAAAAAAAAAAAAAAAAAAAAOtx6YY8gYliS9JzZWa9U58C3nzdvQ2/FStbz5IT21eeVtCup0AAAAHRcGq6hnanKrFPVPC0PN/LKkeZLVgzFuCP3K2c+g6OedPVTtTH/ACzC5+EXtkwxbVY5FT5LHyL/ANUKFqI4y2/a3YfTr+kIcL2dnE2mJHIru+1TXk5Sw/49HmlDbz49lsfBmhdDlrVo5NNZXKnqU5d7nnUw37V6EoJzE35p1eqf/</a:t>
            </a:r>
            <a:r>
              <a:rPr lang="en-US" dirty="0" err="1"/>
              <a:t>VLHo</a:t>
            </a:r>
            <a:r>
              <a:rPr lang="en-US" dirty="0"/>
              <a:t>/poQur9WVl8Ton7KIdyfNE/CVPB9ZP7WDL9LH6V3yC/</a:t>
            </a:r>
            <a:r>
              <a:rPr lang="en-US" dirty="0" err="1"/>
              <a:t>mNSffp</a:t>
            </a:r>
            <a:r>
              <a:rPr lang="en-US" dirty="0"/>
              <a:t>/ss+6fTW/SC0X1FVo8yeaVZ9274KU/Q+tCy6r05VSyV/</a:t>
            </a:r>
            <a:r>
              <a:rPr lang="en-US" dirty="0" err="1"/>
              <a:t>mbb</a:t>
            </a:r>
            <a:r>
              <a:rPr lang="en-US" dirty="0"/>
              <a:t>/SvzLnuP0tv0rGk+or+1jc/7J2ZwHUMjZtSse13J0JqpVtozd3qI56J/csfbwzwgHJDFK4Xrbqr37KPiRqa/Y4su46X4mKoTR6juJmWTlfQLirN+WqlRXwve+TX7dynjW3+G0nEM6Wvf6jxb3wuI5I8P2dqfuJMqJ/ZpG7BMTkskN3iYpVFGWVHierp50sCsRu2m3qum/QmtZfDWY7xFaemS3kete8t8bXesWqq42OkVETXU049w0+OOIbLaPNaeZWLwNbqu1Zcw0NYmkkVIrV9SlV1WSuTUzavusGCk0wcT7KpYMajs06RHIip2RXcvnKXLU/Sz+lbwfUR+14Gta1NGtRqeBEPn3PK4IM4QWXlRiC4rebc6L5SjEa9FeiLoieAsW0a+MNe7t0Qu46Sclu3VB1JdMRYTqnRaSpsLvR6KrSxWx4s8IWt74pWNyBx27FNC6lrWxNrY9VXYaid6nIVbdtD8PPar0T+3avvv6z1aDwuvpO0+a74qSH+P+Szk3jzVb3wVf5br6U/4kdvv1P+nZtPoIFz1/m1evSSx7X9JT9IbX/UWXAwfzWtfosf4UKRqPVt+1pw+nX9I34Tdg7JYRdckZqtExXbiW2TP3eXse6N3XD26dr2RRkdixtot1ytk0my11PK5E+3ZUmty0ve2rePeEZotR3cTWXfweLRJfsdvvErdpaSVHqqnjd80YsHY92duxd5m7Xstam5NEKYtAAAAAAFTeGnz2s3obvxIWHZvJKC3XzQgmLoLNiQVurMjOl5hkNDLmeXr7voYAAAAAAAAAAAAAAAAAAAAAAAAAAA9PDdlrL9dY7bQo1ZpP3dTVmzVxV7VnulJv0bzc8lcX2+2y187IeJiZtu0d0EbG9aebRVIRtWeY5Rq9qserV5UJaJ5jlH3pNLTWXEy8AADtjpqiRu1HTyvTwtYqmJtEdZZiJno5/IqzxSf3amO3X3Z7M+x8irPFJ/dqO3X3OzPs+fI6zxSf3ajt19zsz7OuSOSNdJI3M85ND1ExPRiYmHAMAAAAAAAAAAAAAAAAAAAAAAAAAA7I4J5E1jhkf5rVUxNojqzEc9HP5FWeKT+7Ux26+7PZn2dckUkf8AEjezzm6GYmJ6MTEw4GWAAAAAAAGfYrVV3i4MoaNm1K/kPF7xSOZG73bJ3FtttT7jURRcS1m2ui79CNrvGntfsQka7ZmmvaR29rmPVrkVFTlRSVieY5hwWrNZ4lxDyAAAAAAAAAAAAAAAAAAAAAAAAAAAAAAAAAAAAAAAAAAAAAAAAAAAAAAAAAAAAAAAAAAAAAAAAAAAAAAAAAAAAAAAAAAAAAAAAAAAAAAAAAAAAAAAAAAAAAB1uPTDHkDEsSXpObKzXqnPgW8+bt6G34qVrefJCe2rzytoV1OgAAAAKiKiovIoFTOEfhWqtuLai8tiVIauRXovQXXZtTXJhin3hV9ywzTLNvd9wXnVeLDZEoOJik2P3Veuq/AanZ8Wa/a5YwblkxV7MQ1PFGIb1mJiKNrokWeR/wD442ruOzBgx6LH/wCOfLlvqb8rHMk/Z5lfHJsokj2ptI76yoVjj47VcJzn4TT8qt369vueKZbvI1Ec9+qonIW3FijHjikK7kyTktNpWTtuI2YjyfmmZs/+njWFdPsapV76fuNbx7p+mbvdL+ldcC4hfhrE0VyY1qrHLtd9yFm1OCM+KaT90FiyTivF4+ywWcOYMtFhOkaxkaurqZJFRf8AshW9u0EWyzPtKb12stWkRH3V3wXfpLDianuzGtV0Uu3ovIWbUYYy4ppP3QeLJOO8Xj7LqW6qTEGDW1UjGqtVSq7TTdqrVKDenc5+I+0rfS3e4uZ+8KWY2t01hxNWUC7TFRyqv91UvunyRlxxaFRzUml5iU88FSwcXaaq7VDNJuNRGL4UVCub9nntRSOia2nDHE3ltnCGw2+/4P4yNqudR7UqaeTQ49n1EYc3E/d07nhnJj5j7K5ZbY0rMFXJ7Ugje1Xd+j+hS06zR11VfGUBp9TbBPMQlumzugnraOBkFMqSyI2TvU3IQ1tl4rM8yko3SZmI4brmfjhLFhGOtpGxuSph1ai8mi6oR+h0PfZprb7O3V6vu8UTX7qm2a7SUGJ4rw1qK9lQs2i8muupccmKL4+7/wDFbpkmt+2ublrip2KrD8ue1rX7KKqNKLrtLGmydmFq0monPTmUFZwYuuNmzSajJX/J40Y5WK5dlf7Fj27TUyaXp4oXW5rU1HPLzsysw7biKwvpoaOkZO9N7mRoi6+U26PQWwX55lr1GrjLXjh7fBcoaujmr765ipTpA5qL0apqc2+Xretcf35b9rratpv9uGn57YvlxNiBsLmMRtIqtarenU7ts0kafH+3LrdTOa/j9m9cF7F8kLHYZVrOL2nS69OqqR296SLf833du16mYnu/s0bhDW6opMybjWyMVI6iZXMXwkhtF4tpq1j7OPcKzGe0pIykzeqq6rpLHWRxMiZG2Nrk5V03IRmv2mtazkr1duk3K02iluiaMX2tt6w7V25yapMzQr+my91li/smdRj7zHNVGr3FNbL9W00bnMVkr2bl03a6H0LHMXpEyp147NphZvgxWH5BhRLq5mi1jE3+RSp75n7eXseywbVh7NO37phIJLgAAAAAVN4afPazehu/EhYdm8koLdfNCCYugs2JBW6syM6XmGQ0MuZ5evu+hgAAAAAAAAAAAAAAAAAAAAAAAAAADesjf5g0P9/9HBuXoS6tN1Wzx5zGr/RV+BRsXr1/a4YvJ/pReq+cP8p9Fx+WFO1frWdR7cwAAtjwdrVbarA9NJUUNPK9Y01c+NFUqO9ZL1y+EpvZ6Vt2uYSb2BsvVVH7pCE7/J+Upvuqex2BsvVVH7pB3+T8pO6p7OMmH7K9it7F0ia//</a:t>
            </a:r>
            <a:r>
              <a:rPr lang="en-US" dirty="0" err="1"/>
              <a:t>iQd</a:t>
            </a:r>
            <a:r>
              <a:rPr lang="en-US" dirty="0"/>
              <a:t>/k/KTuqeyPsfZO2a+sdUQbUMzd7WRt0RVJHS7tlw+HVozaHHm6+CsmNsK3LC90fSV8Cxpqqx69LS26TWU1NO1WVc1ejvp7eMeDXzrcYAAAAAAAB6uErbFdsQ0dvmcrY55UY5U5U1NOoyTjxzaPs3YccZLcSsFXZA4cgtL6ttfVK9rFdp/bylXnf83a44T2LZ8V48ZVurokgrZ4GrqkcjmJ/ZdC2Ut2qxKu3js2mHSenkAAAAAAAAAAN2yxwHW4vuTWNjd8lRU4x7ehDj1msppqczPi2YcV81+zRaHBmWtiw/SNjSFlQ7TfxrEUqGq3PLnn2WTS7dTDDZnWCyq1U7F0fukOHv8n5S7u6p7I9zHyktN7o5Z6VqxToiq1kbdEVf7EjpN1yYZ4no58+hx5vDoqviWzVlhu01uroljljXehcdNqK56Reqt6rTW09+zLzDe5QAAAAAJf4MlPRTYsa6o0WVFXYRU16EIreLWjTTw26KInW0iVpbtFBJa545mtWPi1RUVOgo/MxPMLvjiOYhRnMKOGLGt1jp0RImzqjdE6NEPoO3zM6akz7KhuMRGpvEe7wTscQAAAAAAAAAAAAAAAAAAAAAAAAAAAAAAAAAAAAAAAAAAAAAAAAAAAAAAAAAAAAAAAAAAAAAAAAAAAAAAAAAAAAAAAAAAAAAAAAAAAAAAAAAAAAAAAAAAAAAHW49MMeQMSxJek5srNeqc+Bbz5u3obfipWt58kJ7avPK2hXU6AAAAAB5WJbDQX6hdTVsEcmqaNc5NdDfgz3w25rLVmw1yxxKLqvIe1zTukbW7CKuuyjeQma77eI47KKts9ZnntNnwPlhZ8NTJNsx1Mib2uc3ehx6vc8mojjo6tNoKYfHq2jFFipr7aux86Ikeuqaocen1E4b9qHVnwxlr2ZaL+xuy+GP2SS+c5PZwfK6+7Z7HguhtWH57PFs8VK5XLu8KHHl1tsmSMkurHpK0xzRrDsnLKrlXWPev1Ts+c5PZy/K6+73cR5f2680lLTzq3SniSNuqdCHNg3C+KZmPu35dFXJERP2eD+xuy+GP2Tp+c5PZo+V190jWigjt1thoY9NiJiNQicmSb3m0pLHTsVirTsU5Z2m+3eS4zIxr3omqbJIafc74aRSHFm0Fct+02nDVlpbFbm0dK1rWoia6JynFnz2zW7UuvDijFXsw9GeKOeF0MzEfG9NHNXkVDTEzWeYbJiJjiUa4mygst3qnzx8XTbS66NaS+DeMmKOJ8Ubm2ymSeY8HRhjJm0We4sq5Jm1OyqKjXNPefeb5a9mI4ecO11x25meW4YtwjQX+hZRytYyNibLU03IhwabWWwW7Trz6WuWOGo/sbsvhj9k7vnOT2cnyuvu3jCWH6bD1B8kptNndyIR2p1Ns9u1LuwYIw14h4eOMu7VieVZpWsjmVNNvZ3nRpNxvp44ho1Oirm8WrWzI200k6SPqklRF5FaduTfL2jiIctNprWeeUk2qwW+2Wt1BR08cUbm6LspykRk1F737VpSVMNaV7MNLuGUlnq6ySoerNp66r3pI03fJWOHFbba2nnl6OE8ubbh65LW06s29nTc006jcr569mWzBoa4rdqGdjnBFsxTCiVEcbJERe/03mvSa6+nnwbNTpK548WqYaybt9lu7K+Os21auqN2Ttz7zbLTs8OTFtdcdu1ykm4XOht8TpKudsTWpvVegiKYr3nisJK+StI8ZUvxGrL/AJjOZRxIrH1eyuz0ptcpfcXOLT+PsqN+MmaePdcXBlqZZcOUtuYmjYmlG1WXvcs3WzT4+7xxV7BztwAAAAAFTeGnz2s3obvxIWHZvJKC3XzQgmLoLNiQVurMjOl5hkNDLmeXr7voYAAAAAAAAAAAAAAAAAAAAAAAAAAA3rI3+YND/f8A0cG5ehLq03VbPHnMav8ARV+BRsXr1/a4YvJ/pReq+cP8p9Fx+WFO1frWdR7cwAAt9wbeYdL90hTt89VO7L/2d+b2ZU2B5GNioG1O1pyr4Tk27Qxq7cTPCU1mf4fF2+Ec90hWdRx+1+pMfx6v5In5zP4vQsvCFWrqmx1dsigYq6K7Xk/</a:t>
            </a:r>
            <a:r>
              <a:rPr lang="en-US" dirty="0" err="1"/>
              <a:t>yeL</a:t>
            </a:r>
            <a:r>
              <a:rPr lang="en-US" dirty="0"/>
              <a:t>/4/ERzFnmd6t2uOymLCmK7RiKBH0FXHK9E1c1vQQep0eTBP9o8Etp9XTNHhPi8DODBdJiXD8zmxNbUxtV7Xom/cmuh60OrtpskTHR05cVc1JrZTa5Uk1DWyUtQxWSMXRUUv2LJGSsWqpmbFbFea2Yx7agAAAAAAGx5a89rX6Q05db6FnVpPOutd+bU33K/BT59Pn/2uOm6f6UQu/0tWffv/Ep9IxenX9KRl88/tintrAAAAAAAAAHfQQrU1sMCf/UkRvrUxaeI5Z4n7LpZPYap7BhSmakbeOczv3ab1KLumonLmmOfBZNqw8YovMeMvuYGYdpwtErHzxPqtNUiVd6mnSaK+pnwjwSGfNXDXm0+KNLbwhVqLi2Ce2RRRK7Tb1/Ump2CIjntIW282ifCqaMLYht2Ibe2poZ2Soqd8jehfAQGp018FuzaEvp9TXNXmEOcKHCkMtDFeaaJGyNcrpVanKmnSSux6qaZJxz0lq3LTxnwzf71VrLiqQAAAAAHs4Qv9Th28RXCmVVVn/FF5TVmxRlr2ZI8J5jqlG+593C5WSS3MtqQufHscYjt/Jy8pCV2Glb9rtJqu8WrXjhDNTNJUTvnmer5Hrq5y8qk9SsUr2YRGS83tNp+7rPTwAAAAAAAAAAAAAAAAAAAAAAAAAAAAAAAAAAAAAAAAAAAAAAAAAAAAAAAAAAAAAAAAAAAAAAAAAAAAAAAAAAAAAAAAAAAAAAAAAAAAAAAAAAAAAAAAAAAAAB1uPTDHkDEsSXpObKzXqnPgW8+bt6G34qVrefJCe2rzytoV1OgAAAAAAAAAAAAAAAAAAAAAAAAAAAAAAAAAAIJ4SlJiRJKRbOs8sU6u4xkaFj2W+Hie39kJulMnMdn7vI4P+XNW26rfL1A5mmukcjdF16FN+7bhXsd3jlp27RzNu3eFjUTRNCqrCAAAAAAAqbw0+e1m9Dd+JCw7N5JQW6+aEExdBZsSCt1ZkZ0vMMhoZczy9fd9DAAAAAAAAAA9OgsF5r2I+jt087V6WN1Nd82Onmnh6pS1/</a:t>
            </a:r>
            <a:r>
              <a:rPr lang="en-US" dirty="0" err="1"/>
              <a:t>LHLKdg</a:t>
            </a:r>
            <a:r>
              <a:rPr lang="en-US" dirty="0"/>
              <a:t>/E7Wq51kq0ROnYNfxmD8obfhsv4vKmoquGo+TywPZLrpsKm83VvW0cxLTkju/N4PUZhHEr4klbZatWKmqO2d2hpnV4YnibQ21wZLRzEPIqqealmdDURujkbytdyobqXreOazzDXelqTxaPFkWy1XG5ycXb6OWpd4GJqYvkrjjm08MV/tbsR1ZNfhu+0EKzVlrqYI05XPbohrrqsNp4izbOnyxHM1Y9utFyuK6UNFLP5iamy+StPG0tVYm08Q9BcHYoRNVslYieYavjMH5Q3fD5fxeTW0dVRS8VVwPhf9VybzdS9bxzWWu2O1PNDHPTwAfWNc5yNamqryIB7FLhfENVGklPaaqVi8itaabanFSeLWbKYr3jmscuU+E8SQRrJNZqpjU5VVp5jV4Z6Wh7+Gy/i2HJKN8WYtEyRqtciqiovRyHPuMxOCZhswRMW4lbHHnMav9FX4FHxevX9rfi8n+lF6r5w/yn0XH5YU7V+tZ1HtzAAC33Bt5h0v3SFO3z1U7sv/AGaLwsf48PkabP8AH/Ul2bv9NH7V7LaqwBuOV+L6vDF+glZK75Ork4xiLuVDk1mlrqKTWXvHltht26rm2Ouiu9lhqWKitmiRVTyoUHPinFeayuOmzRkpFlTuENYexONZ6liaRTu0ahbtjz9vD2PZEb1h4vGX3RkTaCfWtVzka1NVXkQD16TC+IKqNJKe01MrV5Fa0021OKnhazZXFe/jWHOfCeJIY1fLZqtjU5VVp5jV4Z8ItD38Nl/F5tPQ1dRV/JIad8k/1ETebpvWI558GqazE8S9KfCeJIIHTzWeqZE1NXOVu5ENMavDM8dqG2NNlnpV5EcMskqRMYrnqumynKb+Y45abRNZ4s3jLvCuIosXWyoktFU2JJ2uV6t3IhHazU4ZxWiLO7S4cnb54XAuscj8PSxtaqvWJU0/spRZ8y2afwjx9lKrvhDEy3Krk7C1ewsz112OjaU+gYtXgikf2jop2TT5ZvPFfu1yohlp5nwzsWORi6OavKinXW0WjmHPas1niXBrVc5GtTVV5EMvL16TDGIKuNJKa01MrF5Fa0031GKk8Ws2UxXvHNY5c5sJYkhYr5bNVsanKqtPMavDP/aHv4bL+LzYaGrmq0pIqd751XRGIm83TesRzz4Nc0tE8cPSlwliSKFZpLNVtjamquVu5ENPxeHnjtQ2Rp8s/wDV4qoqLoqaKdETy1TE1niXwPIB7WCoWTYlomvcjU45nL5yGnUenL1S01tHEL1W1qQ2yNrN6I1OQ+c5rTMzK6aesRWIUrzcuFVX4yrFqXOXi5HMbr4NS9bVjrTBHCC3m8zliGnkkhk1cGzFkNqujqK4VjYaZyOdq9dE10IXedN3mLmscy69uyTj1MTM/wBeEq5xYhw3csCXKGC7UssywLsNa7frqhXdFps1NTSZrPHK0ZM+K+G9e11hUFyaOVOUvkKdaOJ4fA8smhoKyuk4ukp5JneBqHm161jmZZjxnh6qYOxQqapZKxU8w0/F4Pyhu+Hy/iw7jYrvbmbddb54G+F7dD3TUY7zxWeXm2DJXxmHmm1qd9FSVNbOkFJC+aV3I1qb1PNrxWOZZiJno9OfCmI4IHTzWeqZG1NVcrdyIaY1eGZ47UN3w2X8XjKioui8p0dWmYmJ4l8DDvo6SprJEjpYXyvXoahi1orHMn34es3B+J3NRzbJVqi/9DROrwx/2hujT5J6VdNZhm/0cavqbVUxNTlVzT1XU4reEWJ0+SPGavJVFRVRU0VOU3NT4GHoWuy3W6IvY+hmqdOXYTU8ZMtMcc2nh6rWbz2a9XO5YfvVti42vttRTs8L26HimoxXnituWycGSsczDhbrJdrimtDQTVCf9E1PV8tKeaeGutZv4VZr8H4nY3adZKtETp2DX8Zg/KG34bL+LyKumqKSVYqmJ0T0/wCLk3m6t4tHMS12pak8Wh0np4AOTGue5GtRVVeREA9emwtiGpjSSC0VUjV5Fa0021OKk8Ws2VxXvHNYc5cJYliYr5LNVtanKqtPMavDP/aHv4bL+LxpY3xSOjkarXtXRUXoN8TExzDVNZrPEuBl5APSt9hvFezbordPO3wsbqa75qU808PdaWv5YZi4OxQiarZKzTzDX8Zg/KGz4bL+LzLhbK+gds1tLJAv/</a:t>
            </a:r>
            <a:r>
              <a:rPr lang="en-US" dirty="0" err="1"/>
              <a:t>dNDbTLS</a:t>
            </a:r>
            <a:r>
              <a:rPr lang="en-US" dirty="0"/>
              <a:t>/lnl4tivTzQxD21gAAAAAAAAAAAAAAAAAAAAAAAAAAAAAAAAAAAAAAAAAAAAAAAAAAAAAAAAAAAAAAAAAAAAAAAAAAAAAAAAAAAAAAAAAAAHW49MMeQMSxJek5srNeqc+Bbz5u3obfipWt58kJ7avPK2hXU6AAAAAAAAAAHVU1NPTIi1E8cSLyK92h6rW1ukMTaK9ZfKarpqlNaeeOVP+jkUWpavWGItFuku48vTAv11p7PQOrKn+G1dOXQ24cVstuzVry5Yx17UtOXNbDyKqa//AN0JD5TmcXzLG+tzVw85yJryrp++gnac0HzHG2yy3223aBslLVQuV3/FHoqnBlwXxzxMOzHmreOYl6ZpbQAAA0nNnGkGELI6ZVVJ3pqzRd5I7fo51N//</a:t>
            </a:r>
            <a:r>
              <a:rPr lang="en-US" dirty="0" err="1"/>
              <a:t>ABxazVRgr</a:t>
            </a:r>
            <a:r>
              <a:rPr lang="en-US" dirty="0"/>
              <a:t>/6r7S5vY8r7syOkr3rE9+iIjFXRPWWW206WteZhBRuGomeIlLePMyJ8MYMtvyiRzrpVQbe2nQuqpvIbS7dXPntx5YlJ6jW2xYq8+aUPwZv5gVNYjoK6R0Ku00Rir/sm52nSRHjCLjcdR7rQ4Drqq5YRt1dWqq1E0KOkVU0XUqGrpXHmtWvSFk0t7XxVtbq9w5m9xkVWxuVOVEVTMdSVXMT5w4roL1V0zaiaFkczmtRzVTci7i44Np096RPCr5dw1FbzESmXJTEtwxNh9KyvlWR6tRdVIHdNNTBk4pCY2/PfLTmyQCLSDqnp4plasjdVbyHqLTHRiaxPVwramKhp+Nfuam4zSk3niGLWiscum03SnuSOWDkb9p6yYpx9XnHki/RnGpsAAAAAAqbw0+e1m9Dd+JCw7N5JQW6+aEExdBZsSCt1ZkZ0vMMhoZczy9fd9DAAAAAAAABKGTGXE2Ka1tVVRp8kau9HJproRm4a6NNT/wBb9Np7ajJ2KrS4bwtZ7BTNgt1MkTUTQp2fWZc8/wB5WnBo8WDxpD2JYY5Y1je1FaqaKc3LqRbmLlhbq2Vt2ttO1lTGqueq9JMbfud8V4refBE7pt9NTp7xEf2lINvhWDDMUL0TaZTaLu/6kZqLdrJaYSGjxzjxUpP24UtzW581/nF12f6Sqvbv9XZJPBSRFxC/VP8Ag/4Gnffpf9o/bP8A6nX9SmnNeyyX6zstsTU1m1brpuQqmjv3eWuSfsueorN8F6V6zDll/gK0YZt8XE0yNqdlNtydKm/Wbhkz2mOfBw6Tb6Yoi1o/s298Ub2bDmpoR3KSjwRVnDlfbb3aZ66gp2srmJtI9fByqSuh3PJgvEWn+rm1GjpqKTH/AGVOrqaSkqpKeVqtexyoqKn2l3x3i9YtCpZcc47TWXSxqucjWpqqroh6a075H5UxXSBt2vUCPgd+4xU0VFQgNz3Tuv6U6pDQ6G2ee1bosVaLTQ2qmbT0UKRxtTREKtlz3yzzaVkw6emGOzSHbX0NNXU7oKiNHMcmioa62ms8w3fbhFlfljTWvHdFfLPE2KBu0szeVXKvIS+HcrXxTjyT+nDqtHTs9ukN5x6mmB7gn/8AFd8CLxetX9u/H5P9KL1Xzh/lPo2Pywpur9azqPbmAAFvuDbzDpfukKdvnqp3Zf8As0XhY/x4fI02f4/6kuzd/po/</a:t>
            </a:r>
            <a:r>
              <a:rPr lang="en-US" dirty="0" err="1"/>
              <a:t>avZbVWAPqLouoZieFvuDpeXXPB</a:t>
            </a:r>
            <a:r>
              <a:rPr lang="en-US" dirty="0"/>
              <a:t>/FyO2nRORieREKZvmOK5omE7slrxjtF5+7SOFvRIkdtqWpvWR2q/2U2/49fjJeHbu2KcmCJj7K8NarnI1E1VV0Qtyqp1yOyqiusTLteoEfAu9jFTRUIHctz7n+lOrv0ehnPMTPRYu0WigtVO2nooUjjamiIVXLnvlnm0rJiwUwxxSHfXUVNW07oKiNHMcmioa62ms8w3fbhFlfljS2vG1NfrTC2OFGqkreVVcqpvJjT7na2OcWSUbrdDS1YvSPFu+YTUTAN0TRN1Kv+iKxT/z1/aUwR4wpjh5zWYsic9yNakqaqvlQ+hV9H/Sl7p9Rb9rr2G72l9vpYmXCkc9Y2ojUkTXXRCgZsWSLTPC1YL17ERy9pzmo3aVyI3wqc7ojxePcr1Zvkc7eyVHtbKppxrTb3OT8ZYpkpFo8VKMwnNmxxdXQuR7XVC7Kt3ou5C+7fExpqRPsqe4TE6m8x7pSyPyrZd423W8QI+nVe9Y5NF1TpI7c9z7n+lOr1odFbPPanosdZ7PQWmmbT0MKRxtTREKpmz3zTzeVkw6fHhjs0hkV1FT1kDoaiNHMcmioaq2ms8w3oru+WFLQY2ob7Z4WRRMcrpm8quJjBuVrY5x5J/Th1WjpNe3SPFvuMGomDa1NE3Uruj/</a:t>
            </a:r>
            <a:r>
              <a:rPr lang="en-US" dirty="0" err="1"/>
              <a:t>qRVZ</a:t>
            </a:r>
            <a:r>
              <a:rPr lang="en-US" dirty="0"/>
              <a:t>/5q/t3Yo/r/pRSs+cv8p9HxeWFQ1vr2dJ7cgBm2OdKa70k7uRkzXL/ZUPGSvarMPdL9ie0vLgS6wXjDVLVQvRyOZvTXVUPn+uwTiyzWVp27URmwRb7ohzhyenulwkulnWKJHauei71VSV2zdYw17GR53HRzqZ7VesIJvOE71bKh0MlDUSbK/vNiXQs2PVY7xzyrl8F6Txw8aaCendszRPjd4HJob4tFujVNZjq69V8KmWHwMNjwHhatxReI6Omb3quTacqbtDRqNRXBSbWIi17RSvWVr8BZZWHDtLFItI35YjU2noqaKpTdXumXNMxWfBZdNttKRFrx/ZvjI2MYjWtREQi5mZSkRw8HFmEbNiOjfT3GmSVFTd5Tdh1OTBPNJeb465I4sqjm/l/U4SubpI2ItI9dGbKchcdt3GuprxPVXtw0Hdf3p0dORP8wqLyL/o3bl6EuPTdVrswkTtEuO5Pmq/Ao+L16/</a:t>
            </a:r>
            <a:r>
              <a:rPr lang="en-US" dirty="0" err="1"/>
              <a:t>tcMfk</a:t>
            </a:r>
            <a:r>
              <a:rPr lang="en-US" dirty="0"/>
              <a:t>/wBKM1P8d/lPouPywpuq9azPw1Zqq+XSKhpWqrnuRNdNdDGXLGOs2loiJtMRC1uWmVNnsVFDPW0zZK1ERVemnKVDXbtfLPFJ8E/o9srWO1k8ZSbDDHFGjGNRGpuQhZtMzzKZrWKxxDAvVkt13p3QV0CSMcmiobMWa+KeayxasWjiVcs7Mp0tCvutmiayl/5MRNV16VLLtm7Tf+mWfFE63bKzHaxRwg9UVF0UsivTHHVYrgnIixTap0uK9v8A6UOvafrf9JGzcw1JiZlHbmNbsyao5VTcQO35owZO8n7LLrKWyYLY6dZexgrBdnwzQxxUVMjJNnv18K9JjVa7JqLTzPg1aXRUwxE8eLY5oY5Y1je1FavKcUTw7kM525WUNwtctztMDY6pnfOcvSib1Jnbt0vivFbz4OTVaGmekzHmVcmjdFK6N6KjmroqKXOsxMcwqVqzWeJfaeJ88zIo2q5zlREREMzPDzM8LEZN5P0stIy536BsqPTVjeRUUre5btNLdjHPik9v0E5o7eTyyne12uitlO2CkiRkbU0RCtZc18s82lYsOCmGvZpDurKOnq4XQzsRzHJoqGuLTE8w2oMznyho30ct1sVO2KRO+kTlVVJ7bt2vS0UyT4I/VbfTNWZpHirbURPgmfFI1WuaqoqKhbq2i0cwq9qzWeJSZk1lvPimrSqqo0+SMdo5HJpteQjdfuFdPXj7t+n0t89uKrRYYwpZ8P0rILfTJEiJv8pT8+sy55/tKzYNHjw+WPF7jmMc3ZVqaHJy62lY6y5sWJKOVZKVq1Kouw5VTcp26fX5cEx2Z8GrJgx5Y4vCp2YeEq3Cl5fSVDdWK5dhUTdoXPQ62uppzCs63R209uftLVzucAAAAAAAAAAAAAAAAAAAAAAAAAAAAAAAAAAAAAAAAAAAAAAAAAAAAAAAAAAAAAAAAAAAAAAAAAAAAAAAAAAAAAAAAAAADrcemGPIGJYkvSc2VmvVOfAt583b0NvxUrW8+SE9tXnlbQrqdAAAAAAAcZJI401ke1ieFy6GYiZ6MTMR1YEt6t0c6QuqodpV/qIbIw3mOeHictYnjlmxTQyt2opWPT/q5FNcxMdXuJieiGeFBdZKO00baSoRHrtbSNfv/wAFg2LFFrW5hC7veYisRLD4MF4fU22f5bVN14xdNuT8z3vmLi0dmGNpv4TzKdWOa9u0xyORelF1QrcxwnOeXhY7sbcQYflt7lVNpddy6HVo8/cZO259Vh76nZUxzBtM2HcVVVqWV6cUv1l6S96TLGfFF1Uz45xXmstzoso8R1uG47vA/vHxcamr15NNThtuuCuTsS6K7fmtTtw8DLHEVzw/jSlh456sdMjJUc5V3JqdGt09M2GfBq02a2PJC3/bDQQ0lPLUTMasrNpEVyIUj4a82mIjotPf1iImXfbb1QV73sp5mOViaro5FPOTBenWHqmWt+joqMS2qCZ0T6mNHNXRe/Q9V0uSY54eZ1FInjl6FBW09bTJUQPR0a/8tdxqvSaTxLbW8WjmFcuF1WNfebTDDM17VgdtI12u/</a:t>
            </a:r>
            <a:r>
              <a:rPr lang="en-US" dirty="0" err="1"/>
              <a:t>aLT</a:t>
            </a:r>
            <a:r>
              <a:rPr lang="en-US" dirty="0"/>
              <a:t>/j9ZiluY+6A3ieb14exweMJYfq8IwXiukiSq45yaOeicnJymnd9ZmplnHXo2bdpcdqRe3VpHCQqI5sT0tNFK10USKxuy7VNNSQ2evGKZn7uPcbc5OI+ySslcE4dmwlBUVTo1qHPVdFempF7nrc1c01r0d2g0mO+OLW6pgp0o7dSR0ySxxxxt0ajnIhA2m2Se0mKxWkcOmnvVumlWNlVDtJ/+RDNsN4jnhiMtZnjlntcyRurXNc1elF1NfHDZ1Ve4UVspaK+tkgYjVe1qronhLhseW18XirO6Y4rl8Ej8GTmcz7tCK3z1UhtXkSrV1dPSxq+eZjET6zkQha0tbpCUtaK9WDRYgtlXKkcVTFtL4Xobb6e9Y5mGuuelp8JcMV0c1xtD4aZUVy79dTOmvGO/NjPSb04h5eXVnrLVSSJVcjk73eb9dmrlt/Vp0eK2OP7NsOB2AAAAAAVN4afPazehu/EhYdm8koLdfNCCYugs2JBW6syM6XmGQ0MuZ5evu+hgAAAAAABm2ShkuVzho4k1fI7RDze3Zjli1orHMru5cWKGw4ZpqdjEa5zGucv2qhQdfqLZsszP2WvbtNXDijj7+LWc080bfhZH0cMmtZvRum9NTboNuvqZ5+zdq9VXT18esogpc+sT9kP/ADvi+T7XQ3foT/</a:t>
            </a:r>
            <a:r>
              <a:rPr lang="en-US" dirty="0" err="1"/>
              <a:t>yPBx</a:t>
            </a:r>
            <a:r>
              <a:rPr lang="en-US" dirty="0"/>
              <a:t>/6hL7rl/6pwy2zDtWLqfio5P8A1DUTbR27Ugddt19NPP2SWj3Cub+s9W61unyKfTk4t3wItKV6wo/mtz5r/OL3s/0lVX3f6uySeCjzhf5j/gad9+l/2j9s/wDqdf1KzNQ6KONZZdEazfqvQUpeIjmeEFZk52tt9bLR2KRFliVWu2k3aoWHQbP3le1k6Sitdr4w/wBadXmZfZ5V1Vc46e/vZsPciJsIdep2THFf+Pqja7tlrPN+iwVNPDcba2eJUdFNHqnkUq2Sk47TWfssWHLXLWL16Spzn3a22zMGrjjbsxq1qp/fUueyZe3poiUJvWCYy95HSXk5W2Ts9i+lolarmqu0v9lQ79XmjDim0oemK+SeK9V2LZTU9qtUcTEayONia9HQfPs2Scl5tK5afDFKRWEQZmZ0U9pqZaGzSa1MSq1yqmqakzoNotliL5OkuLW6+uHmterSsO59X35cnZZ8fEa79lu/QlMux4ez/Xqia7pn7Xj0WAwTiq24qtraqiejtETaReUrWr0d9Nbiyb0mspqImI6w5Zh8zbn6O74HPg9Wv7d9ekqKVXzh/lPo+Pywpmr9azqPbmAAFvuDbzDpfukKdvnqp3Zf+zReFj/Hh8jTZ/j/</a:t>
            </a:r>
            <a:r>
              <a:rPr lang="en-US" dirty="0" err="1"/>
              <a:t>AKkuzd</a:t>
            </a:r>
            <a:r>
              <a:rPr lang="en-US" dirty="0"/>
              <a:t>/po/avZbVWAAFm+Cgq9gqhNd3Gr8Cqb75oTu2T/d94Wn0NbfPd8Dm2L1pTWp+lyfpBmWNidf8AFdNSI3VEcj1/sqFr1WaMWOZlSope0x2F2bVSU9rtccEaNZHG1Neg+f5ss5LzaVy02GMVIrCIszM56a0VEtDaJNamNVauqapqhMaDaLZYi1+jl1murh/rHVpGHs+r78tb2WfHxGu/Zbv0JTJseHs/16of5rn7X/if8EYstmKralTRP2lTRHI7l1K1q9HfTW4sm9JrKaivh1csx+Y139Gcc+D1q/tI4vPCjFaqtrZVRVRdroPo2HyQpuv+pv8AtsOW1XVLjS1tWpmVvyhu5Xroc+trXubeDGktPbXRu6qmG5lRV14ld/8AZSgT51w03T/Si13rKzsrWJ8qn049+7jF+sp9GxUr2K+H2UnLae3Pj93q5b2d1/xdS0T0V6Pdqqr9hr1WWMOObS81x3yTxXqu1Z6OntNohhja1jI4016Og+f58k5LzaVx02GMdIrCJsz85qazVM1BaJNaqJVa7VNU1JfQbTbNEXv0lya3XVw81jq0WwZ9X/5cnZV8fEbW/Zbv0JXJseHs/</a:t>
            </a:r>
            <a:r>
              <a:rPr lang="en-US" dirty="0" err="1"/>
              <a:t>wBeqIjdc</a:t>
            </a:r>
            <a:r>
              <a:rPr lang="en-US" dirty="0"/>
              <a:t>/a8eifsDYutmK7c2po37Soiao7lK3rNFfTW8U1pNZTURMR1hl445qXH0d/wOXH6lf2ka/dQ+s+cv8p9IxeWFN1vr2dJ7cgB9TcuqBlL+SWZ64ckbb7lIvyTciab10Ijctu+IrzXq6tLq501+19p6rM2W/2u8UbKinqIlY9NURzk1Khm02TDbiYWfBqaZq9qrLqKGgq41a6CB6L0o1FNUXvX7t3FZR9jTKHD96ZJOyJzajZXZ03JqSWn3XNi8Ps5c2hxZZ5lWfMLBVywlcFiq4//ABudo1U3lr0WupqY8OqA1mitp55+zVomq+RrE5XKiId0uCZ4W24PGEobThuO4yxpx86aKqoU7etVa2Tu/ZObPgpavfR9215h44teEaFZayT/AMip3qN3qRmk0l9Tbs1TWXLXDTt36IFvGfWI/l69j3xfJ9d203foWbFseHs/36oDNuuTtf06JByzzkpLxI2jusulS5NdUTRDg12zzjjtY+jZpd0mZ4ytN4RuPaS5KyzUCterF2nLoi7lTwm3ZdBaJ72zr3LW1pTu69ZaJkT/ADCovIv+iY3L0JQem6rXZhcxLj6KvwKNi9ev7XDH5P8ASjNT84f5T6Nj8sKbqvWssNwXcLQvpXXuePVyqrUVU8Cle3zVcR3cOzbNNa2XtW6JbzCxnbcI27jqx+j3N1aiFf0ulvqb9mqxZclcVJvbogG9Z9Yj+Vu7HPi4nXdtN6Cz49jw8f26oDLuuTn+jZ8v88nVVWyC/PTVy6d6hz6rZKxX/iYw7teJ5y9E2XCKlvuH5WIiPjnhXTp5UK1MWxX/APYWPDkjJHMdJUmzEsyWLFtdbWIqMhk2Wl92/P3+Ctp6qvueDus88dE08E3+FN5XEXv/AKUNW0fW/</a:t>
            </a:r>
            <a:r>
              <a:rPr lang="en-US" dirty="0" err="1"/>
              <a:t>wCk</a:t>
            </a:r>
            <a:r>
              <a:rPr lang="en-US" dirty="0"/>
              <a:t>/V08FLA6pnVqNjTXVegqUf8Ai3xXtTwgLMLPOWlrZKbD701jdsu206ULJotl7de1lRGs3KKT2cfV2ZZZ2VFxuUdHf5Go6RyI3ZTRDZq9lpWnONxYt1yRbnJ0TtKsVdbHq3R0c0S6eRUKzas0txP2WLFeLxFo+6k+bltZasdV9JG3RjXbi97VlnLpq2lW93x9jUzMdHv5A4VbiDFEcs7NqGLVf7pvMbnqJwYZmHBpsdc+aMU/tbeompbTbHSyK2OGFmq9BRvG9v2uVKRWOIQTmBnm6mqpKewSJtRrsrtt3alh0Wy9qO1lRes3KtJ7OPrDx8JZ83Z1a1L49nEqu/YadebY8XZ/p1R1d1zdrx6JQxdmZZafBj7hFKjllZo1q6LyovQQVNtyznjGm8WuxWxTlnpCq1MkmI8WRtVqa1M2miJ0Kql0rEYMXHsrOpy3z3m9eq6GAbNTWDC9NAxiMVsSK9dPAUbX6ic2WZWPbsHd4omes9Ud5m5y0llqpLfa5NapnLqmqHdoNqtnjt36Gt11MH9I8yN6XPrFnyxOPfDxOvQ3oJidj0/CHndc3CbMsMyrbixnydHr8qamrtdyEFr9ttp/7R0SWj3CMv8AW3V4fCXw5FcMKPurI046mboionhUxs+onFniv2l36vDOfBasdVT3IrXKi8qLoXmJ5U20cTw+B5AAAAAAAAAAAAAAAAAAAAAAAAAAAAAAAAAAAAAAAAAAAAAAAAAAAAAAAAAAAAAAAAAAAAAAAAAAAAAAAAAAAAAAAAAA63HphjyBiWJL0nNlZr1TnwLefN29Db8VK1vPkhPbV55W0K6nQAAAAAAEO8IarxLFTxU9piX5PK5rUe1you0vQT2z0wzzN+qG3O2WOIr0QpeMF5jW61SXitWqZTRt2nP4525Cdx6zSXv3deqMvp9RSvbt0bxwbsY3Ce9S2OtmdIxYnuRz3arrocG86SkUjJWHVtmotN+xLUc+7ZfafF1XV1iy/I5Hf+LV6qnqO3asmO2GIr1c24VvXLPaa1gqy4mub2vsjpkY16bWxIrfgdeoy4aeo58VMlvIuLltTVtJg+jguCu+UNTvtpdVKPrrVtnma9Fp0dbVwxFurYn/ALi+Q44dSl/CB/mhcv8A9S+bT9LVU9w+olLlozZwvbsvKe3R1qOrGUvFujVE5dFTwkLfas19TN5jw5SVdfirgisT4ooy4w5csU43p7hBTotM2fbkc3obvJvWaimnwTEz4orS4bZsscdG48IjD+I7ctNdKd08dtp4+Kc9sipvVdxwbTqMOTmk+aXbuGHJTi0dIdPBjlr7jcL9CtTNK/5G3YRz1XftGd6ilIpPH3Y2ztWm8f8AjSM0aDE2HsTzNuU9RClS5ZIkSVd7SQ0WTDmx/wBI6OPU0y4r/wBvusFkU6pqslU/8skk7nyo1znar0dJWtz7Ndd/54JzQ820quWaVuvVvxJL2XWReMcrodtyr3v2alo0WTHfH/RAaml63/uz8G4Kx9e7KyusCVC0Tnq1uxK5qapy7kNWp1mlxX7OTq24dNnyV5p0a9iyz3yz3FKa+JIlTr/</a:t>
            </a:r>
            <a:r>
              <a:rPr lang="en-US" dirty="0" err="1"/>
              <a:t>zcqr</a:t>
            </a:r>
            <a:r>
              <a:rPr lang="en-US" dirty="0"/>
              <a:t>/AJOrBlx5K84+jny0vS3F+recpsP4vfe7fWxOqPkCTNVf/I7TTyHBr82CKWrPXh1aTHlm9Zjo2rONuObxjGS12+F8cSvVIFjkVNpP7Ice3fDYsHbt/t0a3v75uzCOMT4fx1hKKOtu8lVAxzkRq8c7epJYM+l1E9mni48uHPhjmywPBwxVU4hw9NT1Ltp9GjW666quvhK5vWmrhyRaPumtrz2yUmJ+zQeFj9MReYz4ElsHpOHdvVbpwcamKkwKtRM7ZYyJFVTg3ms3zREOvbLRXHMyibNTHl3xTiN9ut8rmMbJxbOLeqaqi6dBNaHQ49Pi7VkZqtXfNfiGvXa140wm6CuuL6iJrt7P/K7edOLLp9RzWjTkplw8TZYfIPHsmKbV8jrlalVFqiNTfq1OkrG7aGNPbtV6J3btX3sdm3VKqIiJoiaEKlAAAAAAAFTeGnz2s3obvxIWHZvJKC3XzQgmLoLNiQVurMjOl5hkNDLmeXr7voYAAAAAAAblk1A2ozAtsbk1RZDi3C80wzMOnT44yTxK498qux2F6idu5YqZVT+zShefJEe8rhhrEUj/AMhRzFl4qL3e6iunerlkdrprqiH0HSYIwYorCp6/PGbPa1Z8HknS4m15W3qe0YuoZWSubHxibaa7lOfVYIzY5rLE5u4/5PZdaCb5TYUn/qU6u/wfPc1exea+y7aW/eY6291KM1ufNf5xd9n+kqru7/V2STwUecL/ADH/AANO+/S/7R+2f/U6/qU0Zz3N9twHcXxOVsjoVRqoui67ip6KkX1FIn3XfJbsYb3jrEKUVMz6id80iqr3rqqqp9ErWKxxCkZLzktNpcY3ujej2qqOTkVDMxy8wurklWurcD0ivcrlZG1u9fsKLu+Lu837WLaM/e47f+Sg/hS0rI8VfKE/efoi+olf8fvPZmr3vXo0/blwWqNsuJ1qXNRdjVNdPsO3ercaaYV7Qczr6R9uJTjnNd32jBdU+N2y+SNzWrqVLR4+8z1j/wBXS9uxjtb2hSqrnlqah88zlc966qqrqfQ6ViscQpWS85LTaXUemtLPBxxDU0OLYresirDMuqoq8miIRO74Yvgmfu69FM1zRZZbMFdrBVxd4aZy/wCCmYfDNX9rjSeazKitV84f5T6Nj8sKZq/Ws6j25gABb7g28w6X7pCnb56qd2X/ALNF4WP8eHyNNn+P+pLs3f6aP2r2W1VgABajgtW+WnwxNO9uiOlXT1FR363/ACRVO7PNcnN6/bwebwtqhiWy2xa71e74GvYKzOa0pbXZIx6a0T92n8FuhZPi3j3JvbG9P8E1vc8abn/1VNuydrWxin25TtnFd32jA9fLE7ZkWFUYv27ipaOkZNRSs/eVxvbsYb3+8QpTW1MtXUyVEzlc966rqup9DpSKV7MKVkyTktNpdJ6a0r8HLENTQ4xioFkVYZWuVUVd3QRW7YYyYJ8HTo7RizRflZfMRdrAd1d4aVV+BSsMcZq/tdMM82iVGK/55L5x9Gw+SFO1/wBTf9vcy157Wv0hpp1voWedJ511rvzam+5X4KfPp8/+1x03T/SiF3+lqz79/wCJT6Ri9Ov6UjL55/</a:t>
            </a:r>
            <a:r>
              <a:rPr lang="en-US" dirty="0" err="1"/>
              <a:t>aWOC</a:t>
            </a:r>
            <a:r>
              <a:rPr lang="en-US" dirty="0"/>
              <a:t>/RtmxalQ5qLxbtNf7IRm82400waLmddjj7J+zduzrRg6qljdsufG5qL/Yp+kx95mrH/q7Tbs47W9oUlrKmWrqHzzPVz3rqqqup9EpSKRxCk5ck5LTaXSemtKnB3xDU2/GFPQ8Y5YZ370VdxF7thi+Cfd1aOZrmrb2Wgxq7awjXu8NM9f8A+pSMccZa/tcsc8xyojWfOX+U+kYvLCna317Ok9uQAAfUVUXVF0UD1bViG7W6Zr4K2o0byN4xdDVfDS/WHqL2iOIlI+Hc9MRW5GQPp4ZI+RXOXVfgRmbZsOWeXZh3DLhjiPFOuXGZVoxVGyBKhvyxU1ViIn9yva7bL6f+0R4JfR7lXN/W/mducWFqbEOFKp3FotRFGro1RN6qcui1NtPlifsk74ozUmk/dTulpFp8SRUcib2VDWqn/wCyF87ztYu3HsqE4ormmi8uFomUeG6drURGtjRf8IfP9Xeb5JstGgxRTHFIVDzsxDVXnGVXDJI7i6aR0bWou4uO0aaMWCLe6G3jPF8sVrPRoZLId2QzSwv24ZHRu8LV0UTET1HyaWSZ+3LI57l6XLqpiKxWOIeptM+Mt6yJ/mFReRf9HBuXoS6NN1WuzC5iXH0VfgUbF69f2uGPyf6Ubemtbp4XofRqeSFM1fq2XQySo4qTA9M2JETVdV3eFEKVvNptqZS+wR/8b/cuGYWWVsxpUxzV9dUxcWiojWKui6/3NGi199Jz2Y6pTV6eNTERaeOGpdzthbrCr/8An9zv/kGf2hw/KMXu5R8HnDEb0ey41iKi7lTX8x8/z+0MfJ8U/dK2HrTFZrZHQxSvlYxERFeu8h9TnnPbtTDu0unjT07MTyqtwlaJtPjeedqaLLIqqWjYMnOKa+yP3zpSW68E3+FN5XGN/wDShFbR9b/pvPCHuctBgWrjherHSxKiKi6KQO2Y4vqqcrVqbzTTXtHVT2RznvV7lVXKuqqpf4jiOFLtM2nmXOkmfT1DJmOVrmrqiopi0cwxERPVePLGrdWYPonucrl4lqKv9j5/uOPsZpWrbsvbxeH2Vj4RsTY8xq5W9LkLLsM86eIaN8pEUpb3SXwTqWPsPVVOnfpKqa/2OLfck8xVz7bhr24v93pcJ/EdRarBT0VO9WrVOcxyoui8mpw7Lp4zZpmfsltdljDp556z0VXc5znK5yqqryqpd4jhTpnnq+Bh3yVdTJEkL6iV0acjVcuh57FeeeHrtTxw3PJGljqcc0SSJ+7K1UObXfT3n/xqjJNc+OvvK51VSMnonUu0rGuardU5UPnvPjyvtP6dESV3B/w5WVUlTPcq1z5HK5VVVXlXyk3TfctKxWKwjMm148lu1MunudsLdYVf/</a:t>
            </a:r>
            <a:r>
              <a:rPr lang="en-US" dirty="0" err="1"/>
              <a:t>wA</a:t>
            </a:r>
            <a:r>
              <a:rPr lang="en-US" dirty="0"/>
              <a:t>/uev5Bn9oePlGL3e5g7JuyYYuja+iuFW56ad6qrov+TVm3nLmpNbRDEbPji0WiZ8G15jUzarCNZC9qKit1InFaa3iYTePqozcW7FwqWp0SuT/ACp9IxTzSP0ouX1LftjntrAAAAAAAAAAAAAAAAAAAAAAAAAAAAAAAAAAAAAAAAAAAAAAAAAAAAAAAAAAAAAAAAAAAAAAAAAAAAAAAAAAAAAAAAAA63HphjyBiWJL0nNlZr1TnwLefN29Db8VK1vPkhPbV55W0K6nQAAAAAAGiZq4wsuHKNra5kE9Qio5sUn+FJLb9Jkzz/Xwhwa3U0xRxPjKFMXZrXbEdjqqSKzoyke3RXNXciFg0210wZItNvFD59fbNSa8eDXMhZHJmC1yd6qtXVP7nVukc6dp0M8ZYSnwroo22agejERy7Wq/2IfYJntWhIbxEcVYfBQghltlQskbXLxjuXyKe9+tMWjg2msTzysCxrWN2WpoidBWJnlOj/3F8ggUv4QP80Ll/wDqXzafpaqnuHry3rD2Q9LdcLQXfsrI18sHGoxE6dNdOQj8u92x5Zp2fu7Me1xfH2+WmYPvlZl9jX5FOjuLa9Eejl6N5I6jDXWYeYcGHJbT5fFNvCCrmXPJRa9mmzPJE9NPt1K7tNO713Z9uU3uF+3pe17tB4H/</a:t>
            </a:r>
            <a:r>
              <a:rPr lang="en-US" dirty="0" err="1"/>
              <a:t>ADmvHozfxEj</a:t>
            </a:r>
            <a:r>
              <a:rPr lang="en-US" dirty="0"/>
              <a:t>/AJD6df24tn89nTwuedVr9Hd8UPWwelZjd/UqlXg0Ii5UUiLycfJ/oh96+rlJbZ9PCLuF1FHHiK07DEbrA7XTp74l/wDH5mcduUbu8RF6pM4MH8q6f0iT4oRO9/VT+kjtf08IX4RnPhvnr8Sw7R6CG3D1pT7ktTwJgemkWJu0i8v9it7rae/mE1t9Y7mJa9mfmdZ8NXJY6Wlp6yuiVUdr+81Tp0O25M9ObTxDTq9dTFfwjmUNZoY5u+KbPGyttnyeFJNpr9Sd0Wipp7/1lE6rVWzx4w3jggvcjbu3Xcr2/BCN/wAhjyu7Z58zD4WP0xF5jPgbdg9Jq3b1WVgiokpciblPE5WvbTt0VDzqaxbXViWcMzGktMI8yXp4q/H7flLUf32333h1JLcbTTB4OLR1i2WOU/8ACItlLJl3XVPFN24IVVi6chWtny2jURHundyx1nDM+yHuCvVSRY/dEiqrFp37ib32vOn/ANorap4zLYlMWcAAAAAABU3hp89rN6G78SFh2bySgt180IJi6CzYkFbqzIzpeYZDQy5nl6+76GAAAAAAAG7ZJyJFmHbHOXckhwblXtYLQ69LeK25lb/FNM6twlVxR73PpnaaeaUSs9nLE+0rfinmnHvCit3oprdcZqSdqtkjdoqKfRcGWMtIvCnavB3GWcfsxDa5nv5f0EtxxXQ00SKquk03GvNkjHSbS1Z8U5qTjj7rv0MK0+G44XcrKbZX2T51qLdrJaV40dJpipWftEKV5rc+a/zi7bP9JVX93+rskngo84X+Y/4Gnffpf9o/bP8A6nX9SlHhEKvaPUfduKtt/wBVT9rpqPpsn6U7PoSkAFyeD5zHj8jfgpTN99aEz/j/AJMn7RLwqecDPKnwOz/H/u7N69Gn7OCtUNZf3wLyuVV/wd291508yr+3z/8APpH/AJKYc97dLcMET8UiqsTXOXTyIVXQXimorMrnkr2sV4j2Uxe1zHq1yaKnKfQ4nmOYUm1ZrPEuIeUlcHu11FbjmmqI2KscSqjlTo5CM3XJFcEurSR2ssU91pMfps4JuLfBTOT/AAUnDPOav7XGkcVmP/FFqr5w/wAp9Gx+WFN1frWdR7cwAAt9wbeYdL90hTt89VO7L/2aLwsf48PkabP8f9SXZu/00ftXstqrAGdY7fNdLlDRQNVz5HaIiHm94pHMk8/ZdzLezNsmFqam2dlyxtV27p0KDuGo77LM+y07Zpu4xfvxQBwprxHWX6K3McirTPVVTyoTf+P4ZiLXn7tW93/pSr7wVqlkeKFicqIqsev+Ds3zx03+0DttJjcIv9uJTNnpbpbhgOuWFFc6OFVRE6eQqmhtFdTSZ91yy17WnvWOswpfIx0cjmPTRzV0VD6JExMcwpNqzWeJcQ8pH4PlrqK3HtPNGxVjYx2qp/Yjtzy93gmW/T0jLkinPitPmGmzgK6J4KVU+BR8Xjnr+12wRxaIUYr/AJ5L5x9Fw+SFO1/1N/29zLXnta/SGmnW+hZ50nnXWu/Nqb7lfgp8+nz/AO1x03T/</a:t>
            </a:r>
            <a:r>
              <a:rPr lang="en-US" dirty="0" err="1"/>
              <a:t>AEohd</a:t>
            </a:r>
            <a:r>
              <a:rPr lang="en-US" dirty="0"/>
              <a:t>/pas+/f+JT6Ri9Ov6UjL55/aXuC1UNjxM6FeV79U9SEXvVedNMmitxrscJuzut0twwVUNiRVWNrnLp5CpaK/Yz1mV1vHax2j/xSuRjo3qxyaOTlQ+iRMTHMKRas1niXEPKRcgrXUV2OqOaJiqyJ/fKnQR26ZIrgl06X+2SKe612M27OD65vgpXJ/wD1KNSectZ/9XLFHFeP/FEqz5y/yn0fF5YU/W+vZ0ntyAHq4VtkV3vMNDNNxTZHI3a8qnjJbsVmzXe01mOI6ynh/B1ovk3Gx3qRy6aomnL/</a:t>
            </a:r>
            <a:r>
              <a:rPr lang="en-US" dirty="0" err="1"/>
              <a:t>AIKxb</a:t>
            </a:r>
            <a:r>
              <a:rPr lang="en-US" dirty="0"/>
              <a:t>/</a:t>
            </a:r>
            <a:r>
              <a:rPr lang="en-US" dirty="0" err="1"/>
              <a:t>Ibx</a:t>
            </a:r>
            <a:r>
              <a:rPr lang="en-US" dirty="0"/>
              <a:t>/1WTHs9L8f2QHiO2SWi8VNBIi/+KRWoq9KIvKWTT5ozY4vCH1GC2C81l5xuc7cMpKuspsYUvyRztVVEVEXo1Q0amtbY57TTmm1ZrNevMLp1WklndxibljTXU+c36y+habrVSO+7LMyKnTc1K9NPaQv+n8dJX9KnnnjV2/a6eH1bPh2BGrudGif4QomprNbzCyaK8TSLQplm1bJ7dji48cxWpNM57NelC8bXmjJp6xH2V/dcHdZu1+Xi1IkUWAAN9yJ/mFReRf8ARH7l6EurTdVrswuYlx9FX4FGxevX9rhj8n+lG3rpW6/90Po1PJCmav1bLqZMTsnwPTOYuqIun+EKVvMcamUv/j886X/ctbzbzUrsEXKGmZa2zsl1VHKvgMbbt9dZFuZ44SGv1NtLFZiOeWjd0fXdSR+v9SV/j1fyRnzi34ndH13Ukfr/AFH8er+R84t+J3R9d1JH6/1H8er+R84t+KLMyMZTYyuy18tMkCq5V2UUldBoI0lZiJ5cmt106qKxMccJg4Jv8KbyuI3f/Shr2j63/</a:t>
            </a:r>
            <a:r>
              <a:rPr lang="en-US" dirty="0" err="1"/>
              <a:t>TYuFGqphVqa</a:t>
            </a:r>
            <a:r>
              <a:rPr lang="en-US" dirty="0"/>
              <a:t>/wDBxD7N9TCza36W6qReVNALuZOcyaT7tvwKJu/rSsez+jP7Vy4SP8xK3zk+BO7D6D3vvpY0mcE6VvYCqj177jtdP7HDvtZ7cS07beOey+cLC01FXaKCria5zYZHOfp0JoadhzRjzWifu7tzw99p+fx8VZS5KiAAN9yMnZDjqj23Im1I1EOTX/T3/TX2JtqMUx9pXIudU+mt0tVDHxjmNVyN8O4+e8ePEr/</a:t>
            </a:r>
            <a:r>
              <a:rPr lang="en-US" dirty="0" err="1"/>
              <a:t>SIsr</a:t>
            </a:r>
            <a:r>
              <a:rPr lang="en-US" dirty="0"/>
              <a:t>/AHDhD3GkrZqd9jjRY3q3l8C+Us2PYaXrFosg8u6Xx3ms1dHdH13Ukfr/AFPf8er+TX84t+J3R9d1JH6/1H8er+R84t+LBvnCArbnbJaJbPGxJE02kXk/</a:t>
            </a:r>
            <a:r>
              <a:rPr lang="en-US" dirty="0" err="1"/>
              <a:t>yZj</a:t>
            </a:r>
            <a:r>
              <a:rPr lang="en-US" dirty="0"/>
              <a:t>/AB6sTz2nqu9WifKhOpkWaolmVNFkertPKupYqV7NYj2Qlrdq0y6zLyAAAAAAAAAAAAAAAAAAAAAAAAAAAAAAAAAAAAAAAAAAAAAAAAAAAAAAAAAAAAAAAAAAAAAAAAAAAAAAAAAAAAAAAAAB1uPTDHkDEsSXpObKzXqnPgW8+bt6G34qVrefJCe2rzytoV1OgAAAAAAKocKKSdcwImSqvF8Q1dFLnscR8P4KxuvPfPfpK3CFHkwxrUpXXJ8HfNRe+1NE11Ftb/8A08vcdzGk/wD6kc5RXKmt+O2VMzmxxuXRNV8Kkpr8c3wTEOLS3iuSJlMnCb0uOE6Ktpl4yFrXKrm8hBbJ/wAeW1Z6pXdf70raGj8HnGlFhxJaWs2Wo5XORzl06CQ3bRWz+NXJt+qjDPErM4cusN6tMNxp1RY5eTQqWfFOG80lYsOSMtItDuu9fTW2hfU1crYo0T95y7jzjx2yW4q9ZLxSOZUtznuNPdcwa+tpntfE/TRWruL5t2OcenisqlrLxfNNoTThTNi12zBdLROYx0kVMjP3unQg8+03yZptz90pi3GtMcV4QNiSumxZi+Sop4ncZUP2WtTl6Sw4aRp8XE/ZD5LTlvzCwma1BURcHmlpHsdxsbYUc3pTTUrOgvE7jMx/6nNXExooif8AxEmQWL6bCF8rp6piObPEjN66aaKTW66OdVSIj7IzQ6mNPaZn7sTO7FiYtxDDVMgdHHA1WNVf+SKvKbNt0nw2Oa89XjWanv78ps4NeILezAMNsfPG2aF73vRV3oi6Ff3nT3nPN4jqmNszVjF2Ua8KO9Ud2xLQNpJmSfJ4nMfsryLqSux4LYsVu193BumWuS8cfZIfBpxFbabL5tvmqY2SwyPkcirvRFUjN5017ajtRHV3bZnrXD2ZlEOe11pbnjJZaWVsjGyLvav2k7tmK2PDESiNbki+WZhOeTOIKKqwO6gp6hi1UbFdsIu9CvbngtXUdqY8ExoM0ThmsdVecSuY/NKtW5b2fKe/2v7FmwRxpo7Psg83rTykHPKvwsuDrfRWX5O+ZNhz1jX/AKpqRm2Vz99a2To7tdOLu4inV84J90pqS5VtFLI1slQ9NhFXeuiGN+xTasWj7PW05Iraa+7C4Tl5orlfUZSzMkViNa7ZXkVDbsuG2PF4tW55Ivl8Hr5VVFJd8s6zDrZmfKZoka1mu9VNWurbHqa5ftD3pZi+C2P7yi7C9wkwpjjjJo3Jxc2wqLu3bRLZqRnw8Q4MVu6yJeztzIt12wY630bmPdVRq1yNX90hNt262LN2rfZKa7XRkx9mPu83gq4dqEvcl8lY5IkjdGmqGzfs8d33cPG04p7fb+yyxU1iAAAAAAAVN4afPazehu/EhYdm8koLdfNCCYugs2JBW6syM6XmGQ0MuZ5evu+hgAAAAAAB6mFri613ymrWqusbtTxkrFq8S83i1q8VnhePCNxgvGHKadjke10TUdovTpvPnurxTjyzErjos0ZMUcT0RDnVlKt0qZbxa1RkiqrnRtTe4ldr3TuYjHfo1bhoozx269Y//KE6XL7E01w+TOtdUxu1ptq3cWT47Dxz2lfvpMtekJ/yaypZh2Vtzr3tmmXRzEVN7FK5uW6d7E469EpodvmJjJZL1YiJQzInJxbvgQCdr1hR/</a:t>
            </a:r>
            <a:r>
              <a:rPr lang="en-US" dirty="0" err="1"/>
              <a:t>NbnzX+cXvZ</a:t>
            </a:r>
            <a:r>
              <a:rPr lang="en-US" dirty="0"/>
              <a:t>/</a:t>
            </a:r>
            <a:r>
              <a:rPr lang="en-US" dirty="0" err="1"/>
              <a:t>pKqvu</a:t>
            </a:r>
            <a:r>
              <a:rPr lang="en-US" dirty="0"/>
              <a:t>/1dkk8FHnC/</a:t>
            </a:r>
            <a:r>
              <a:rPr lang="en-US" dirty="0" err="1"/>
              <a:t>zH</a:t>
            </a:r>
            <a:r>
              <a:rPr lang="en-US" dirty="0"/>
              <a:t>/A0779L/tH7Z/9Tr+pSjwieY9R924q23/VU/a6aj6bJ+lOz6EpABcng+cx4/I34KUzffWhM/4/5Mn7RLwqecDPKnwOz/H/ALuzevRp+2kZK3tbLjalmdJsRrqi7/DoTWvw99hmqu4skYbxkiPFct8dPdbTxb9mSKaNEXwLqhQbRNLf+wuuK8WrFlbM18nq2krp7hakWaORyubFG3k+wtG3btE1il0PuGg7Uzko0bDuWuI7nXNp56Copmqum25u4lsuvw0rzFkLXT5Ztx2VmspMAU+D7d36slnfoqvRN5VNx3GdTPEeEJ7Qbf3Mze3jP2/8e/mJzNufo7vgRuD1a/tMV6SopVfOH+U+j4/LCmav1rOo9uYAAW+4NvMOl+6Qp2+eqndl/wCzVeE7ZLtdJolt9BNU6I3XYTUbHlpjvM2nh3bpS19PEVj7oL7S8VdRVnsFo+MwflCt/DZfxZ9my8xLXVLYpbZUwIq6bTm8h5vrsNY57UPM4M3a47KwGUeUlPh57LhcHMqJtys1Te1St7ju05f6UTOi22az27pKxVdqWx2KoqppGxtZG5G6r06biDpS2W8VhO1iKxz9oUhxtepL/iKpuMmusjuRT6DotPGnxRRUddqZ1GWbfZ7eTN7SyYzp53u0Y7vPWuh512DvsUw5a5pxTE1j7rnOZTXS18W/</a:t>
            </a:r>
            <a:r>
              <a:rPr lang="en-US" dirty="0" err="1"/>
              <a:t>ZlhmYiOToUoFomlv</a:t>
            </a:r>
            <a:r>
              <a:rPr lang="en-US" dirty="0"/>
              <a:t>/YXXFki0RaFbs2Mn6ymrprhakWVj1VyRRt5C0bdu1ZrFLofX7f2pnJVoWHstsR3OtbTzUFRStVdNtzdyEtk1+GteYshfh8va47KzWUeX1Pg+37T3MlqX6Ltom9NxVNx3GdTPZjwhO7ft0YJ7y3jL38yOY139GcRuD1q/tN4vPCi9f88l84+jYfJCm6/6m/7e5lrz2tfpDTTrfQs86TzrrXfm1N9yvwU+fT5/9rjpun+lELv9LVn37/xKfSMXp1/SkZfPP7bTk7elsuNaSd0mxHr3xz67D32GasY8kYrRk48YXQakF0tKNdsyRTRJr4F1Q+f3rNL/AKXTDki1Ysrjmzk9V09dPcrSiyRyOVzYY28n2Fn23domsY8n2+6J3HQduZyUR/YMt8R3KuSnmt9RTNV2m25u4l8mvw1rzFkJGnyzbjsrMZQ5ewYPodqRzJah6IqvRN6KVXctxnUz2a+EJ3Qbf3U95fxn7f8Ajacc81Lj6O/4EXi9Sv7TVfuofWfOX+U+kYvLCm6317Ok9uQAzrDVLR3elqEXTYlaq+s8ZK9qswzFuz48LyYDu0N5w1S1cT0dts3oilA12Duc01Wrbc/fYItPVF+c+U6XqZ10trmxyad8xqb3KSG2bnOD+lmdfpI1Ecx1QPLgHE7K5adLTVK1F029ncWeNdhmOe1CuX0uWsz4JuyUynktVVHeLi5Feibo3JvTUg9y3WJr3dHZottnJbt5OkfZLWO7nDZ8KVtVI9G8XDq1FXl5CuYsc5ckUj7rPSYp/</a:t>
            </a:r>
            <a:r>
              <a:rPr lang="en-US" dirty="0" err="1"/>
              <a:t>afso</a:t>
            </a:r>
            <a:r>
              <a:rPr lang="en-US" dirty="0"/>
              <a:t>/dq35RiGevb/wA5+M/yfQ8GPsYq1n7Qpeqt2s1pj7re5G4jhvWEKePjEWeNO+TXfpuKfvGCaZptx4SmdnycYu7meZhg5xZZU+Laf5TTKyCpY397TevSa9u3CdLbx6JDV6auppxPX3VwvGXOJKGtWnittTO3XTba3cW3FuGG9eZnhWc2jyY7cRHKRMrcmqiqnbW3dNmNE3wyN8JH67dq447NPFs0ugvmnm3g1/PTLtcMVra6kRPksmjUa1NyKib1M7TuPfx2LdXduO39mO8x9PZ42RP8wqLyL/o7dy9CUZpuq12YXMS4+ir8CjYvXr+1wx+T/SjNQulQ5ftPo2Pywpuq9ayzXBdxCyeyLaZpk4xiuciKv2lY33Tzz3iQ2jPFbziiOIbvm1gSmxjaVjTYjqWN0jkVN6ERodZbS5O1HRPZ8Vc+PsWVfxHltiO11joILfUVTUXTaY3cXHDuOHJXmZ4VfPocmO/ERy9zAmUV5vNRGtaySjbrvSRpr1O6YsVeazy8YtFly37MxwljF+TVnkw5pS8TSzQx7T5dOXRN5AYt4yVy8z4wnK7ZScfZ+/urFfKJtuuk9GyZszYnaI9ORS3YMs5ccXmOOVf1GHuck0554T9wTf4U3lcQe/8ApQ27R9b/AKbDwo+azPMcQ+zfUws2t+luqmXlTQC7mTnMmk+7b8Cibv60rHs/oz+1cuEj/MSt85PgTuw+g9776WN6vBoxLFa8QfIKiRGxyoq6qu7XoN28YO8w+EeKD0OSceoi8z4dFl8SWekxBZpaKoY17ZWaIq9GpTcd7YrxaPst8cWjiekqu5g5P3a0VkktA19XG9VVrY28ieAt+i3emWvF/BXtZts0mbUeJhLK/EF3rWw1NHPSNVdFc9u47M244cdeYnlHV02W1uz2Us4syXpIsFqlJxaVkTEVz2pvXTXUgKbzbv4meicxbXXuZpPWfugXDk8ljxZTSSatWCfvtfs1LPeIz4v2gcsW09p5jxhdvC1dBeMN01QxzXpLF3yIvhKDq8U4ss1WrQ5u8w1t90H5xZQSz1813tK6Nen8Fjd+pN7ZuvYrGO//APdzbjoe+nvKoggwFieSs4hbRVNbrpt7O4n/AI3Dxz2oQE6bLH/VMuWGSscetZedmZr27ont5FIXX7vx/XG79Ft9rzFrtYzzy1o8ORyXSlqoo2O75kCJv0Nm17nbNaMdo5/9dG4bfWtJy18Ij7IYLCgQAAAAAAAAAAAAAAAAAAAAAAAAAAAAAAAAAAAAAAAAAAAAAAAAAAAAAAAAAAAAAAAAAAAAAAAAAAAAAAAAAAAAAAAAAAHW49MMeQMSxJek5srNeqc+Bbz5u3obfipWt58kJ7avPK2hXU6AAAAAAAjjNzLWnxmiVMLY21yIjUkd4EJbbtynS/1nojtboe/8Y6o7w9wf62nfIt0np5kX9zToJPLv1J8sOGm03jrL5BkBcI61JflFPsJJtIn2a+UzO/Y5rxw8fKMnPPKXKrBlPWYHTD9WxsipHsIvQQka2a6jvYS3wsTh7uUL1vB6vTq5z6atpmQ7WqN+z1k9Xf8AFx4wiZ2jJz1TrlxYZ8NYTpLPO9r3woqKreQrutzxnzTkj7pnSYZw4opL7mHh9+JcOyWyNzWuc5F1dyDRaiNPl7cmrwTnx9mEJO4PtxVyr8ppt6//ADpLB8+x+yF+UZfcbwfbjtJrU02mu/8A+aj59j9j5Rl92+YDygs1iqoq2rpo5KqJUcx7VTcpG6vd8maJrWfCXfpturjnm3VIOIrPSXqzy22rjR8T05Pt6CMw5rYbxevV35cVctOzKB6nICsffFnjnp0oldqsfTp6yxxv1OxxMeKEnaL9rnnwe9i3JClrqWjjtTYYHRRbMiu03rqc+n3uazPeeLbm2rtRHY8HZl9lBWYcqquWWaFyTxIxNnymNXu9M0RER0Z0223xTPal4V5yHuFddKirbUU6JK/</a:t>
            </a:r>
            <a:r>
              <a:rPr lang="en-US" dirty="0" err="1"/>
              <a:t>aTX</a:t>
            </a:r>
            <a:r>
              <a:rPr lang="en-US" dirty="0"/>
              <a:t>//ACdGPfMdaxHDRfaclrTMS9TB2TFbZZKx0s8Dknh4tNDVqN5pk44jo2YdrvTnmerxazIG4TVUkrain0cuv/zeb679jiOjVO0ZOfCW45RZVz4PvVRXVUkUjZYthEacG47pXU0itXZotBbBebWl5uaGSy4hu0twtLoaeWZyukV3Spu0O8Rhp2b+LxqttnLftUeLR5A1DLNxU8tO6t2lXjOjToN877Xt8xHg0RtN+zxz4vUy9yYrsOYopbtNPA5sOuqN5TVrN4pnxTSI6tml23JiyRaZeffsia+4XWoq2VFOiSyOciL9q6m3FvmOlIrMNeTaclrTMS9zLPKKrwviKG5TTQvbG7XRpz63d6ajFNIhu0u23w5IvaXXmjku3EFwdWWVYaaR+9yv6V6Rod57mvZyeLOq2zvLc08GtWDg+3CCqa66VNPNFrvRP/8AJ15d+xzH9Yc9NovE/wBpTzhSwUOHbUygoIkjYmiuROlSt6jUXz37Vk3gw1w17NXrGhuAAAAAAAVN4afPazehu/EhYdm8koLdfNCCYugs2JBW6syM6XmGQ0MuZ5evu+hgAAAAAAAAnbIHMttsVtmucirG5e9VV0RPAQe67f38duvV26HV/C24/</a:t>
            </a:r>
            <a:r>
              <a:rPr lang="en-US" dirty="0" err="1"/>
              <a:t>wCs</a:t>
            </a:r>
            <a:r>
              <a:rPr lang="en-US" dirty="0"/>
              <a:t>/wD7WSpK2kq40fTzxytX6rkUqFsdq9YWquStuku9VaiaroiHh7ajjnGlvsdPxTJ2PqJNUajHb0U7dHo758kRx4OTXaqumwWyzPR79NULVYfbUryyU6u9bTmzU7F5r7N+myd7St/</a:t>
            </a:r>
            <a:r>
              <a:rPr lang="en-US" dirty="0" err="1"/>
              <a:t>dSnNbnzX+cXfZ</a:t>
            </a:r>
            <a:r>
              <a:rPr lang="en-US" dirty="0"/>
              <a:t>/pKq5u/1dkk8FHnC/</a:t>
            </a:r>
            <a:r>
              <a:rPr lang="en-US" dirty="0" err="1"/>
              <a:t>wAx</a:t>
            </a:r>
            <a:r>
              <a:rPr lang="en-US" dirty="0"/>
              <a:t>/wADTvv0v+0ftn/1Ov6lKPCJ5j1H3birbf8AVU/a6aj6bJ+lOz6EpABcng+cx4/I34KUzffWhM/4/wCTJ+0S8KnnAzyp8Ds/x/7uzevRp+0KU8roZmSsXRzVRULPMcxwrS0GReZtNcLdHabnNs1EafvvdoipyJy+Qqm6bbMWnJTomtv10ViKXTRDNDOxHxSMkavIrV1K7NZr1T0Wi3SXKR8cbVc9zWonSqmIjl6aVe8d0EGJqSxUsiSzVCKu0x2qN0XpO7Bo7XpN5jwho1OeuKnET4y9XH6q7BNwcvKtK5f8HNi9av7dGOea8/8Aii1V84f5T6Nj8sKbq/Ws6j25gABb7g28w6X7pCnb56qd2X/slIgk6aJ4APi6Imq6IB5l5v1stVM+apq4Wq1NdlXoiqbKYr3niIYm0R1lVzOzM2bEtU+3UD3somO0c1elUXlLZte1xhjt36oTcNx7X9MaJieQTnBI6GZkrF0cxyORftQTHMETwtBkTmZT19ujtN0n2Z40023u0Qqu67bPM5KJfb9dGPjHZNMM0M7EdDIyRq9LV1K5NZr1WCLRbpLlI+ONque5rUTlVTEPTS73jqghxFT2OklSSolRXbTHaoiIqap/k79Nor5Im9ukOXWaiuGnhPi9PMNdrAV0VemlVfgcuLwz1/</a:t>
            </a:r>
            <a:r>
              <a:rPr lang="en-US" dirty="0" err="1"/>
              <a:t>btwTzaJUZr</a:t>
            </a:r>
            <a:r>
              <a:rPr lang="en-US" dirty="0"/>
              <a:t>/nkvnH0XD5IU7X/U3/b3Mtee1r9Iaadb6FnnSedda782pvuV+Cnz6fP/ALXHTdP9KIXf6WrPv3/iU+kYvTr+lIy+ef26IZHRStkYujmrqh7mOWtZvIjM2nrKBlouk2k8abnvdomnIiFV3XbZ7XeUTO367sR2LpugnhnYj4ZWSNXkVq6ldms16wn62rbpLlI9kbVc9zWonSp5eml4gx3QUmIqOyU0qSz1Kqm0x2qN08J3YNHe9ZvMeENGoz1xU8J8ZezjJyuwdXOXlWlcv/8AU5aRxlr+3RinmvP/AIolWfOX+U+j4vLCn6317Ok9uQABlM+Q+ZS2OZlouEjlpnaNjTXRGkLue3RnjtV6uzS62cFuZ6LOWy60FwgZLTVMUiOTXRr0XQqGTDfHPEws+PPTJETEs3cam5i19wo6GF0lTURRI1FXvnIh6rS1ukMTMR1Vmz/zJ7LyrZrZI5sLFVJV11RyKWjaNt7M97k/0iNy10RXuqf7QkWRXW/ZQY5mwlemq97vk0io17U6UOHXaOupx8T1e8Oa2nyduv8AtbjDeJbXe6GKppqmLV7UXY201QpGfS5MNpiYW3T6umasTy9lNFTVNFOZ1MavuFHQwulqaiKJrU175yIeq1tbwiDmI6qvZ/5itv8AU9iaB7kgidqu/VF6C17Rtvdf8l0NuOv7Md1j/</a:t>
            </a:r>
            <a:r>
              <a:rPr lang="en-US" dirty="0" err="1"/>
              <a:t>wBtXyJ</a:t>
            </a:r>
            <a:r>
              <a:rPr lang="en-US" dirty="0"/>
              <a:t>/mFReRf8ARI7l6EojTdVrswuYlx9FX4FGxevX9rhj8n+lGKn+O/yn0bH5YU3VetZsOXuJqjC9+jroXq1iqiSInShp1WnrnpNZa8eS1LRMLh4IxnasSWuKpinYx7moqsc9NopGr0OTBbjhZ9JrqZo8esNnRWuTVNFQ4Xe6554IGq6aVkbU6XLoZiJnodEM56ZnUtvoJLRbJtqeRNHPY7VNFTkJnbNttmtF7x4Q5NXrKYKeE8yq7LI6WRZHrq5eVS5xERHEKne83ntSsRwTf4U3lcV/f/Sh07R9b/psPCj5rM8xxD7N9TCza36W6qZeVNALuZOcyaT7tvwKJu/rSsez+jP7Vy4SP8xK3zk+BO7D6D3vvpY0dWusmoK6KqhdsvY5F18ik7asWjiVYtHK2WT+ZlBfrXHSVs6R1MbU2nSO019ZTtz2y2K3bp0lP7buHar3eTrH3SjFLFM1HRSNe1elF1ISazXqmotFvGH172Rt2nuRqJ0qYeka5v5jW/D1olp6adstTI3RFjdrpruJLQbffUX8Y8GjPqaYK9qVRLlWS11dLVSu1e9yrr/cvOPHGOsVhU8+e2a83t1TbkJma22ubZbnI5Y1VEjVV0RqIQu6bd339q9XTotX8PPM9JWRoq6krYmyU9RHIjk171yKVG+O1J4mFmpkreOYlk7k8B4bHl3y+220UctRVVMTeLaq7KvRFU2UxXyTERDEzEdZVKzpx7Liu8Oige5KWJVa1q+AuW17f8PXtW6yr+5a7vP+OnT7o4JhDAAAAAAAAAAAAAAAAAAAAAAAAAAAAAAAAAAAAAAAAAAAAAAAAAAAAAAAAAAAAAAAAAAAAAAAAAAAAAAAAAAAAAAAAAAAOtx6YY8gYliS9JzZWa9U58C3nzdvQ2/FStbz5IT21eeVtCup0AAAAAAAAAAAAAAAAAAAAAAAAAAAAAAAAAAAAAAAAAAAAAKm8NPntZvQ3fiQsOzeSUFuvmhBMXQWbEgrdWZGdLzDIaGXM8vX3fQwAAAAAAAAcmPcxyOY5WqnSigbrhfM/E2HqdsFFO1Womibe84dRt+HP5ob8GovgmZrL3Js9MayxLG6WDRU03NOX5JpnZ81ztFueJLncLt2SqJldLtbWmq6Elh09MNezWEfqr21MTF/u3anzuxlBQto2SwcW1mwne9GmhH32bT3tNp+7sxbjlxUitekI9vdzqLvcpa+rVFmkXV2hIafBXBjilekObPntnvN7dZevgjGd3wjVLU2pzEeqKnfJ4TzqdNTU07F+jVhnuc3fV69HtYrzXxRiS2uoLjJEsTkVF2UOLFs+nxXi9esJG+55rUmk9JaCSqNAN/wtmzinDltSgt8kSRJpyt8BH6nbcOot2rujS6m+liYp93h41xjdsW1SVF1cxXp9VDZpdDi0vkbNRrcmorFb/Zrh2ON20tRNTTNlhkcxzV13LoYmInqSkGyZxYutNIymppo1Y1NE2k1Ujs21YM1ubQ7MGty4a9mruuWdeMq+mfTzTRI1yaLomhqrsunrPMN/wA1z8cNNteJrnb78l5hlV1SiqqK5dUQkLaalqdj7OKc95t2pbjc86cYXC2y0E8kKxSs2HaN6CPjZdPFos7Y3XPEcI2e5XvVy8qktEcRwj73m9ptLiZeAABvmEc1MTYYtjLfbZIkhYmibSHBqdtw6i3au6dPqr6fnsfd7X7ecb/1YPZOb5HpnV80zn7ecb/1YPZHyPTHzTO4yZ7Y2e1WrLBov/UfI9MfNc7TMU4wvOIpklrqh2qLro1yoh3YNHiwRxWHPm1mTL5pa+qqq6quqnU5XwMAHbTVEtPKkkMjmORddy6CYiepMcpAsecOLrRSNpqaaNWNTRNpNVI3NtWDNPNodeDW5cMcVZFxzsxlXUr6eaWFGvTRdE0NVdl09Z5h0fNc/HDTLXiW52+/dmYZVdUprvcuqbyRnT0mnY+zgvlte3aluN0zpxhcbXNbqiSFYZmbDtG9BHRsuni0Wd9d1z144RtK9ZJFe7lVdVJatYrHEODLknJeb26yybRXz2u4w11MqJLC9HN18J5yY4yVmssUvNJ5hIk+d2MpqN1K+SDi3N2V73oIr5JpueUhTdc9OiM55HTTyTP/AHnuVy+VV1JesdmIiEdaeZ5cDLy7aaeWnlbJE9zHNXXcugmInqS3+xZwYts9IympZo1Y1NE2k1Ujs+14M082h14NZkwRxVk3DOzGVbTOglmhRrk0XRDTXZdNWeYdHzXO0y34ludFfm3qOVXVLXbSbS6oSFtNSadj7OO2e9rdqW5V+deMa23yUM0kPFSMVi6N6NNCPjZdPFu0667pnrHEI1kcr3q5eVSWrHEcOHJknJabS4mWsAAfWuc1dWqqL4UUDa8KY/xBhtNKCfXz1VTlz6PHnji0NmHLbFbtVltKZ743RunGweycPyPTO+N1ztcxXmPiPEkPFV86I3/oqodOn23DgnmsNObX5c0cWac9znu2nOVyr0qp3xHDjmeXwMHIB72GMV3fD9Qk1DO7VORHOVUNOXT0y14tD1W01tFo+zdmZ7Y2YxGpLBon/UjZ2TTSkI3TNDX8WZlYkxLTLBXzojV+pqh0afbMOCeavGXcc2SOJaY5znO2nKqr4VUkIjhwzPL0sNXussF1juVCrUmj5NTVmw1y17Nnql5p0bvdc6MX3K2S2+okhWGVmw7RvQRtdl09bRaPskI3XPEcI3e5XOVy8qktEcRwj73m9ptLiZeHr4dxDcrFVNqKKZyORdURXLoasuGuSOLM1ma25hvkOemNYo0Y2WDRE03tI22y6a08pCu55qxw8+/ZvYsvNK6nqpo0a5NF2U0PeLacGKeYLbnmtHEtAqJ5Z5HSSyOe5y6rtLqSdaxWOIcE2m3V1mXltmB8e3zCDXJaXxt2tddpNeU5dVo8epji7ZgyTgyd5XqysZ5mYjxXRJSXR8axoip3qHPp9rwYL9unV2ZNyzZKTSektJJJHgEi2DOHFtltzKGjkhSJiIiat8BG59qwZ7dqzr0+syYK9mrU8XYjuGJ7tJcrkrVnkXVdlNx06XSU01ezRnU63JqaxW/2eMdLjd9HV1FJM2WCV7HNXXc5UMTWJ6n24SDZ85cX2ulbT080SsamibSakbm2nBlnmzsw67Lhr2au6uzuxnWQOhllh2XJouiGuuy6as8t/wA1z8cI7udfVXCqkqKmV73vXVdXKqEpjxVxxxDhyZbZJ5sxT21OTHuY5HMcrVTpRdAN0wtmbiXDtOkNDO1Wp9fecWfb8WfzQ34dRfDPNZe+7PfGzm7KywaeacnyPTOv5pnadivGl7xJJt186+RiqiHbp9FiweWGnNrcubzNcVVVdVXVTrcj4GAAAAAAAAAAAAAAAAAAAAAAAAAAAAAAAAAAAAAAAAAAAAAAAAAAAAAAAAAAAAAAAAAAAAAAAAAAAAAAAAAAAAAAAAAAAHW49MMeQMSxJek5srNeqc+Bbz5u3obfipWt58kJ7avPK2hXU6AAAAAAAAAAAAAAAAAAAAAAAAAAAAAAAAAAAAAAAAAAAAAFTeGnz2s3obvxIWHZvJKC3XzQgmLoLNiQVurMjOl5hkNDLmeXr7voYAAAAAAAAAAAAAAAAAAAAAAAAAAAAAAAAAAAAAAAAAAAAAAAAAAAAAAAAAAAAAAAAAAAAAAAAAAAAAAAAAAAAAAAAAAAAAAAAAAAAAAAAAAAAAAAAAAAAAAAAAAAAAAAAAAAAAAAAAAAAAAAAAAAAAAAAAAAAAAAAAAAAAAAAAAAAAAAAAAAAAAAAAAAAAAAAAAAAAAAAB1uPTDHkDEsSXpObKzXqnPgW8+bt6G34qVrefJCe2rzytoV1OgAAAAAAAAAAAAAAAAAAAAAAAAAAAAAAAAAAAAAAAAAAAABU3hp89rN6G78SFh2bySgt180IJi6CzYkFbqzIzpeYZDQy5nl6+76GAAAAAAAAAAAAAAAAAAAAAAAAAAAAAAAAAAAAAAAAAAAAAAAAAAAAAAAAAAAAAAAAAAAAAAAAAAAAAAAAAAAAAAAAAAAAAAAAAAAAAAAAAAAAAAAAAAAAAAAAAAAAAAAAAAAAAAAAAAAAAAAAAAAAAAAAAAAAAAAAAAAAAAAAAAAAAAAAAAAAAAAAAAAAAAAAAAAAAAAAAdbj0wx5AxLEl6Tmys16pz4FvPm7eht+Kla3nyQntq88raFdToAAAAAAAAAAAAAAAAAAAAAAAAAAAAAAAAAAAAAAAAAAAAAVN4afPazehu/EhYdm8koLdfNCCYugs2JBW6syM6XmGQ0MuZ5evu+hgAAAAAAAAAAAAAAAAAAAAAAAAAAAAAAAAAAAAAAAAAAAAAAAAAAAAAAAAAAAAAAAAAAAAAAAAAAAAAAAAAAAAAAAAAAAAAAAAAAAAAAAAAAAAAAAAAAAAAAAAAAAAAAAAAAAAAAAAAAAAAAAAAAAAAAAAAAAAAAAAAAAAAAAAAAAAAAAAAAAAAAAAAAAAAAAAAAAAAAAAHW49MMeQMSxJek5srNeqc+Bbz5u3obfipWt58kJ7avPK2hXU6AAAAAAAAAAAAAAAAAAAAAAAAAAAAAAAAAAAAAAAAAAAAAFTeGnz2s3obvxIWHZvJKC3XzQgmLoLNiQVurMjOl5hkNDLmeXr7voYAAAAAAAAAAAAAAAAAAAAAAAAAAAAAAAAAAAAAAAAAAAAAAAAAAAAAAAAAAAAAAAAAAAAAAAAAAAAAAAAAAAAAAAAAAAAAAAAAAAAAAAAAAAAAAAAAAAAAAAAAAAAAAAAAAAAAAAAAAAAAAAAAAAAAAAAAAAAAAAAAAAAAAAAAAAAAAAAAAAAAAAAAAAAAAAAAAAAAAAAB1uPTDHkDEsSXpObKzXqnPgW8+bt6G34qVrefJCe2rzytoV1OgAAAAAAAAAAAAAAAAAAAAAAAAAAAAAAAAAAAAAAAAAAAABU3hp89rN6G78SFh2bySgt180IJi6CzYkFbqzIzpeYZDQy5nl6+76GAAAAAAAAAAAAAAAAAAAAAAAAAAAAAAAAAAAAAAAAAAAAAAAAAAAAAAAAAAAAAAAAAAAAAAAAAAAAAAAAAAAAAAAAAAAAAAAAAAAAAAAAAAAAAAAAAAAAAAAAAAAAAAAAAAAAAAAAAAAAAAAAAAAAAAAAAAAAAAAAAAAAAAAAAAAAAAAAAAAAAAAAAAAAAAAAAAAAAAAAAdbj0wx5AxLEl6Tmys16pz4FvPm7eht+Kla3nyQntq88raFdToAAAAAAAAAAAAAAAAAAAAAAAAAAAAAAAAAAAAAAAAAAAAAVN4afPazehu/EhYdm8koLdfNCCYugs2JBW6syM6XmGQ0MuZ5evu+hgAAAAAAAAAAAAAAAAAAAAAAAAAAAAAAAAAAAAAAAAAAAAAAAAAAAAAAAAAAAAAAAAAAAAAAAAAAAAAAAAAAAAAAAAAAAAAAAAAAAAAAAAAAAAAAAAAAAAAAAAAAAAAAAAAAAAAAAAAAAAAAAAAAAAAAAAAAAAAAAAAAAAAAAAAAAAAAAAAAAAAAAAAAAAAAAAAAAAAAAAHW49MMeQMSxJek5srNeqc+Bbz5u3obfipWt58kJ7avPK2hXU6AAAAAAAAAAAAAAAAAAAAAAAAAAAAAAAAAAAAAAAAAAAAAFTeGnz2s3obvxIWHZvJKC3XzQgmLoLNiQVurMjOl5hkNDLmeXr7voYAAAAAAAAAAAAAAAAAAAAAAAAAAAAAAAAAAAAAAAAAAAAAAAAAAAAAAAAAAAAAAAAAAAAAAAAAAAAAAAAAAAAAAAAAAAAAAAAAAAAAAAAAAAAAAAAAAAAAAAAAAAAAAAAAAAAAAAAAAAAAAAAAAAAAAAAAAAAAAAAAAAAAAAAAAAAAAAAAAAAAAAAAAAAAAAAAAAAAAAAB1uPTDHkDEsSXpObKzXqnPgW8+bt6G34qVrefJCe2rzytoV1OgAAAAAAAAAAAAAAAAAAAAAAAAAAAAAAAAAAAAAAAAAAAABU3hp89rN6G78SFh2bySgt180IJi6CzYkFbqzIzpeYZDQy5nl6+76GAAAAAAAAAAAAAAAAAAAAAAAAAAAAAAAAAAAAAAAAAAAAAAAAAAAAAAAAAAAAAAAAAAAAAAAAAAAAAAAAAAAAAAAAAAAAAAAAAAAAAAAAAAAAAAAAAAAAAAAAAAAAAAAAAAAAAAAAAAAAAAAAAAAAAAAAAAAAAAAAAAAAAAAAAAAAAAAAAAAAAAAAAAAAAAAAAAAAAAAAAdbj0wx5AxLEl6Tmys16pz4FvPm7eht+Kla3nyQntq88raFdToAAAAAAAAAAAAAAAAAAAAAAAAAAAAAAAAAAAAAAAAAAAAAVN4afPazehu/EhYdm8koLdfNCCYugs2JBW6syM6XmGQ0MuZ5evu+hgAAAAAAAAAAAAAAAAAAAAAAAAAAAAAAAAAAAAAAAAAAAAAAAAAAAAAAAAAAAAAAAAAAAAAAAAAAAAAAAAAAAAAAAAAAAAAAAAAAAAAAAAAAAAAAAAAAAAAAAAAAAAAAAAAAAAAAAAAAAAAAAAAAAAAAAAAAAAAAAAAAAAAAAAAAAAAAAAAAAAAAAAAAAAAAAAAAAAAAAAHW49MMeUMSxJuk5sjNeqc+Bbz4u3obfipWd58kJ/avPK2hXk4AAAAAAAAAAAAAAAAAAAAAAAAAAAAAAAAAAAAAAAAAAAAAFTeGpz1s/obvxIWHZvJKD3XzQgqHoLNjQF+rLjOliGQ0MuZ5evu+hgAAAAAAAAAAAAAAAAAAAAAAAAAAAAAAAAAAAAAAAAAAAAAAAAAAAAAAAAAAAAAAAAAAAAAAAAAAAAAAAAAAAAAAAAAAAAAAAAAAAAAAAAAAAAAAAAAAAAAAAAAAAAAAAAAAAAAAAAAAAAAAAAAAAAAAAAAAAAAAAAAAAAAAAAAAAAAAAAAAAAAAAAAAAAAAAAAAAAAAAAHU89MS6JeQPLDm5TmyPdeqc+Bbz4u3obfipWt58kJ7avPK2pXU4AAAAAAAAAAAAAAAAAAAAAAAAAAAAAAAAAAAAAAAAAAAAAFTOGpz1s/obvxIWHZvJKD3XzQgqHlLNiQN+rMi5DpeHewPUOw8vX3fQwAAAAAAAAAAAAAAAAAAAAAAAAAAAAAAAAAAAAAAAAAAAAAAAAAAAAAAAAAAAAAAAAAAAAAAAAAAAAAAAAAAAAAAAAAAAAAAAAAAAAAAAAAAAAAAAAAAAAAAAAAAAAAAAAAAAAAAAAAAAAAAAAAAAAAAAAAAAAAAAAAAAAAAAAAAAAAAAAAAAAAAAAAAAAAAAAAAAAAAAADrceh0Sh5YUvSc2RmvVOfAt58Xb0NvxUrO8eSE9tXnlbUrydAAAAAAAAAAAAAAAAAAAAAAAAAAAAAAAAAAAAAAAAAAAAACpnDU562f0N34kLDs3klB7r5oQVF0FmxoG3VmRch0vLvaHp2JyGCH0wAAAAAAAAAAAAAAAAAAAAAAAAAAAAAAAAAAAAAAAAAAAAAAAAAAAAAAAAAAAAAAAAAAAAAAAAAAAAAAAAAAAAAAAAAAAAAAAAAAAAAAAAAAABqA1AagNQGoDUBqA1AagNQGoDUBqA1AagNQGoDUBqA1AagNQGoDUBqA1AagNQGoDUBqA1AagAAAAAAAAAAAAAAAAAAAAAAAAAAAAAAAAAAAAAAAAAAAAAAAAAAAAAAA6nHph0SCXmWJJvObI9V6pz4F3Pi7eht+Kla3nyQntq88raFdToAAAAAAAAAAAAAAAAAAAAAAAAAAAAAAAAAAAAAAAAAAAAAVN4afPWz+hu/EhYtm8koPdfNCCo00LLjQFurLjOmHmHe0PTmYZhyMAAAAAAAAAAAAAAAAAAAAAAAAAAAAAAAAAAAAAAAAAAAAAAAAAAAAAAAAAAAAAAAAAAAAAAAAAAAAAAAAAAAAAAAAAAAAAAAAAAAAAAfFUMviqZ4HzaHDBtjhl82wPm2OGHzjBwHGDgOMHAcYOA4wcBxg4DjBwHGDgOMHAcYOA4wcBxg4DjBwHGDgOMHAcYOA4wcBxg4DjBwHGDgOMHAcYOA4wcBxg4DjBwHGDgOMHAcYOA4wcBxg4H3bHAbYH1Hhl92hwPu0OGH1FDL6YYAAAAAAAAAAAAAAAAAAAAAAAAAAAAAAAAAAAAAAAAAAAAAAAAATRLweL+1PpOm9X6kB/IcX4pj5Nk93nVWQl8j11uNP6v1MfyHD+LHyXJ7vIrclbxBqrq+BTVffsU/ZmNmyR90j8GLBdZhrF1ynqZ2SJJTI1Eb5VIrXa+uprEVhI6PR2wWmZlYki0iAAAAAAAAAAAAAAAAAAAAAAAAAAAAAAAAAAAAAAAAAAAAAFd+E/gysxLiy2T007I0jpnNVHeVCU0OurpqzFoR2s0dtRMTEo3oslbxPora+BP7ErTfsUf9UdOzZJ+716XIS+SaaXGn9X6m3+Q4fxY+S5Pd6MXB4v7k+k6b1fqZ/kOL8Wfk2T3d3c63/rOm9X6mP5Bi/E+UZPdyTg6Yg60pvV+o/kGL8T5Pk933udL/wBZ03q/UfyDF+J8nye53Ol/6zpvV+o/kGL8T5Pk9zudL/1nTer9R/IMX4nyfJ7nc6X/</a:t>
            </a:r>
            <a:r>
              <a:rPr lang="en-US" dirty="0" err="1"/>
              <a:t>AKzpvV+o</a:t>
            </a:r>
            <a:r>
              <a:rPr lang="en-US" dirty="0"/>
              <a:t>/kGL8T5Pk9zudL/1nTer9R/IMX4nyfJ7nc6X/rOm9X6j+QYvxPk+T3O50v8A1nTer9R/IMX4nyfJ7nc6X/rOm9X6j+QYvxPk+T3O50v/AFnTer9R/IMX4nyfJ7nc6X/rOm9X6j+QYvxPk+T3O50v/WdN6v1H8gxfifJ8nudzpf8ArOm9X6j+QYvxPk+T3O50v/WdN6v1H8gxfifJ8nudzpf+s6b1fqP5Bi/E+T5Pc7nS/wDWdN6v1H8gxfifJ8nudzpf+s6b1fqP5Bi/E+T5Pc7nS/8AWdN6v1H8gxfifJ8nudzpf+s6b1fqP5Bi/E+T5Pc7nS/9Z03q/UfyDF+J8nye53Ol/wCs6b1fqP5Bi/E+T5Pc7nS/9Z03q/UfyDF+J8nye53Ol/6zpvV+o/kGL8T5Pk9zudL/ANZ03q/UfyDF+J8nye53Ol/6zpvV+o/kGL8T5Pk9zudL/wBZ03q/UfyDF+J8nye53Ol/6zpvV+o/kGL8T5Pk9zudL/1nTer9R/IMX4nyfJ7nc6X/</a:t>
            </a:r>
            <a:r>
              <a:rPr lang="en-US" dirty="0" err="1"/>
              <a:t>AKzpvV+o</a:t>
            </a:r>
            <a:r>
              <a:rPr lang="en-US" dirty="0"/>
              <a:t>/kGL8T5Pk9zudL/1nTer9R/IMX4nyfJ7nc6X/rOm9X6j+QYvxPk+T3O50v8A1nTer9R/IMX4nyfJ7nc6X/rOm9X6j+QYvxPk+T3O50v/AFnTer9R/IMX4nyfJ7nc6X/rOm9X6j+QYvxPk+T3O50v/WdN6v1H8gxfifJ8nudzpf8ArOm9X6j+QYvxPk+T3O50v/WdN6v1H8gxfifJ8nudzpf+s6b1fqP5Bi/E+T5Pc7nS/wDWdN6v1H8gxfifJ8nudzpf+s6b1fqP5Bi/E+T5Pc7nS/8AWdN6v1H8gxfifJ8nudzpf+s6b1fqP5Bi/E+T5Pc7nS/9Z03q/UfyDF+J8nye53Ol/wCs6b1fqP5Bi/E+T5Pc7nS/9Z03q/UfyDF+J8nye53Ol/6zpvV+o/kGL8T5Pk9zudL/ANZ03q/UfyDF+J8nye53Ol/6zpvV+o/kGL8T5Pk9zudL/wBZ03q/UfyDF+J8nye53Ol/6zpvV+o/kGL8T5Pk9zudL/1nTer9R/IMX4nyfJ7nc6X/</a:t>
            </a:r>
            <a:r>
              <a:rPr lang="en-US" dirty="0" err="1"/>
              <a:t>AKzpvV+o</a:t>
            </a:r>
            <a:r>
              <a:rPr lang="en-US" dirty="0"/>
              <a:t>/kGL8T5Pk9zudL/1nTer9R/IMX4nyfJ7nc6X/rOm9X6j+QYvxPk+T3O50v8A1nTer9R/IMX4nyfJ7nc6X/rOm9X6j+QYvxPk+T3O50v/AFnTer9R/IMX4nyfJ7nc6X/rOm9X6j+QYvxPk+T3O50v/WdN6v1H8gxfifJ8nudzpf8ArOm9X6j+QYvxPk+T3O50v/WdN6v1H8gxfifJ8nudzpf+s6b1fqP5Bi/E+T5Pc7nS/wDWdN6v1H8gxfifJ8nudzpf+s6b1fqP5Bi/E+T5Pc7nS/8AWdN6v1H8gxfifJ8nudzpf+s6b1fqP5Bi/E+T5Pc7nS/9Z03q/UfyDF+J8nye53Ol/wCs6b1fqP5Bi/E+T5Pc7nS/9Z03q/UfyDF+J8nye53Ol/6zpvV+o/kGL8T5Pk9zudL/ANZ03q/UfyDF+J8nye53Ol/6zpvV+o/kGL8T5Pk9zudL/wBZ03q/UfyDF+J8nye53Ol/6zpvV+o/kGL8T5Pk9zudL/1nTer9R/IMX4nyfJ7nc6X/</a:t>
            </a:r>
            <a:r>
              <a:rPr lang="en-US" dirty="0" err="1"/>
              <a:t>AKzpvV+o</a:t>
            </a:r>
            <a:r>
              <a:rPr lang="en-US" dirty="0"/>
              <a:t>/kGL8T5Pk9zudL/1nTer9R/IMX4nyfJ7nc6X/rOm9X6j+QYvxPk+T3O50v8A1nTer9R/IMX4nyfJ7nc6X/rOm9X6j+QYvxPk+T3O50v/AFnTer9R/IMX4nyfJ7nc6X/rOm9X6j+QYvxPk+T3O50v/WdN6v1H8gxfifJ8nudzpf8ArOm9X6j+QYvxPk+T3O50v/WdN6v1H8gxfifJ8nudzpf+s6b1fqP5Bi/E+T5PdxdwdcQIn0pTer9R/IMX4nyfJ7ut/B4v7eW6U3q/UfyHD+LPyfJ7sOtyDvlNTSzuudMqRsV6p5E18JmP8gxT/wBWPk+T3QLV3mKnqpqdzHK6J7mKvkXQ743Gkxzw5J0Vvd09nof6bjPzGnsfBW93xb7F/TcPmNPZj4K3u4rfI/</a:t>
            </a:r>
            <a:r>
              <a:rPr lang="en-US" dirty="0" err="1"/>
              <a:t>qOM</a:t>
            </a:r>
            <a:r>
              <a:rPr lang="en-US" dirty="0"/>
              <a:t>/</a:t>
            </a:r>
            <a:r>
              <a:rPr lang="en-US" dirty="0" err="1"/>
              <a:t>MaezHwV</a:t>
            </a:r>
            <a:r>
              <a:rPr lang="en-US" dirty="0"/>
              <a:t>/d87Nx/UUfMaex8Ff3Ozcf1FHzKnsfBX9zs3H9RR8yp7HwV/c7Nx/UUfMqex8Ff3Ozcf1FHzKnsfBX9zs3H9RR8yp7HwV/c7Nx/UUfMqex8Ff3Ozcf1FHzKnsfBX9zs3H9RR8yp7HwV/c7Nx/UUfMqex8Ff3Ozcf1FHzKnsfBX9zs3H9RR8yp7HwV/c7Nx/UUfMqex8Ff3Ozcf1FHzKnsfBX9zs3H9RR8yp7HwV/c7Nx/UUfMqex8Ff3Ozcf1FHzKnsfBX9zs3H9RR8yp7HwV/c7Nx/UUfMqex8Ff3Ozcf1FHzKnsfBX9zs3H9RR8yp7HwV/c7Nx/UUfMqex8Ff3Ozcf1FHzKnsfBX9zs3H9RR8yp7HwV/c7Nx/UUfMqex8Ff3Ozcf1FHzKnsfBX9zs3H9RR8yp7HwV/c7Nx/UUfMqex8Ff3Ozcf1FHzKnsfBX9zs3H9RR8yp7HwV/c7OR/UUfMaex8Ff3ckvsX1HGPmNPZn4K3u5Jfof6bh8xp7EaK3u+9n4f6bh8xp7HwVvdvuUWE6rMSprYaCdlOtI1HO2+nVdDnz7xjw8cw3Yttvk6SkmPg9353JdKb1fqc38hxfi3fJ8nu728HbEC//dKb1fqP5Bh/E+UZPdzTg6Yg60pvV+o/kGL8T5Pk933udL/1nTer9R/IMX4nyfJ7nc6X/rOm9X6j+QYvxPk+T3O50v8A1nTer9R/IMX4nyfJ7nc6X/rOm9X6j+QYvxPk+T3O50v/AFnTer9R/IMX4nyfJ7nc6X/rOm9X6j+QYvxPk+T3O50v/WdN6v1H8gxfifJ8nudzpf8ArOm9X6j+QYvxPk+T3O50v/WdN6v1H8gxfifJ8nudzpf+s6b1fqP5Bi/E+T5Pc7nS/wDWdN6v1H8gxfifJ8nudzpf+s6b1fqP5Bi/E+T5Pc7nS/8AWdN6v1H8gxfifJ8nudzpf+s6b1fqP5Bi/E+T5Pc7nS/9Z03q/UfyDF+J8nye53Ol/wCs6b1fqP5Bi/E+T5Pc7nS/9Z03q/UfyDF+J8nye53Ol/6zpvV+o/kGL8T5Pk9zudL/ANZ03q/UfyDF+J8nye53Ol/6zpvV+o/kGL8T5Pk9zudL/wBZ03q/UfyDF+J8nye53Ol/6zpvV+o/kGL8T5Pk9zudL/1nTer9R/IMX4nyfJ7nc6X/</a:t>
            </a:r>
            <a:r>
              <a:rPr lang="en-US" dirty="0" err="1"/>
              <a:t>AKzpvV+o</a:t>
            </a:r>
            <a:r>
              <a:rPr lang="en-US" dirty="0"/>
              <a:t>/kGL8T5Pk9zudL/1nTer9R/IMX4nyfJ7nc6X/rOm9X6j+QYvxPk+T3O50v8A1nTer9R/IMX4nyfJ7nc6X/rOm9X6j+QYvxPk+T3O50v/AFnTer9R/IMX4nyfJ7nc6X/rOm9X6j+QYvxPk+T3O50v/WdN6v1H8gxfifJ8nudzpf8ArOm9X6j+QYvxPk+T3O50v/WdN6v1H8gxfifJ8nudzpf+s6b1fqP5Bi/E+T5Pc7nS/wDWdN6v1H8gxfifJ8nudzpf+s6b1fqP5Bi/E+T5Pc7nS/8AWdN6v1H8gxfifJ8nudzpf+s6b1fqP5Bi/E+T5Pc7nS/9Z03q/UfyDF+J8nye53Ol/wCs6b1fqP5Bi/E+T5Pc7nS/9Z03q/UfyDF+J8nye6yNTyKVBY3h3FNyhlql4TVFAysrG6X+rX/8SfEQxKSzLAAAAAAAAAAAAAAAAAAAAAAAAAAAAAAAAAAAAAAAAAAAAAARrmo3W+0a/wD4l+KGJZhiWdNEQMtrtybkA9ym/dQMMpvKGHNBA+mQAAAAAAAAAAAAAAAAAAAAAAAAAAAAAAAAAAAAAAAAAAAAAAAAAAAAAAAAAAAAAAAAAAAAAAAAAAAAAAAAAAAAAAAAAAAAAAAAAAA4PXcYHn1s2y1d4ZaxiGs0ttWmv/0X/hUzXrBPR+eN5XW71q//AMiT8Sllr0hCT1YhlgAAAAAAAAAAAAAAAAAAAAAAAAAAAAAAAAAAAAAAAAABYbgZTcTc75v5YmfFCN3HpDt0fWVqaCq2lTeRUO97VO/aQMMloH0yAAAAAAAAAAAAAAAAAAAAAAAAAAAAAAAAAAAAAAAAAAAAAAAwankMMw8O4dIGr3ZNdQyzcsW6Xyq+6T4iGJSKZYAAAAAAAAAAAAAAAAAABxkkYxquc5ERPtA8a4YotVFqksyoqfYGeGq3bMFzFX5BsPTo1QxycPlpzBe9yfL9hia79EHJw2q34otNZokUyqq/YZ5OHtRyMe1HNciov2hhyAAAAAAAAAAAAAAAAAAACOszm63qkX/8S/ExLMMK0puQMtot/QGHuU3ICWS1Qw7EED6ZAAAAAAAAAAAAAAAAAAAAAAAAAAAAAAAAAAAAAAAAAAAAAAAAAAAAAAAAAAAAAAAAAAAAAAAAAAAAAAAAAAAAAAAAAAAAAAAAAABTEjpmXcB4d2k0RUDLTb698tPPAze6Rjmt8qpoZjwknorFXcHzMqorZ547XGrJJHPau2vIq6p0E3XWYojqi501+XT3O2ZvVUftr+Rn43F7sfDZDudszeqo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</a:t>
            </a:r>
            <a:r>
              <a:rPr lang="en-US" dirty="0" err="1"/>
              <a:t>kPjcXufDZDudszeqo</a:t>
            </a:r>
            <a:r>
              <a:rPr lang="en-US" dirty="0"/>
              <a:t>/bX8h8bi9z4bIdztmb1VH7a/kPjcXufDZEl5GZd4pwBWV8uIaRtO2qY1sWjtdVRfIcOtz0yRHZdWmxWpM8pxtMyroupwOxtdC7ViKGJZzV3BhyMgAAAAAAAAAAAAAAAAAAAAAAAAAAAAAAAAAAAAAAAAAAAAAAMGfkUwy8S4dIka5c2964Ms3LePS71LvDH/sQxLfzLAAAAAAAAAAAAAAAB01NVDTN2pno1APFuGK7XTtVGVLXPToA1u445qHaxwQNVF6UUwzw16sudyrHa8dJGi9CKBirSzTfxXuf5TDL622J9UD6tsT6oHFKWaH+E9zPIBlUdzuVG7XjpHonQqmWGwW7HNQzSOeBqIm7VVBw2W34rtdQ1EkqGtevQZYe1TVUFS3ahejkA7gAAAAAAAAAAAAAAAGg5kx63Wmf4I1+JiWYYFsbuaGWyUCcgYe3TpuQDJaGHYggfTIAAAAAAAAAAAAAAAAAAAAAAAAAAAAAAAAAAAAAAAAAAAAAAAAAAAAAAAAAAAAAAAAAAAAAAAAAAAAAAAAAAAAAAAAAAAAAAAAAA+KYkdM37qga7el5RL00+tcvytnnp8QJVpfm0XmJ8DLy7AAAAAAAAAAAAAAAAAAAAAAAAAAAAAAAAAAAAAAAAAAANOzLXSOj89fgYlmHlWV37phluVtX/AMaGWHos5Aw5mQAAAAAAAAAAAAAAAAAAAAAAAAAAAAAAAAAAAAAAAAAAAAAAGFP+6oZeLXpvUwNeuTdyoGWZl2ipdqhOji0+IhiW+GWAAAAAAAAAAAAY09fRwfxqhjPKB4l0xbRUuvEuZNp4FDPDV7ljapqlVsED4ujVFMDwZ7hdKt68ZVSK1ehQOuOidI7afvUwyz6e3p4DIzoaBN24DLZQpp+6B3JQppyGAWhTTkA6X0KafumRiTUCL0AYNRb0+qBgyUTo3bTO9UDnDX3SkcnF1UiNToQD3bbjappVRs8D5ftVQw2i14toqrTjnMh18Kjk4e5BX0c+nFVDH6+AywyQAAAAAAAAAAAA0XMRFW6UydHFr8TEswwba3cgZbDQJvQMPZg/dQyMmMww7EED6ZAAAAAAAAAAAAAAAAAAAAAAAAAAAAAAAAAAAAAAAAAAAAAAAAAAAAAAAAAAAAAAAAAAAAAAAAAAAAAAAAAAAAAAAAAAAAAAAAAAHxTEjon/AHVMjXb3yOMS9NMrV/8AVs89PiBLNL81i8xPgZeXYAAAAAAAAAAAAAAAAAAAAAAAAAAAAAAAAAAAAAAAAAABpmZ38Oi89fgYlmHk2TlQwy3S3fw2nqGJekzkMMOZkAAAAAAAAAAAAAAAAAAAAAAAAAAAAAAAAAAAAAAAAAAAAAABhTp0AeRXJ3ymHp4Ne3XUDLwC3S61C/8A4/8AYhiW7mWAAAAAAAHxzkamrlREAxp7hSQsVzp49U6NoDwbjjGjptWtjc9eTVqmOWeGt3DFlwn1+SyPj8GoHi1NTX1m+olV+vKYZdUVv1/4gZkNv+wyMyGgTVO9AzoaFE6AMyGj+wDMipPsAyGUieADtSkHDAtIOB1PpE8AZY8tJ9gGHNRp4AMOahRegDBmoE1XcBhzW/7AMOW36f8AEDtpqivo99PKrNDA9m34suEGnyqR8nh0MsNlt2MaSp0a6NzF5FVVHJw96nuFJMxHNnj1Xo2jLDJa5rk1aqKgH0AAAAAAADScfN2rpTfdr8TEsww6BmmgZe9QpvQD14OQy8yyWGJHNBA+mQAAAAAAAAAAAAAAAAAAAAAAAAAAAAAAAAAAAAAAAAAAAAAAAAAAAAAAAAAAAAAAAAAAAAAAAAAAAAAAAAAAAAAAAAAAAAAAAAAB8UxI6J/3VMjXL3yOMS9NNrfnbPPT4gSzS/NYvMT4GXl2AAAAAAAAAAAAAAAAAAAAAAAAAAAAAAAAAAAAAAAAAAAaXmd/DovPX4GJZh5Vk5UMMt0t38Np6hiXpM5DDDmZAAAAAAAAAAAAAAAAAAAAAAAAAAAAAAAAAAAAAAAAAAAAAAAYcya6mGYeXWt1VVEjxa1nKGWXgpiNuU6p9QMS28ywAAAHxz2t/ec1PKoGHW3OlpW6vkavkUDwa/GFI1FZAj9tPsMcs8NfrsTXOoVWMeiMX7AcPJm4+qftSudr5TDLlHRa8qKoGVFQp4DIyY6FPABlRUaeADKipE8BgZMVKidAGVFTJ4DIyYqdE5UMsMhkDeXQDuSFNOQDkkaJ0BgWNF6AOKwppyBl0vgb4AOiSmReRAMWWmTwGGWLLSovQYGNLSJ4AMWWjRegyMWSiTwAY0tCn1QMWSi05EVDA4w8fTP2onORfKB61Fia506o1702PIZ5Y4bBQYwpFRGTo/bX7BycPeornS1TdWSNTyqZYZjXsd+65q+RQPoAAAA1HGrEdcYFX6imGYYdEzkDL26JuioIYenEmiGSWQwww5oIH0yAAAAAAAAAAAAAAAAAAAAAAAAAAAAAAAAAAAAAAAAAAAAAAAAAAAAAAAAAAAAAAAAAAAAAAAAAAAAAAAAAAAAAAAAAAAAAAAAAAPimJHRP+6pka5e+RxiXpptb87Z56fECWaX5rF5ifAy8uwAAAAAAAAAAAAAAAAAAAAAAAAAAAAAAAAAAAAAAAAAADS8zv4dF56/</a:t>
            </a:r>
            <a:r>
              <a:rPr lang="en-US" dirty="0" err="1"/>
              <a:t>AxLMPKsnKhhlulu</a:t>
            </a:r>
            <a:r>
              <a:rPr lang="en-US" dirty="0"/>
              <a:t>/htPUMS9JnIYYczIAAAAAAAAAAAAAAAAAAAAAAAAAAAAAAAAAAAAAAAAAAAAAADGkQwzDAq2aoB49ZHy7gyyMJM2a+Zf8AoIYltBlh8VzUTVVQDArLxRUuvGyaaDk4eDcMWsbr8kVHeVByzw8Cuv8AcKzXa0an/VTA85Wzyrq+SRdfC5Qy7Y6TXeqAZUdG3wAZMdJp0AZMdKngAyY6b7AMhlN9gHeym+wcMMhlOngHA72QJ4DI7mxInQB2oxDA5o1Aw5aAfdEMhogHzQwOKtQDgrAy6nRIvQZHS+BPAB0Pp08BjgY76b7AOh9MngDLHkpvsAxpKVPABjSUmvQBjSUbfABiyUmm9EA6tieJdWySJp/2UD0aK/3Cj02dHJ/2XUMPft+LWv0+VqjfIg5OHvUd4oqrTipNdRyxwz0c1U1RUMj6BrGLWbVdCv8A0UxLMMajj5Ay9ilYZYZ8aGCXc0Sw5IIH0yAAAAAAANOv+ZOF7JeY7TX1bmVUmmy1E8J2afQ5tRSb0jwaNTqKaa3Zv1bZR1EVVTsnhXVj01RTlvSaW7MtmPJXJWLV6NWzVxJW4Xwy640LGOlR6Jo7kN+jxRmzdizZEeEy+ZUYlrcUYWp7nXMY2WRuqozkNmu09cGWaVcelz2yxPLbzidYAAAAAAABreKsbWHDVdT0d0qHRyzpqxETl36HRptNk1MTOP7NebLXFXtW6NgppmVEDJo11Y9EVPIpotWazxL1W0WjmHYYegAAAAAAAAAAAeBjHF1mwpRpVXiZ0UauRqKia71N+n099RfsU6vGa8YcfeW6NT/bfgLx+T2U/M7/AJLqvZxfM8Hu9XDGaGE8RXFKC21jnzKiro5ET/Zoz7bnwV7V48GzHrsOSeIluyKipqnIcDsAAAAAAAAAHGZysie9OVrVUQzCKcL5i3i55g1VhnihSmiaitVE38qp4PsJidBj+G737uDWam2HUxir08EsEO7gAAAAAAAAAAAAAADhNI2KJ0j10a1NVEzw9VrNp4hH1fnLgihrZaSeueksTla5NlOX1knj2nU5KxaseEuDJr8OO00tPjDpZnbgNzkalfJqv/VPzPfybVezx8zwe7f7RcaW60EVbRybcMrUc1fsI3JjtjtNbdXZjyVyV7VWWa2wAAAAAAAAAAAAAAAAANTzTxFWYYww+5ULWOlR6Jo7kOjSYozZopbo9RHhMurKbE1binC8Nyr2MbK9F1RnIbtfpq6fJNauLS57ZeeW4nC6wAB8UxI6J/3VMjXL3yOMS9NNrfnbPPT4gSzS/NYvMT4GXl2AAAAAAAAAAAAAAAAAAAAAAAAAAAAAAAAAAAAAAAAAAAaXmd/DovPX4GJZh5Vk5UMMt0t38Np6hiXpM5DDDmZADzcR3ygsFvdXXGRWQtRVVUQ948c5LRWvWWeP6zb7QwcHYwsmK6eSezzrKyN2y7VNN5v1Ojy6eeLw5cGqx5/JL17pXQW2gmrqp2zDC1XPXwIcseNorH3dPDxcIY0sWKuO7ETul4p2y/VORTqz6TJg47cdWmuelrdmOrYzlbgAAAAAAAAAAAAAAAAAAAAEaZv47uuE6q3RW+OJyVM/Fv206NPISW16SmqyWrf7Q5N0z20mmrlp1mW+YerJK+yUlbKiJJNGjnInJqceoxxjy2pH2bNLknLhrefuzzTPg3tGxFmrhGw3F9BcKx7JmLo5Eb0nfg23Pnr2qR4OfUammnmIv93m/tvwF4/J7Kfmb/kuq9nP8zwe7ZcGY4sGLUlWz1DpeKXR2qaHJqdFl0/nhvxarHl8KtmOR0gAAAAAAAHGR6Rxue7kamqhmI5nhq9Nj/DtRcqm3x1Llnpv4iach200Ga9IvEeEuPUa3Fp8k47z4w2N6HE62LO3XUMvMqY9dUMMuVmcymqJXvXTVu4QxLnW3x7NWxsRw5OHhVtdVzquj3M8imR5sscsid+9zvKYZcG0f2AdrKPdyAZMVJ/1AyYqX7DAyI6X7AMllL9hlh3x032DgZDKdPAZHcyHToA7GxadAHY2PdyA5c2sMMObWgctn7DI+o0xyPpgfdPsMhp9gHwwPitM8j5s/YZHFzTA4OYBwdHu5DLPLrdFr0Adb4degDpfTp4AMeSm+wxwOh9N9gGNJS/YYZY8tL9gGNLSf9TIxn0e7kA6lo08AHOOKWP9x7m+QD0qKuq4FTV7n+VQw9yivj36NkYjftHJw43l7KmeJ7F10bvA400WmggenA3REMjKYgYdreQxI+pyiB9MgAAAAAHXVStgp3yvXRGpynm0zEcw9UrNp4hTLGklffcW1V1iY57aaZybSLyI1S9aGtNNp4ifuru4WnW6uaU+0f8A6WayWvTLvgiift7UrY+/K1uuGceeZ+0uzassThinPjDzeEPzEf8AeIats+phLR5bfp84O38vqLzP9m/d/qJRe39JSURSSAAAAAAAAK98JbnlZPN/96E7/j/</a:t>
            </a:r>
            <a:r>
              <a:rPr lang="en-US" dirty="0" err="1"/>
              <a:t>lyOHdPp</a:t>
            </a:r>
            <a:r>
              <a:rPr lang="en-US" dirty="0"/>
              <a:t>/9wnXD30LS/dN+CEPm9SXRp/ThnmpuAAAAAAAAAAABCPCrbt4agZ4Z2J/lCY2H6v8A05N3njb5n/1reBMjLZiDDFJdpbnNG+duqtROQlNbvN9PmnHEdENodvrqcEZJnq8TMjLqXLiSnutqrp3tSRiOfycqpuPWj3ONbfurw6NTtvw+CctJ8Vhcrbu694Moq6Rf/I9u8r+44oxai1Ydm2ZJyaeJt1bQcKQAAAAAAAAOup+bS+YvwMx1Zjqrvl//</a:t>
            </a:r>
            <a:r>
              <a:rPr lang="en-US" dirty="0" err="1"/>
              <a:t>ADnuHmN</a:t>
            </a:r>
            <a:r>
              <a:rPr lang="en-US" dirty="0"/>
              <a:t>/EpZZ+ghD7n9dX/SxhWUuAAAAAAAAAAAAAAAYt2+jp/</a:t>
            </a:r>
            <a:r>
              <a:rPr lang="en-US" dirty="0" err="1"/>
              <a:t>NPNujdp</a:t>
            </a:r>
            <a:r>
              <a:rPr lang="en-US" dirty="0"/>
              <a:t>/VqqXhjBdNjTMy526pqXwNWaRdpv2F4nVTpdDTJEeyoZMff7jbFP/rfL3we7fRWqoqqW5zyTRs2mN05VIyP8gv2oia+CSpstLTxy7ODlf66nvNVhere5/FvVE2l3t2U5P8AJ73bBTJhjUVcujy2waudN9k/FZWEAAAAAAAAAAAAAAAAAI64QfMKT7xp27b9TD3Hln9Sx+DlzApfIvxOnd/XlFbf0lJpEpIAAfFMSOif91TI1y98jjEvTTa352zz0+IEs0vzWLzE+Bl5dgAAAAAAAAAAAAAAAAAAAAAAAAAAAAAAAAAAAAAAAAAAGl5nfw6Lz1+BiWYeVZOVDDLdLd/DaeoYl6TOQww5mQAjzPzmNUeY469B9RT9vdvp8v6QRwd8WPsuJmW+V2lPOqq5VXp5ELbu2m77FMxHipujzRhyRaZWXzDcj8B3N6cjqVVQpNI4z0j/ANXCk8xyiLgqf/dPv0+BYd68tUTg+pssAVxKgAAAAAAAAAAAAAAAAAAAAII4S/0hZfSv9E5/j/</a:t>
            </a:r>
            <a:r>
              <a:rPr lang="en-US" dirty="0" err="1"/>
              <a:t>rX</a:t>
            </a:r>
            <a:r>
              <a:rPr lang="en-US" dirty="0"/>
              <a:t>/SO/yD6Kn7lL+C+atu+5Qjdb69v23aD6an6ewvIclujrVOx5Y4sQ5wS2uaVY2Syu1cn9i4bblnFpO1CG3uvNqN5i4OlofG13ZefeiLyHHP8AkGSJ47LFdopMRPLfMr8uKPAyVCUtZJPxzkcu10aIRuu3C2r45jh26fRVwTzEt8I52gAAAAAAAHTX/</a:t>
            </a:r>
            <a:r>
              <a:rPr lang="en-US" dirty="0" err="1"/>
              <a:t>Mp</a:t>
            </a:r>
            <a:r>
              <a:rPr lang="en-US" dirty="0"/>
              <a:t>/u3fAPVPNCtdg/mFiD+3xLfpfo6Krv31tllXoU9aHTI0MsOeLXoMjCliVNdxhliSQfYB1LT/YYHH5N9gHJtLv5AO5lN9hkd8dN9gHfHTfYGGQyBE6DI7mQoB2MjTwAc0ZvBy5owww5I0DloZH1GmOR9A+gNAPpkAAAD5oYAD4B8Vo5HzQyOOyYHFWAcFZvDPLg+P7DI63woB0vgRegDokpvsMDHkpvsDLofTfYB1Opd/IYHD5N9gHJKf7AO6ODfyAZUUS6puMjOgj0MjLjaYYdzUDDsA+mQAAAAAABpOdF4W0YGrpo37Mqx97pynRo8fe6itJ6S9dvuqTl9kY5UYWdXZfXStqYV46XjXt1TeuqKpNbtqJx5KUr0jhC7VWL5L5Y+/MO/gxXCajq7hZKtFa+NWta13Qe95iM2OuSvRq0WL4TU3x2nxlunCH5hv+8QiNs+phP/8AW36QRZcWYlmwpSWPDMFTx8CKj3wqmpZsmixRmnLlnwVnHrJrScdI8ZZFhxjj3Cd5hq8RpXPpnKjFbMqIm9eUzfTaTURNcXHLVOTVY69u3PCz+Gb/AEl6sMV1jkYkbm6rou5Co6rBODJNVh0eb4ikTx4oHzUzKvl6u8liwvHOyeJ2m3Cu9dFJ3btux0iM2afBy7jrJrXucfX3ajR4hzMw9XwXO7pcnUkLtp7ZNNHISN8Oiyx2Kccyi6W1df7TE8Qsng/FUGJcIyXGnc1sjYV2kRd7V2VUqut0s6bJFZTWh1Maiv6RdlFiO91+YVxpKy4TTQM02WOXcnfKTOp0+Ouli0R4uTVZb11sVifBM+LppafD9VLC9WPbGqoqdG5Stx1j9p3BETaefaUVZDXa83+lukFZcpXv0cjHu/498WHd8OPFSk1hXNq1F7aq8XnmIR1nfhq72vFdEysvklY6o76NXf8A002kTTkOrZ9VjyY7RWnHH/5bNz094rOTteHPROmVGGbvZKRs9xvslxjlhbsMd/w6fAQ+4arHl/rWnEw3aHTZMc9u1uYn7N8IxJgAAAAAAAAAAAhLhUqiYcp1XciVEfxQmNh+r/05N4/+nz+3u5S4xwxQ4Dt9NV3mmhmYzvmOVdUPW56TNfU2tWvMOHas2PHpa1tPEtO4ReMLRd7RDarVVxVbnysXajX7UNm0aHJTUd5eOPB167V4/hZis8y3LAFe3CGUcNdXIiPiiV3Fu3KvIc+4R32t7Ffu17TX/wCNF7eEIZxDjPHmLrtJV4bZXR0zFVuzCqKhNabRabS04zTEzLj1usy58n/DHEQ9bLnMPFGGMQMoMVxVUiVLkYizqnedOpjVaDBqac4fs049Tn0398vSVhL1iKktmGuzcz2pErNpuq7l3bkKpOK05O6jqseC0Zadv/zlWXEWNceYwvlRWYbjroadF0SOFUVE03alt02g0+kxxGaYmVfz6/JqJ7OKPGGdgbH2LsKYgghxUyrkZMuiJOqciqiamc+j0uqxzGHjlzVz6rT3jJeJmE84/</a:t>
            </a:r>
            <a:r>
              <a:rPr lang="en-US" dirty="0" err="1"/>
              <a:t>ur</a:t>
            </a:r>
            <a:r>
              <a:rPr lang="en-US" dirty="0"/>
              <a:t>/ANn9ZcrdUbLvk6va9nQuiFTpjmuppS3utOK9cmG16+yu1rzHxZXWCosdC6qqrhM9HMlYqbTUTlQtmbbcMZa5Z8KxCuabXZIrkpPjPPgxqbEuZOHK6nuN6W4rStfqrZNNHadBtnBos0TSnHLXW2ri3anniFmcD4np8VYYS4Q7LXLFq9iL+6qou4qer0ttPk7Mp7R6mueOY+yGsv8A+c9w8xv4lJufoIcW5/XV/wBJHzjzAiwjQNhiYk1TM1dlqLvToIfQ6KdXbiJ4iErmz102PvLdftHur865Zr1XGVsDrp8ne5XpppoiLvLV3ehpHZtxyrFcuqy27VOeEvZHZj1N0ezD14jc2uh0Y58i985fCQ247dWtZzY58HdpddeMvc5I8U0EAmwAAAAAAAAAAAYt2+jp/</a:t>
            </a:r>
            <a:r>
              <a:rPr lang="en-US" dirty="0" err="1"/>
              <a:t>NPNujdp</a:t>
            </a:r>
            <a:r>
              <a:rPr lang="en-US" dirty="0"/>
              <a:t>/VqrTlLdrbac3blPcquOmj42VNp67i4arHbJt1a1jmfBUotFN1ta3TxTTinMTC1NYKyemu9LUSsjVWxtVdXL4CtxoNRa0Vms+Kx49ZhpaLdpEPB6SW6ZhVt+SNWQue9V8CaoWLc+MOijFM+Pgr2GJybnOSOk8tlzrzMqaOtfhyyRufVu71skS79VI3bNvjNEZbzxEJvW6qNNSaRHNp//AAipt0zVt+xXVjrp8nYqK5XaaKhPTTQW8I45QFZ1lunKxGUeO48XWdHPjSKoibpIxV37t2pWdy0M6T+0dEvodb39px/eEeYwxNfcX5kNwxZaya2Np1dG+WNf3lTRdenwnZodNTBpp1GSOeXvW5/7RhrPjLMtlJjrCGMoYJ6qtvlHNsNc/dss15V6D13um1OKZ7MVlptp82KK27XKRMyMaQYSw66vljR87m95Cq716CH02mtqM0Y69PdJWvFMM5LfZW+ov2Z1+nkuNp7JfJXuXZ4vTRN5bq6fR6evYyccq9m1efU27eKPBvmTWZV2p723DWI4pVqXu2VkmXe1UOHcNBiyY+9w9IetJqsunv2c33SxmPjCmwpYPl79l7npoxuvLuIDTaa2fJ3cLF260p3luitlZiLMvEVwmulnS4tpJnbTGR6aNQtmPS6TT44pk45hWc2qz6jJa+PmI9mdd8xMVQ26js9W+qoq5J2q9zlTac08YtBp8mWctOJrx0Muqz4NN3V/C3PPKd4rhWLlQ2uWof8AKeI14zp1K7qsda6qaxHgndmtOXDSb+PKDLbmHiV1pq7dTT1FZXOqHozZVNpE13E/bb8VprPHEcIn462HLfnx6xw3rIufGUNRWVOLJauOnj0VFn000/scG7Tp604wxEy26GmovkjtctVzFzIxLia9zWzC0NTE6Fyt1gVO+RF5Tp0G34sVIy5p8JbNfrZmO5xdfd5+EsW5gYZvdPLf4K+eF79zJdNFOvLptHqKTXHMcovvNXimMkxMxCXc7az5dleys2dhZVY5W+DXoK5oqdjWdn2WjBk7zFNveEJWLE+J5sI09lwxS1Kywa8ZJDprv5CxZdJhjNOTLPhKv4tXaKWpSOZlmYLx5jHC+KqePErquVsve8VMqdKomoz6PTanFPc8eDVTPqcF4nJzwtVb6ltXRx1DOR7UUp+Sk0txKx4skZKxaHeeGx8UxI6J/wB1TI1y98jjEvTTa352zz0+IEs0vzWLzE+Bl5dgAAAAAAPHrsUWChrFo6u6U8M6LpsOVddTfj02XJHNa8teXLTFHN54etG9skbZGORzXJqip0oaZiYniXuJiY5hyMMgAAAAAAAGm5o42TBVuhq1o/lPGKqaa8mieU6tFpvicnY54YvPZxzf2e3hK89nbHT3LiuK45iO2fBqeNRh7m81acGbva8vXNDeAAAAAAAwrtdrdaoeOuNXHTR/Wep7pjtkns1jmWLT2azaejstlwo7lTJU0NQyeFV0R7OQZMdsc8WjiXjHlpkjtUnmGSeGwAAAAAAAAAANLzO/h0Xnr8DEsw8qycqGGW6W7+G09QxL0mchhhzMgBHmfnMao8xx16D6in7e7fT5f0r7SYYm7TYsTW5FbLSuYjkYm92q66/4Lbm1XY1MYrdJVHQ6bvdLlt1tE+CcrViKPEGTVdO6RFnZTvY9uu9NERCta/T9zrKcdOUztOo73FxbrDUuCpuS6/fJ8CQ3vy1/Txg+ps9/O3Ml9lc+xWtiyVsrdlro175qqcW27f8AETF5nwh263VV0uOYnxtP/wCEMpcM2II21cr7pxDdHKq6aaFitTQdPBX8dtXbxjmU5ZXY9fjHD89AqLTV0cStVVXvtU3ale3Lb/heMkTzCU23Wzlyd1eGvZW4ju9NmTcMP3a4S1CJPss216NEOrUYcWTRRmpHE8NeXLkx7h2P+svV4SmKq2yWOCG2VT6eoWRFVzF36KcWzaaM2ontdOEjrsvcafvI+/gz+D3iepv2GlbW1Lp6iFqI5zl3qpv3nS1w3jsx1Rm06i+WbRZq2N7/AHu55tU1rtNxmgp40YsjWLuXfvPe26akaS18kePi6N11FsGWuKv34elnFi2509fTYXtcskVVMqs49i70Xwmra9JXNecl+kNm5Z50mmiI8Zt/+</a:t>
            </a:r>
            <a:r>
              <a:rPr lang="en-US" dirty="0" err="1"/>
              <a:t>HkXKwY</a:t>
            </a:r>
            <a:r>
              <a:rPr lang="en-US" dirty="0"/>
              <a:t>/w02gucN7rrwj3xq+Bum5F016EOzHqdLmyWxTSK/+</a:t>
            </a:r>
            <a:r>
              <a:rPr lang="en-US" dirty="0" err="1"/>
              <a:t>uDNptRXBXNW</a:t>
            </a:r>
            <a:r>
              <a:rPr lang="en-US" dirty="0"/>
              <a:t>/M+ycrDWT19qhqqimdTSvbq6N3K0gM+OMd5rWeYS2nyWy44taOJZrlRrVc5dERNVNLf1QPnTmXXJcZcNYfZItWq7DZIl36k7tm31yRGbJPg49fqu4pOOsc2n/APDQrJfszrJVJX3OG5TUyNVFR+mnlJjLj0N47NZjlB0+MmYmOfBuGUGM7viHH9Rx1ZKtMqt0iVdyHHqtDjwaTp4+7bbXXzayvZ8In7PS4ReJbvYrvRLb62WCPRrnNav729Dg2XBTNFotCa195x6ftR7tExDijMTET21tjguEVLomjo9NF3Eth0uk03MZZjlD5NVnz0rXHE/ttuQmYV1kvL8OX1ZZahyq7jJV3t06Dl3TQY5x97i6M6PVZMd+xlSdmnjenwhZUqHNbJLJqjGa79SD0mktqr9iFgtkrhp3t/8A/qucl7zQvFbLc7clz+SSv22NZpoieAttcGiw0il+OYVe+fUZ7zbHzw+YqxVcbu60Wu700kVbTVG09ZF75UVNDGk0mOmW2bHPhMPOu1OT4SNPljxjxWpwXzVt33KFT1vr2/af0H01P09heQ5LdHWq9fKymoc81qauZsMTZX6udyJyFs0NZtouIRG8zxaieYMd4QSCNFv1JqjU/wCS+DyEBbQ6jmf6y7aanF2Y/s7MS1HZrCdRJY7ho5zdpksZo4nBkickOvT3plniJRtwfcXXC4XKust2qpJ5oHvVHvXeqbSohObrpcdcNclI6oPSZsvxVqZOjZs+sSz2HCckdHMsVVMn/je1d6byL23T99qK89EzmvGLBbL7PPy8vVfYcun3m/176mVVc9iSrvXpRDq3LFW2ojFihH7Zktmx2y2/9RBfMaY+xfdJ63DkdfFT7WuxCqKjSbwaHTaWkRmmOXDqddk1FuMMdHr5eZi4owvf4rdimGpldO5Gpx6p3uq8p41Wi0+pxTODjwacOo1GnydvLzwmLOG71FNl3W3G21LopOK2mPYvIVrS4/8A5lKXhY4vF9Pa9UFUmPMa3nDPYm0srKisSXbWojVNdPAWjLt+nx54y2mIrx0V3S67LOG2Prbn/wDD7g7HWMsMYlp24mdVvje/eyZUPeXR6XU45ri45aLZ9Vp7VyX54/8A2sBjG3V+KsJsktd1fbnPYkqvZ4NNdORSqYprps8zeOYhaKW7/FHZ8JlWy14cu02KrrRx3uRk0Om3L0v/AMFwwZ6W09bRXwlVdzx2w6m1LzzPuuC5CiLc63IB0uZqZZdMsSKB0OgRegDrWnTUcAlOmpjgc206IB2NhTwGR2tiRAO1I00A5tYYOXJGhhyRAOSJqB9Ro5H3RAPpgDIaDgfTIAAAAAAAAfNDHAADA+aIZHxWjkfFTQDiqAcVaBxczoDLrdGZHW6JFA63QpqB1Op0UwOC06ajgEp01M8DsbAidAHdFEiAd7WaAdzUMMOxqAck5RA+mQAAAAAABAPCpv8AxMNLa2o7SRHI/wC0nNhwd5km/s5dzzRg0/Yn/u8/C2eNhs+HorYtqnXZjRrlRdyrpoduq2XNnvNu0iNHuOPTV4iGr4IxhHUZvsuNDG+Cmq50VzF8B1W0Vsei7q08zENWo1lMup7+ITTn+/jcu0k+s5qlb26Ozq+FlpPbxTP/AI8bgz4foqfDjLqkbVnmbqrv7kjvWptN+xCD2zTx2ptb/TZc87JQ3TCE0lREjpI++</a:t>
            </a:r>
            <a:r>
              <a:rPr lang="en-US" dirty="0" err="1"/>
              <a:t>aq</a:t>
            </a:r>
            <a:r>
              <a:rPr lang="en-US" dirty="0"/>
              <a:t>/YhFaHNbDmiarB3dc2O1L9OJlH2UlyqEyousMblRaeBVYvg75CY3fFXv6T7oLYstpzWj2cuDbZqOruNfeKiJH1TZ3NR/2KZ3bNNMVccdDBi7WqtMpfzAtVJdcLVsFVGj2pEumvQV/FknHeLR1hP4o7c93PSeqHcg5Jqd99t0btKdjpERvkapYN2iL4KZJ6+CuaOZxa+2KvTxefkoipmddEX7PxKb9X9HD3rPr4TzjddMM1mv9N3wUqkeaP3CxafzT+pRJwXv4lx8rvxFm3z0qKptP1WT/AP37sDhLc8rJ5v8A70Ob/H/LkS26fT/7hOuHvoWl+6b8EIfN6kujT+nDPNTcAAAAAAAAAAACEeFa3bwzCxOmdif5QmNh+r/05d3njQc/+o7wnkbd8QWKnusNygjZOmqNVN6E7qd5pp8k45jor+l0FtRijJE9W6YFyFktV8jrLzUwVcDE1RiJ/wAuhSO1W+RkpxjjiXfi2qaz/aXq8JdVt+Eaakpe8hcjmq3wpocW0f8ALqe1bqlMtYxaS9a9OGo5YZm2TCljbSwWKZZHaK97XpvXwktr9uyai/PaQWi1lcNfGOXkZs4zt2MFgnorNJBVscqrI56eAzt+hyaW0zNvB06nW49Vj7u9f02vM2qrHZMW6GV67+JRU/uR+krWdzmf26bWtj221q9Y8EgZC2Wit2CaapgiRs0uqPcnTyGjec1rZ5pPSGjZcVe47z7y8bhK2Sinwot4dEnyuCRjY3+BFX9DRs+a2PVRSOkpXU465cE1l5lgq6mryEqn1L9tyRSJr5NDo3CsRuNOPeHFtPhprQ83guYcopIqu8ysa6oilRrHdKIqHdvme1YrjjpLi26lcuW1+OkpWzVtFHdcGVzaqJHrDE50ar0KV/TZLY81ZrP3T8Vi0TWekor4MlVLFT3igV2rGyaJ7JP7zXt1reUJo4rg1VsdY8JlhZf/AM57h5jfxKZn6CHvc/</a:t>
            </a:r>
            <a:r>
              <a:rPr lang="en-US" dirty="0" err="1"/>
              <a:t>rq</a:t>
            </a:r>
            <a:r>
              <a:rPr lang="en-US" dirty="0"/>
              <a:t>/wCniZ5V8TcyIHXGJamnhc5Ej1+02bJj/wCG3Z6yz/</a:t>
            </a:r>
            <a:r>
              <a:rPr lang="en-US" dirty="0" err="1"/>
              <a:t>kEzxi</a:t>
            </a:r>
            <a:r>
              <a:rPr lang="en-US" dirty="0"/>
              <a:t>/TcrfnVZ6W2MoY7BOkSMRqptp4Dny7PkyWm03a9PuNMNYitWkYbuUNzzaprnaaB1GySRXPRXIp3dxOLSzjvPLn1eormyRkpXi33Wpp1VaeNV5VYmvqKjbzSsFPLDmeXoAAAAAAAAAAMW7fR0/mnm3Ru0/q1U7o8G1WMcwbrQ0s7IXJLI/V32by911UaXRUyTH2hT82Oc+vtij7zLzYcEVSY2ZhuWdiSK9G7fRv1N+PXVyaec0Q1avSW0+eMMz1WvwVhCgwjhaSnpI2tmWFVle3/k5GrvKVrdXfUZOZ6LLpNNGGI91bqS+0NuzKqrndqJ1c6NyLHoqJsqiqWrFgm2kilJ4RW55eNbzP/iTLtnRZ7ja5KCewTuic1U0V6eAio2XJE9qLuqm61p0q8Lg7SSuxnc1ghWClljTRm0i8rlN+8V501a2nmXPprU+JnLjjjli5qWPEGCcayYitdWjVqZFlRGqiKibk05fsG158eowfD3jo6dx08xb4mnWG7YGzppq+rpLPW0U3yuRWtWRV1TVTRqdmmInJSfCHNg3SadmmSOZmWs8Kesc272pj9Xw7CqrfD3xj/Ha8zk9+XdvFuMERHSWdhLOCy2Gxw26ksE7Y2tRV0em9dN6m7VbTk1F5ta6P0utx4MfYrVpGK8QUmIMa0l3s1rfRzq9Vmc56d8qqdug0t9NjmmS3MfZo3TWV1GOOzXxhuefz/laWG3zJqx/EbX26tTUjdor2dRe8f8AqW3Lx26kJjwBaqS04ZpKekjRjUj03EZr8tsmaeWduxxXDFo6yh3hL2ShgrqK6xRIlQ6ZjFd9m4kthzWjJOL7ccsb5jrbSd9Pm6N+h/k0z0c49Z9Zb9tuxehjRhwcMP09ZimtudQxHox8jU+xUVSa3XPNNNWtUHpsUZNdaLdPFL+dNZJRZeXSSFVR6QrovgKzpI7WppWfutMTNKzePs0rg02GhW0z3x8SLWOlc3b6dFJnes1q2jFHThBbZWuW18s9eZSterFbLw6JbhTpKsS6s16CDxZbYp5pKatEWrNZ6S0jPqnipsu3wwt2WNe1EQ69vtNtVEyzSkVpMR7S8rgz2ikpsKtuLI0Sadvfu8OindvWabZOx7IbbMMVtazxuE1bqRslDcEiRKhs0bUf9m0h52O8xlnHHSYl37tWJ0U5J6xKWMvXukwnRucuq7Jw7hHGeWja5501WwHEkXxTEjon/dUyNcvfI4xL002t+ds89PiBLNL81i8xPgZeXYAAAAAHTWy8RSSzL/waqmJjmOHqkc2iFM8zq+puOPLncI3LsQz6pr0F42qkY9LSJ6zCu7zbvM8456VWsy0ufZTCdHMqqqtjazf9iFV1+Hus0wkduz97i59vBsxxO8AAAAAAAAhrhSc3KTznfAldl9eXnN6F/wBN3yk5j2/7lvwOfcPXs5ND6bbjidoAAAAAADR83MG1WMbN8ipahkLtOV3lOvQ6iNPmjJP2eNRXvdNbFHWWflhhqfCuF47VUTNle16u2m8m897hqo1WbtxDj27SW0uHu7T920nC7wAAAAAAAAAA0vM7+HReevwMSzDyrJyoYZbpbv4bT1DEvSZyGGHMyAEeZ+cxqjzHHXoPqKft7t9Pl/TW8i7fFdMtayjlajmvROXw7KkpvtprmrMID/HbcRf9o4ttxnwhWYhw5UuV8UlO7i0byIrnKdl6fHYceWv2l5ycbfrez+TauC2v/p7wqf1P/ac+9dKunTz/APJn9tIxFeKSkzYmuF1pXViR7Oy1F000VTv0GKZ0XZpPDm3u3/zYmfaEkVWdlnntzqF9gnWFW7OztoRs7LebdqbujFulcURFatWySn4zMaqqaGlWlppWa7CuReVVO3XY/wD4vYyTzMOOctbaiL4o4iXp5hxphrOGiurE0Spe57tDk2ue/wBNfF7O7fJ7ru716unMNExlmPTW1d9OlLFIrXeRDO2xOn018s9eZeNyy8ziwfqZ/wBsjLSpiwjju9WdibMHHbLEbyIiIedXNtVoK5Z68EYow7jGOnhEmSNO+95jXK7TrtIx0jG6/Y5Tbro7jR1rH3apzRq9dMT9v/8AD0eEDhe6QVaYstlQ2OSmVZNOlTk2fVVrfubx5kjuuCc+ni9f+rAwBnXLb6GC3X+lmqKl8iNSRHbkRdx26zaK5L9rFPEInR6++LHxl8U+WusZX0MdXGio2RNU1K3lxzjvNZTmDLGakXj7vl3fxdqq3p/xhev+FNcdYb6eaFesoLbR3vM25XCsiR8kEjXRqvQpZtVknDo60j7ofU07zXzKf77QU1bZ6ilnjR0fFO3f2UrcWmLcpjHPZniP0r3lFQQ23NeupKdqNjY9uiJ5S1Zstsug7Vlb1WGuHcopTpyz+E7G2bENsicmrXqxF/u5Di2GeItKY3Kva0vH/qZMBWqltmFqajp40ZHscifboRWuyTmyzMvO307rFHCDLvR09szxp1o2cXxrXufp0rqhO7decmjtFvs4N+rGPNjmv3Z2faNuWLbJbJ02olnaiovTq01bLHYnJeHVvXjo8absI22lt2HqWmpo0Yzi0TRCG1eS2TLMy3aHHGPFEx90FcIex0NFim23KCJGzTzo16+FEQmthz2mbYvtEOX/ACHFX4euXj+0p1wXzVt33KENrfXt+3VoPpqfp7C8hyW6OtUfMyxy4hzXntcEjY3yyu0cvInIXLa8sYtL2pQ2915tR7UfB1vbmNf2Vp96IvIeJ/yDHE8dlzV2m8xE8p0y8wzNhvC8VqqZWyuZHsKqcile1+prqb9qISmh0s6fnmeqFZeLwXnUrIWbMVVsIqN8LlVSY0lvitDPa6xy592iceprenTwZmdtw7ZMb22yRao1qq12vIu88bLh7qt8lnres01wVrT/ALPU4QjOxeXdtpafvGIrEcidPepqc+2WnLr7TZvyVjDoo7Hhy1zKzM2zYTw9FSxWOZ0zmpxsjXp3yknr9uyanJzNvBD6HU49PXwr4y8rNTGVtxjU01VR2aSCuZI3/wArnpyJ0DbtvvpLzzb+vs363X0z4Jr2fFIeLJJpeD8j6hdZVpu+Iq/EbrHHu7tt5+W+Ps7uDFZqaDDMlxSNOPWVzdr7Do33NbvIx/ZxbRjrftZePHmYeVwp7fStpaStbGiT98u0atiyWjLMQldfjrl089r7dEnYFe5+AqdXLqvyVPwkdrPWsxt8/wBYQfYP5hYg/t8Sy6X6OiA3762z/9k="/&gt;</a:t>
            </a:r>
          </a:p>
          <a:p>
            <a:pPr marL="0" indent="0">
              <a:buNone/>
            </a:pPr>
            <a:r>
              <a:rPr lang="en-US" dirty="0"/>
              <a:t>        &lt;image id="_Image4" width="305px" height="50px" </a:t>
            </a:r>
            <a:r>
              <a:rPr lang="en-US" dirty="0" err="1"/>
              <a:t>xlink:href</a:t>
            </a:r>
            <a:r>
              <a:rPr lang="en-US" dirty="0"/>
              <a:t>="</a:t>
            </a:r>
            <a:r>
              <a:rPr lang="en-US" dirty="0" err="1"/>
              <a:t>data:image</a:t>
            </a:r>
            <a:r>
              <a:rPr lang="en-US" dirty="0"/>
              <a:t>/png;base64,iVBORw0KGgoAAAANSUhEUgAAATEAAAAyCAYAAAA0huxyAAAACXBIWXMAAA7EAAAOxAGVKw4bAAAfbklEQVR4nO2de5RkVXXGf1XddW/feTmMAzLCoKAwIw4iKjrAKDGCEI0JKiLmoctkxZjExMTXcq2suIwxWYkxiUlMYhI1RpdRjIKiID4iIAqIIAioCAzDQ97DY4aZuXNvd1flj2/vPqduV1VX91RPd2PttXpV132cxz57f2fvffY5VRtLGgxpSEMa0lKl+kI3YEhDGtKQ9oWGIDakIQ1pSdMQxIY0pCEtaRqC2JCGNKQlTUMQG9KQhrSkaQhiQxrSkJY0DUFsSEMa0pKm0YVuwJCG1C/</a:t>
            </a:r>
            <a:r>
              <a:rPr lang="en-US" dirty="0" err="1"/>
              <a:t>lRVnz</a:t>
            </a:r>
            <a:r>
              <a:rPr lang="en-US" dirty="0"/>
              <a:t>/7M0aS1kW4YUyMdlocakNkx2HdKQhrSU6XFhiQ1n6Mc32fiOAiN2aTJLk/F9LdNlJf7/8U6D7ndelKNAA2gB41maTA6gmbOiNktsMYJB3KZuFLd1oU3bIc0fDXpsf15l5fHGx8eFO5kX5QhmVWZpUti1RTe7LsZJYjFTxK8M2AwcB+wFrgKuBupZmkzOdqyt3JEsTSbi/</a:t>
            </a:r>
            <a:r>
              <a:rPr lang="en-US" dirty="0" err="1"/>
              <a:t>wfc</a:t>
            </a:r>
            <a:r>
              <a:rPr lang="en-US" dirty="0"/>
              <a:t>/EVJeVE2gIksTVrx/x2e6whMzmt7t4nGZQuQA1/O0mRbXpSj+5Ofbe5kXpTL7VoLeGwhFS1iVgqMWZvqtK+o+rXdgIOXg9miE8ohcPVPpkT+txw4HfhtYDvwr8A1yL2ci/tSA+p5Ua6y9/</a:t>
            </a:r>
            <a:r>
              <a:rPr lang="en-US" dirty="0" err="1"/>
              <a:t>NBtHmxk</a:t>
            </a:r>
            <a:r>
              <a:rPr lang="en-US" dirty="0"/>
              <a:t>/G0CSy3iX93N5nsQ1ZHkO79AvBOpIM/BrbZvYn9ZUiMgtDZYgwfAk4DbgPOAB7d3xZNVF+KZt3fBv4EeAwxbRwJIQjERpFg/wi4FPgqML6/Z4N+yAB2BKhlabJ3oduzRKiFxruBwKwgxMb6psiqGwHWAW8HXg7cDfxjXpRfBEazNBlfjFb8XCkyBhLEy9cA70E8PQ94t+tK9OwI4jdA0YUXNYL+PcG+L0jKlltiPsBPBdbTHkRdKPI2rUVtmkBuRTO6589NIrP2N4AbgT8Grq8Ozn5reReytuz3wOcSJ7fGpiYAgmzOGC+FNgCrWzmbgd9CE+VBwKlZmpyXF2UTHl8Ws/clS5MyL8rVwLuBo5AxcHZelB/M0mR7XpT1LE28/5Oz4MVI9LkgmFFdnYwHe7GQt6UBfAuZq74aAvAU4GnAYag/</a:t>
            </a:r>
            <a:r>
              <a:rPr lang="en-US" dirty="0" err="1"/>
              <a:t>xwP</a:t>
            </a:r>
            <a:r>
              <a:rPr lang="en-US" dirty="0"/>
              <a:t>/ALwFuCkvypG5xE0GSdEMdyDwAmTOfwXY83hSmMVK0WocaBKcJChdHUgWrHH7icy6atpXnwhSgh5NrVgCLqcr8qI8N0uTItKfWvTOoqAqiLUqn23UKTDdKwDY6focKAaxzwAXYz63tXM58ETgl4HfQdbaSchkfiMWK+u3ff22u/pcJ5CMZrckL8oSeCXwZhQ/uBK4yxSLap3zyeteCwz9lFV9v9M7vSaNbs93a1NEtcpnfL3nCnUUD6oB1wP/BZwM3ANcGMXgpq2Iz7esz3bBZ5YyWnMLC8X+PoQm+AZwAbDTw0l5UWYI4F8JvA14EPimfdbtXife90XztYrZzRLr2LBuKxVxA6vPDtACqgEPAXchoNpLALNR4FZgK/ABNMO8DHgxcFFelImZ01NM3Nd2V+/FyhxR9f0nIavxHgyc+w2sDorX1WfmUlanvlfL6gVgMz3fT1pNp3J79SG6Ngn8DMnJx5Ac3WPjN9mt7f3wv/pcvzRfz9tz/</a:t>
            </a:r>
            <a:r>
              <a:rPr lang="en-US" dirty="0" err="1"/>
              <a:t>mzT</a:t>
            </a:r>
            <a:r>
              <a:rPr lang="en-US" dirty="0"/>
              <a:t>/j8P+IFde8DAK/a83BI70t5xF7GngVOhKRzpNEkP2iuaVbKrBaZ99XLC3DQ3xccrg5mAfPFBNZawEjWOwMsHpkCB/3OAE4DXAStQ4PZbRGZ0liZNG7QGSpqcCv7nRVnrp91xSoeXYe9N+KzndeRFOYFAtSTEdBp2LfHYg/crGmivo2bXJ21Z2+uces+u19CCRk8LKArcjnbof93GuAZM5kXZ7KLQcf/9fZ+pW1EdNasjLmPEeBPzqhb1YcLGaCYg8xXGEYAKP0atPW6tV6lA1sUjSDbaxtrqdrlu2qKXy7TL/pRCRgs2rhN9K2mlrtZM+hLV1c+zKeJT055t5UW5C032EMbOxzRBoO7taSAZrRNktYZ5Nz1o1Mpr7QdMmHXG/iQRIBhDp9w6Fyj7vgummF4V5LmSzyyuKFOzbF6U41ma7MqL8nPIHE5RnCx2ETy/ZRJb5cy1zI49N4FM7pa1uxkrh5MJajw4bhEmJjhY+YU969nlMQ+8DVMzXIVHTbuPtdNjGk1gLJo8mtbmCaS48ew7jaz/LSt7JC/KlQSXfQIJqLsN9S5A5orvLljL3hlDwI3dn8rZs/fq0bNp1Ie43nrk+vWiuE1pBPBNK2sC41sWZZFH4FMS+N9mrbk8eT0RII9bH5aZfLQI/Heg85X+vqhSVz9uuI/dTBZ3DOLxsy7j0C57TZtwIRgL8aQyQYgldiOXo0mT+xURJoAMjUFjwswg5rOqCcJzgOciRnwNuUUvR8H0DcBKAtBtBb6O0h5ccAdFnRTfy78JxZx82XfKhTRBn7B7L7X+PA0B3iiwE6WXXAZcgiyb2PX0RYL1wItQPO4HKMbyGuAXkcvYtHq+kRflfcABwA7gGDS7rUJ8e8jaXQf25kV5CcE6OBp4NpoVL0cLGpuRpflMK9OBdxuKFX4bE5Qu5NbSodbWY9HCSMPu7QLuIKSr3Bm9EyvYBiQHdZSvtQPlcZ1s7cL6di6SgYKwBH8UcIrxfo09u8v6cDlwhZXngOcUW2Z1BJjHofjnMVaWg+vtxo/LsjTZEQOZKVUKPMvee8TqvDsa3yehUEQG3GztOgCN+WbgcGTpe47ZrcANSCcezWeR3pMX5ROAX7LytmVp8n95tFJYsZ7rSCaeC9ycF+XF0NW9XInGZBUax68ZCD4ZyX4duA6N38q8KE8BViPdOYaQn3dGXpSPYNYfktPz6eJeGkBtyYvyJOAZ1o4J+/spkofLiORqX6lfS8yTCp8DvN7+vxl4IfBraFAPQcLhDTsaOAIx4st5UboFM1B/OCrPyxy3NsTXPF7VRGkkZyEhPQL5/+7K7EVuxtFosL8IPBzV4Xw4xMpYY9c2Ar8ObELCPmHl7UaDtc7K3mB1rQDOtGsed3gUJQvutGvPAF6NBGsXEqxX2OchiK/Ysw8AT0fgfEFelDuqvI5mxGNRDuALjRdPJLi5Bcq5Ox6B23nATzqw/SgE2i0kpKPAq4wP3q4d1p9v2vcaAt/XIbB7ivHB633Q7q8HLkSxT5iuLC0EYC8Bzra2PBUBDoj325FMrsmL8lxgt1kmPobLrI9nIcC7PS/KezDLE8nEmda3byKAPRPlUD7d7o8RrOljgecheToH2OZA1IdlNYYWpQ4FbsyL8nvW3up7dWv3ryDZvQ64OkuTnZVxrhtPDwfeYO98HQFsDcniG5Dc+CS03Hh5IEFOQfJ0NmESAnjYyipoz2KoWV1nGa88YyAlWIQbCZhwQT6gzIF+Qcwbeyia+XYDb0KCsBFZZFcgZWogBTwGCeRTkBJeYo2d77ytFQRQ8nb7wG5EKzNnIIvpfuCHSGFGEeM3IqXYZO/8D5rd3T2pocE9Ac1yBXAwGvjbgfOR9bQBWXVbEN9KgnU4gkDS43p1NLAJwXpcBzzf3tmDgGsjAocfoeD0CFKqoxGv11s9F1nsw2dzB7AT0LidjsDrTuB7wH1RWc9ACrDB2viveVHeiCWdmqu4Di3BjyLBP9DqvgVZwiuNNw8QEiKfbnWfaX29HVk4pfVtA1qM2Wjvfsreh7AzwxXlRQjETkDgd4ONYYKUZJOVebiNz+doX7RK7N4W44Nbtf7MKmTtrEUgtRYp81rj+3eQMqfWr40ITI8zPnwAuKObkkbfR22M1lqf1gMfy9LkWvMaxs0Kq9tz66wdh9rfJ9EWrFFC6MHj1ichi2sPAlbv+xPs3iRwuclzA421T7YeYhkxPk5E74/RDl5utLTQ2G5CMvQz4Ls2Pml0/TDr527g0nwAuZz9glg1yDppDW4gt+MchOgPoE4ehdIbTkGz1FuBa2m3agZFHifwWNcGBGQgq8YtspUIwM6y+zcAn0AgdgdBAV6KrKrDgD9CQvITj+tEsTh3kTejQboc+DQS8Ibx4Hq0x28NUqZXIzfyMeCfkMXg7mSBBt4p5tGL0Vhdh6zDK5DSNhDwvg44FU0cb0Qgd1PkhmB8+X0EFABfRrsbbgTujcpycHgWii3eg7LaHyXEIh1QViD3pkSz8/9aG1chC/ImpAApcl9fgUDoW/bstUj51iPFOgMJ+kn2zPYKL+pW52bj2zXAF1C6yt3Gow1INs+w/99oz91G9xyn6jW32BLkfWy2us9DVuLN1rYUjfOLkUv4NOSZPAy8jxkWWqzMvUjZT0NycqLxJQYKz2l7tvGqQGD0AiSf1bzODI1hDY3bxVFcMtZlH8/dwN+hMSuRVf0q5Gp/0MpwS7ZALrS7l3FffsXKvxiN7w+QobAcgdgbkHw9B3gX8H0g31+WWNxQ/xxDzP9z+5yM7m1Dwr8OzWgno1nq/2ifNfaV6sg6qAPNXHs/X0VYXbkaKdE4sq5OQQN8CxqcL6JB8SDyVgRuByAl2ITcrlsJQfWYakiQt1l5FyOhBIFDLUuTn+bKv3Ez/TQEYhfYe3ECYjNqe5wJ3UCC/Y8ILHYQtuPchni9GinTCUjYtxnYuuV3VtT/LyAQvR4JrQvQVgRCpyAAPw4J3XdQjDDmu2e/jyIQ+TBBDqrB5NUIFA9G7un/AF8irArehvh+h9X5Q+tTnJcUlzmCXNW/Qe7e7qiuuxAoH4CA5WjgJVma3BoF470P0G6BEV3zI2bWovE6F/hnNEF4e7zt11p7/gxZLq8FLsjS5HK3qOhMbol/F43pGIon/Sft8aI6GreXIPko7dnNeVH+G1HM0sp7ErLix1Ec6k57b8J4N0qYPAH2ZtqxsMLeORJNYLuB87M0udsXutCm+4kKLyEs7HwX+As00cYr17ejMT0UhQ1OBp6XpcklM/BoRpprZn4dMf0DKJjsnalhKxhZmlwNfBZ1ZDmazaa2M0Uzw1woFmz/nqJk19OsnjtRLMBXQXYBH0eW40fQrFoSQMTdup8B/41mn5q1203oaqDZBeGzVm68pF9DwBorSafZsG3xoUM/69aWTyAAqwbu60jpv4yC6asQYKxCgttC1rDP9D8GPopANhYcB7ztVs+FaIyPRjNnSnCn/a+OXNEL0azqABaXV0OA8kQ0LnehScFXU/3Z7Qgo/tL4ea/da0Zlerb9dgSEFyKrIObrBALKc9CYr0JK4+/3lLssZKX7c3sRiP+z8S4mt+zuR5bHZ+3awShmOEWxvEeroL4Idqu1OUHW9DoDiqnz09DYbbHvDfs7Fjg4WkRwi20T8iT2At/O0mQPYXKMrdFO4F2l6rPd+DeCLNC/ozMm1JCMfNae9ZNJ/N05Y8JsQcyZmiGk/RoSTJ9RPH/JleNigtJtZLoJOltKrYyxvCjHkEl9BEL1d6As4zVW/0fRLOT13YsE8X1I4PZG91rWbrcMrkNgNkEI3sdWmDM7RT7/l7BldhPMqfyrDgmHEKyKZpYmk/ZOlS8+Nima6S9BvPSl7pbV4e9eTYhBefDUy9iCYpNNBN43EBZApuq31IA6EsarkaW4GrlJawjAFYPYj5As7CG42DHwtKI2g/YqHkQApJgfuxBAFdH16iTQQm6qT0LOBy9v3N6/Cc3+KfDkKJWmzgxAFtVVQxOD86zudfk4Eyz0PUiu7rE6n291dgxcRwo7iiaL71jbDkKxZgiTRh1Z8R5f/hHi6UHIco3jnmOEEMcOZBlBZ/mtUjweVP533a6uKMYew/eBbyCAHacdEwq7dinBct7Yob5Z02xBLBam71rSWrynyskZ9gBiegsFf7vFJPqhJpqlTkRB0C3I7TkDxT3+EJnRkwiEPk/7iRc1BDTfR0rqba4TkiYbCBgzBBgtpruQEAaugdyJu2Aqf6wGXWeVabNZrmTJXs+2kAI9Gn3vxOvtBCBZbW1z6/IwFIvabWXtsXfqKDFxFOV3eaJrDfHoEaRkB6CYot+bEmzr+9105pWD0w4E9uNIEU+0T7dwq7lHcX5eDGQ1K2Ob1Tm1UBTxzP/2GM8aHdrflaKyvO0PoJhaW/8qY+YW3l3IJR5B8n6Q9aNXblULgfENBJfsuOi+x+aOQcD0AIplFoSAOQRPYTmyxCeRlXyr3XdrrZf+9eJNN0ss5tdVmZ3O0gUTWtamXXbtydG9OdNsY2IxA66pXItztvwzzpWZyRztRt7BEllbbyHkmKTIXfDZ/mEkDH+B4l7uv9cMYDyW5ydirEbKnSFBX4NiGuvR6lWsYN3afYO1bcSTBaPlbn+mypcp66zDs9V+N1Eg+THaLbkqTXS4X1r/jrDP+1Cc8kVMB0OvK0FgfxjhHLdlSDlq0XNNBIrbEEDFpx5MgZwp+33IWjsVxVveZG06F1lM99NuZdIBmBxEdhPcUV/M8QUXf97J3RjPseqX3KIsrH9tQFDZHRC3cRzFFU9Ck+HheVFupcP5WpX8xiZy7+9H4Hd8XpRZlia5TSyr0MLIBJKFc9FizqHA83IlDXub1iPA2wtcmaXJnXlIxu6n392uVT+rNIk8hrZ3u2CC/z+QE1n7BbFODe+UhT7ftAehuAvkbqRAO5AlchmKHd1DO4B5nlgNKekmlNezCYHVExF4rUTA6GZzJyuhSr7COJ8Uu2fdqBpnc8swQ+DcQJbqXzE98F4tx1fnfBHG+VF1Mwq0AjztzKlIYb1dl6B0hNejGfhsBGrXo3G7EsWFHqTd1a9Sr7b3otm84zyYAHYYmLRl/nd5ZwJZYv59rFcl0eSaoBjuNShn7EjkajkoHIHikuMoLncXAj1PJ3lqliY328LWC5CbuR25qN6WGeOB+0jdvJZ5p6XwQyHO+AZKYbiGkEA3ikDtFhT/8EzvEd/6EQFYnZDE+BYEXi2khHvs3fuRC/UoEo4jaI8T9Ap8zif1U0cvpfdPT+OIXYtefXKhvIOw6lqljorhfM/CPsh70Qrm7WgMjkLjsQVZhvejlcbPoNy1OD2m2r/9OXHOVvFji6/fdtYICwgvR1bc8QjExhCPPEftEmQpX2bPrkXAdTPyKLagcbsfhVUghBXmm2/7Iqdzpn0Bsdk2Zq6zgL83gnKHLkLt9ozhFiHfJSFsyI4tsBEkDL+HctYyFFv4IVKYnyEluw8Fch9CyZaHMbOVtVhArBv5okQLzeLvQwI+U7/i+NJOxKNpOyHoYSVW9iKCJopPoZjOiSh95VgUtD6QsOvhb9Bqq1uBC0n7wvtm1Pde5G70lSgksgJ4YV6UH0fewS8gXtyC5LVEK4Dbkat5Ql6Un0Y8fKbdvwa4LUom9bSK+aT9OblM0VKwxGKKA+q+GbWFUhkmbKGhGnRtZDqGZzM6y2sMWRb/glaT7iW4D7HVt4z2M/3n0xSfFzI+TBK2N5Wo77fQOZ8L2gO13vdmNCHMtR0QtlhtRzsbvoIC/C9H+X2+n/G1KFb2E6afPrxYyV3wA+17iQDJ702jONXCcqV+ivp8Esr1exIKczwXTdpXIt5lyP28BU0GzyOk1jwNeRbfRvx2r2Wx82/ONNc8sYUiDwoW5i4WWZoUWZqMx0pWic/44J2OgKmBzpH6GLK46ihOlhBOjF2HlCs+cmaQNN8C5RbUKIobPoJ4dwjtW588obP6N4r4MWZ/o/uS1xfFxjzOVCMEdW9HE8r7UZxnFFkTR8+1vgFSHZ2QMZMMuLx5Bn8T8fxOu97znLKorhKlT3jow7eArSUcpAnBE/</a:t>
            </a:r>
            <a:r>
              <a:rPr lang="en-US" dirty="0" err="1"/>
              <a:t>EfS</a:t>
            </a:r>
            <a:r>
              <a:rPr lang="en-US" dirty="0"/>
              <a:t>/FtW89E47YTuLGyyDJXWvTgt9RAzGlq5SpOUeiydcFN6KcixXkE5bIUhHyfMrOferMyNiHBiXOi5oW6bAcZFDUIcbAcgfNGgiU7jnLbSv9DiuTntUHIZ5uTMuRFOWJuvlu1NcuNmzp6x/6uRPGePWil+AA675LYXzSKLJ6jEc+anouV69y1amrMJJr4NhJST7Z78L6P+lqEWFdpdZ+KrDI/AeJ7Ng4F4afrSrRy/KvIYhtHk8GN1r4yKr9f6vTsogWzbiC2IL7tLKgtraNPBXNlcOWZJFJUG/DRvCiXIXdm+fQiBkLe1v0hFD6+NxK2tbwCKVtGtPKah9M9/</a:t>
            </a:r>
            <a:r>
              <a:rPr lang="en-US" dirty="0" err="1"/>
              <a:t>ViedWgZ</a:t>
            </a:r>
            <a:r>
              <a:rPr lang="en-US" dirty="0"/>
              <a:t>/</a:t>
            </a:r>
            <a:r>
              <a:rPr lang="en-US" dirty="0" err="1"/>
              <a:t>zeAQ</a:t>
            </a:r>
            <a:r>
              <a:rPr lang="en-US" dirty="0"/>
              <a:t>/3+HMEsRdbCIdhZXNHqZZyougMp8iDAa04yHFkvPnkdhvYEjiGrrEZ76oBvCfITHw5GAHONTQoJdM9Gj8oZR4BzPVpdX4aA6XQr7/tZmtyfF2VqE0CJ9ibeRTiF4ngk31dlabIbSOY4XtNWunt8X3Cqgth8KNhM+SX9vj/XMuJ4DGiGPwIJV2axiAYhJ+pMtEnaY0adsun3lUaRkPrprqMo4bbTCtJs646fd/f762j1ag8CsdcgPvjJnQlKdvUDHVfaM+9F+zXfjGIu9QjsOo5rlOzrhxuuQRt/v4K2c23B3FTjve/CeALKe1qBgCzeTlStpx+exLG9KvU76bUQn85GK6hYe51XHoJYhvK43oDA6AGUy+Xl9KQI4BooRns5kpHDCduHLqskUjdQfOwqwqkofuLJ92aociad9Db7sUUgORkh7CKoljUbGqg+LTVLbC7g6n28npDl/H6Ud5MQNlivRKdMvA9T2D7rnMsq7Xq0VepAa8/BKP6xOqp3X8HbAbiepcndaM/a3Qgc3g78AWF7ku9pzawdb7O/A5FSbSMk284mbaBu/duA3PkT0c6KF1hdDat3NTr94dV27ScIdKsLK/vqEsVt60gdLKYainP9LVqAWIH65H07GFmr/27fdwGftuN0kqzP37GM7ucoMdh5naDcuevsmdi134NW7H2VeASNlYPYTMuiM2XoHwi81DaGp4RE2mUsIoyoBiw9gTU+2aDb/X7Mffff43dn23mPJxTMbYnY3zkHneRwJFLUT6Fzpn6IBusMpFwNlIVfQ4HSgrCKV4vKrOZS9SJPAbkFBWhH0K8xHYJA4mUIVD8IfDRLk72W/e/7UHvWES3j+7h5+2ooa75h/V2LrKpDEEidjnKzfoAE81no5IdDCVbBR4x3U8qT6wc1PBu+rW1Rftikzdz3onOv1qEYz6kIFL5B+MGKF6MTGtaiNJeLUI6TLwK0aD/sstMevyrFfKge51wtoxN/3dV9yL4/Ey1AXIb2BG9Hk8AL7a+BAOibyHrF6p3RBY/u+wmoVyHX2reOXZmlyR0GimX0LEhW/Yelm8iK2+FuZx6dEmvk+xh9h4H31e9NolXPvfb/ewm7XH4TJSy/NUuTT5o16u1xmZiJfDxgZpDti6ogVqKVjWpio3dykpCE2G/MokQD4oLUrzUVxwp2Ek5k6IsiZZrIde751rwo34OODjoczSrvqtSzGyUcvhv96viTsTP3O7RtJ+2nVk5rW7SE7kD+ReTOnYZm9HcgfhT2dySyCB+y9uxC4NLTpfU4DeL1Y1Q2txNOjPgQ4VfVD0MWku+9c0Aq7ZmfAv+BEox3EdwIB4A9hCz1af2OgGwUJW3+tfXpFMTX36H9NwFKZCl+mnBEkrfJBX+39a+XssT93mvPFx3ujSO57GRh1q1fexAoXYFkZQ3KqD8jKmfC6tmONoq/H3gk7+Nk15gifjXQiu3V6Did7cjawvjhPwXoz25Dq5TPtWevniE3zUHMD/r0a9jkWUfpL19FE85KZIWCdGEPmnA/adcmkC5MHcLZjaJ2+U6PgRzJNfWLPfZ5DnK7ttMOZH7/UsIBfnfE9yoDFZvG/47yXW4hsir6GFiv8zuEhM2tRIzqZ4Yz4Rg3IDs/1ymlbyac6tmwvt6KlOcLiMHnWx9vJACZ17cV+Dc0wJcZP9za6gjSJnh5XpRvA96JlNnjDTuQ0HwUnfVeQ5bIf6JZ8HqMdx367PU+hrLdr0Kb0qvboTxr+8Po9JFXoZUvjw/68Uq3IqX4EsGla0a8bOVFea31v06wpqbx3j79SJlr0cTwSwjEjyKcILrT7n/e+OkA6ZOeg8kOwqpcbE1VyY/r+RwCg62EDf0T9v+3rNwHEWj4ezGvRtDYftz6+RrC6a0O4Hdbey7K0uRSA5a6r0jOIbDuE+SHUa7Yw8jyg+mbuFuEAzaPtWcvsXtVK8v3aN6OkolHEK/jfvvzOQo3/CmykB0nHkT68ZFoP+YVwN/bO9vi8rr03fu2FuUCQv+Y0JFqY8lA9mAuCcqjn1WzVciMAE47o9nNj3cZdP1TKQa5jmnxUyMK7GSJrMOvKw24/hHsJ8eMH57U60q5K9os7y5KvyvAver2c/w9SXkZof8lYVWybvXNd3Z5t3bW0MGS56BA+WfQTg9X2gRZ0S43e7M0ye3dgciO7/</a:t>
            </a:r>
            <a:r>
              <a:rPr lang="en-US" dirty="0" err="1"/>
              <a:t>PNop</a:t>
            </a:r>
            <a:r>
              <a:rPr lang="en-US" dirty="0"/>
              <a:t>//6yYXs3l2lvWP2AS0ipDTtzdLk92DqGOQ1OZOmo/rVk+nTb2+ktey+z07YszwIKjnBs2KZltnr7ZY5v6olVlkOizO7ye2RcN/Zszb3ay2Ow/H9tQQIPRlFht4jljZuyLBi0/b9Do8ERWUy9VTMfLw+4X+YyZlF6tt3HjgP5v1aKWMRh7Od+9YZx5+f7Rm9fQDOL4B2cMCcf99ta1O9HuUlXY5P1r0wfNe/IjK89NKJ7r0IV7h9PImsjTxOBnGyxQUNtiXpGAnn2Ci1equfZ3Ns9ZeX5CooTGe9ryV2cx1Zt9jEd9G7FoRleeJ0S36kIVBYEKVft4ssb5+RTv+Pp9tqda9P6gao+nFh0G3q1fd+5v/3ahiia1GJ8i+GXMRO4HUfPJsoambfCwmqlpiPRVrLoq3r8o6SGWPY1YdrMy26/3yYq596qTMMyl4P+XO9E41bjcTH+Zaz2zrno9650OeOz07H8A7m7YNmi/xc536uq/9H/QE/nNliQ1pSDNRJ0ssS5PfzWc+T2xIC0RLde/kkIY0pCEBQxAb0pCGtMRpCGJDGtKQljT9P5kX8uJmvAHwAAAAAElFTkSuQmCC"/&gt;</a:t>
            </a:r>
          </a:p>
          <a:p>
            <a:pPr marL="0" indent="0">
              <a:buNone/>
            </a:pPr>
            <a:r>
              <a:rPr lang="en-US" dirty="0"/>
              <a:t>    &lt;/</a:t>
            </a:r>
            <a:r>
              <a:rPr lang="en-US" dirty="0" err="1"/>
              <a:t>defs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&lt;/</a:t>
            </a:r>
            <a:r>
              <a:rPr lang="en-US" dirty="0" err="1"/>
              <a:t>svg</a:t>
            </a:r>
            <a:r>
              <a:rPr lang="en-US" dirty="0"/>
              <a:t>&gt;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3DCDC4-C2C8-48DB-3E22-98721D681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188" y="218729"/>
            <a:ext cx="9612085" cy="1325563"/>
          </a:xfrm>
        </p:spPr>
        <p:txBody>
          <a:bodyPr/>
          <a:lstStyle/>
          <a:p>
            <a:r>
              <a:rPr lang="en-US" sz="3600" dirty="0"/>
              <a:t>MMS in partnership with University at Buffalo (MMS Labs)</a:t>
            </a:r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8E615F61-EB0E-B4C8-2333-DBC13C11D1D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076257" y="4844468"/>
            <a:ext cx="9232900" cy="1741064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1B3C3B19-8AFA-2349-BD34-BB4B1065C85A}"/>
              </a:ext>
            </a:extLst>
          </p:cNvPr>
          <p:cNvSpPr/>
          <p:nvPr/>
        </p:nvSpPr>
        <p:spPr>
          <a:xfrm>
            <a:off x="3341971" y="7719317"/>
            <a:ext cx="7442719" cy="281388"/>
          </a:xfrm>
          <a:custGeom>
            <a:avLst/>
            <a:gdLst/>
            <a:ahLst/>
            <a:cxnLst/>
            <a:rect l="l" t="t" r="r" b="b"/>
            <a:pathLst>
              <a:path w="9108440" h="292100">
                <a:moveTo>
                  <a:pt x="0" y="291566"/>
                </a:moveTo>
                <a:lnTo>
                  <a:pt x="9108313" y="291566"/>
                </a:lnTo>
                <a:lnTo>
                  <a:pt x="9108313" y="0"/>
                </a:lnTo>
                <a:lnTo>
                  <a:pt x="0" y="0"/>
                </a:lnTo>
                <a:lnTo>
                  <a:pt x="0" y="291566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2377104-1EA4-D33F-B1BB-4AFA677FD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8" y="1628996"/>
            <a:ext cx="10515600" cy="487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14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9ECAA-3612-E95F-F868-353E988E0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999"/>
            <a:ext cx="7356566" cy="1325563"/>
          </a:xfrm>
        </p:spPr>
        <p:txBody>
          <a:bodyPr/>
          <a:lstStyle/>
          <a:p>
            <a:r>
              <a:rPr lang="en-US" sz="3200" dirty="0"/>
              <a:t>Our Predictive AI System Understands</a:t>
            </a:r>
            <a:br>
              <a:rPr lang="en-US" sz="3200" dirty="0"/>
            </a:br>
            <a:r>
              <a:rPr lang="en-US" sz="3200" dirty="0"/>
              <a:t>Machine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961E9-B497-2D5C-A9D4-00371C351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6177"/>
            <a:ext cx="5022669" cy="4351337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MMS Labs </a:t>
            </a:r>
          </a:p>
          <a:p>
            <a:pPr marL="0" indent="0">
              <a:buNone/>
            </a:pPr>
            <a:r>
              <a:rPr lang="en-US" sz="2000" dirty="0"/>
              <a:t>Our system is designed to </a:t>
            </a:r>
            <a:r>
              <a:rPr lang="en-US" sz="2000" b="1" dirty="0"/>
              <a:t>verify patterns in waveform and frequency data (FFT) </a:t>
            </a:r>
            <a:r>
              <a:rPr lang="en-US" sz="2000" dirty="0"/>
              <a:t>to accurately identify and classify faults. </a:t>
            </a:r>
          </a:p>
          <a:p>
            <a:pPr marL="0" indent="0">
              <a:buNone/>
            </a:pPr>
            <a:r>
              <a:rPr lang="en-US" sz="2000" dirty="0"/>
              <a:t>By analyzing subtle changes in vibration and signal signatures, our neural networks learn to detect: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Imbalance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Misalignment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Bearing Faults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Normal operating conditions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More conditions to be added</a:t>
            </a:r>
          </a:p>
        </p:txBody>
      </p:sp>
      <p:pic>
        <p:nvPicPr>
          <p:cNvPr id="4" name="object 13" descr="A screenshot of a computer  AI-generated content may be incorrect.">
            <a:extLst>
              <a:ext uri="{FF2B5EF4-FFF2-40B4-BE49-F238E27FC236}">
                <a16:creationId xmlns:a16="http://schemas.microsoft.com/office/drawing/2014/main" id="{F06D4D94-9824-5166-8476-599DB3F68A2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3592" y="1886177"/>
            <a:ext cx="4510207" cy="3373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41C435-2BF2-4008-00AB-CB76598A7F4F}"/>
              </a:ext>
            </a:extLst>
          </p:cNvPr>
          <p:cNvSpPr txBox="1"/>
          <p:nvPr/>
        </p:nvSpPr>
        <p:spPr>
          <a:xfrm>
            <a:off x="7254240" y="5338354"/>
            <a:ext cx="3614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invite you to talk with us and watch the platform in action.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BF780B-BBBB-F100-A468-6B82879E5514}"/>
              </a:ext>
            </a:extLst>
          </p:cNvPr>
          <p:cNvSpPr txBox="1"/>
          <p:nvPr/>
        </p:nvSpPr>
        <p:spPr>
          <a:xfrm>
            <a:off x="3740331" y="6334335"/>
            <a:ext cx="6300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Let’s build a smarter, more reliable future together.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998B81-F792-7981-7B04-5E74A0746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5046" y="6097896"/>
            <a:ext cx="1582783" cy="62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1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E3579-D9AE-3344-C117-057BD3956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074" y="151009"/>
            <a:ext cx="9232900" cy="1325563"/>
          </a:xfrm>
        </p:spPr>
        <p:txBody>
          <a:bodyPr/>
          <a:lstStyle/>
          <a:p>
            <a:r>
              <a:rPr lang="en-US" dirty="0"/>
              <a:t>A Broad Spectrum of Applications</a:t>
            </a:r>
            <a:br>
              <a:rPr lang="en-US" dirty="0"/>
            </a:br>
            <a:r>
              <a:rPr lang="en-US" sz="3200" dirty="0"/>
              <a:t>Wireless, Battery-Free Monitoring</a:t>
            </a:r>
          </a:p>
        </p:txBody>
      </p:sp>
      <p:pic>
        <p:nvPicPr>
          <p:cNvPr id="22" name="object 10">
            <a:extLst>
              <a:ext uri="{FF2B5EF4-FFF2-40B4-BE49-F238E27FC236}">
                <a16:creationId xmlns:a16="http://schemas.microsoft.com/office/drawing/2014/main" id="{56CA207F-04B1-C88E-A694-2176E042AB3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t="51101"/>
          <a:stretch>
            <a:fillRect/>
          </a:stretch>
        </p:blipFill>
        <p:spPr>
          <a:xfrm>
            <a:off x="1028334" y="4095142"/>
            <a:ext cx="2850176" cy="2127767"/>
          </a:xfrm>
          <a:prstGeom prst="rect">
            <a:avLst/>
          </a:prstGeom>
        </p:spPr>
      </p:pic>
      <p:pic>
        <p:nvPicPr>
          <p:cNvPr id="25" name="object 16" descr="Centrifugal compressors - Compression Service Technology">
            <a:extLst>
              <a:ext uri="{FF2B5EF4-FFF2-40B4-BE49-F238E27FC236}">
                <a16:creationId xmlns:a16="http://schemas.microsoft.com/office/drawing/2014/main" id="{78FF0205-214B-8A95-8A79-CD4EA1E7D0D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7838" y="1528946"/>
            <a:ext cx="3294403" cy="2065170"/>
          </a:xfrm>
          <a:prstGeom prst="rect">
            <a:avLst/>
          </a:prstGeom>
        </p:spPr>
      </p:pic>
      <p:pic>
        <p:nvPicPr>
          <p:cNvPr id="26" name="object 2" descr="Hydrogen Recovery">
            <a:extLst>
              <a:ext uri="{FF2B5EF4-FFF2-40B4-BE49-F238E27FC236}">
                <a16:creationId xmlns:a16="http://schemas.microsoft.com/office/drawing/2014/main" id="{6DD8BBD3-5826-8E67-BB6E-1670E579B07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16528" y="4095142"/>
            <a:ext cx="3158944" cy="2127767"/>
          </a:xfrm>
          <a:prstGeom prst="rect">
            <a:avLst/>
          </a:prstGeom>
        </p:spPr>
      </p:pic>
      <p:pic>
        <p:nvPicPr>
          <p:cNvPr id="27" name="object 10">
            <a:extLst>
              <a:ext uri="{FF2B5EF4-FFF2-40B4-BE49-F238E27FC236}">
                <a16:creationId xmlns:a16="http://schemas.microsoft.com/office/drawing/2014/main" id="{D9867C60-AAF8-26F8-99B5-3D1171BE62DF}"/>
              </a:ext>
            </a:extLst>
          </p:cNvPr>
          <p:cNvPicPr>
            <a:picLocks/>
          </p:cNvPicPr>
          <p:nvPr/>
        </p:nvPicPr>
        <p:blipFill rotWithShape="1">
          <a:blip r:embed="rId2" cstate="print"/>
          <a:srcRect b="49557"/>
          <a:stretch>
            <a:fillRect/>
          </a:stretch>
        </p:blipFill>
        <p:spPr bwMode="auto">
          <a:xfrm>
            <a:off x="1028334" y="1528945"/>
            <a:ext cx="2850176" cy="206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object 15" descr="Cooling Towers Explained">
            <a:extLst>
              <a:ext uri="{FF2B5EF4-FFF2-40B4-BE49-F238E27FC236}">
                <a16:creationId xmlns:a16="http://schemas.microsoft.com/office/drawing/2014/main" id="{D778D77D-9A40-6B13-4DE4-67E40541326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40415" y="1528945"/>
            <a:ext cx="3158944" cy="2065170"/>
          </a:xfrm>
          <a:prstGeom prst="rect">
            <a:avLst/>
          </a:prstGeom>
        </p:spPr>
      </p:pic>
      <p:pic>
        <p:nvPicPr>
          <p:cNvPr id="32" name="object 21" descr="Reciprocating Compressors | Compressors and Expansion Turbines | Siemens  Energy Global">
            <a:extLst>
              <a:ext uri="{FF2B5EF4-FFF2-40B4-BE49-F238E27FC236}">
                <a16:creationId xmlns:a16="http://schemas.microsoft.com/office/drawing/2014/main" id="{BF4553F6-D213-204F-CEFB-9397C47E45C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61265" y="4095142"/>
            <a:ext cx="3294403" cy="212776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0770ABE-EB37-E590-DF3A-4F9571EB1901}"/>
              </a:ext>
            </a:extLst>
          </p:cNvPr>
          <p:cNvSpPr txBox="1"/>
          <p:nvPr/>
        </p:nvSpPr>
        <p:spPr>
          <a:xfrm>
            <a:off x="1371656" y="3537164"/>
            <a:ext cx="216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Motors and Pumps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6E12EFF-1541-B220-C793-82325CDD26F5}"/>
              </a:ext>
            </a:extLst>
          </p:cNvPr>
          <p:cNvSpPr txBox="1"/>
          <p:nvPr/>
        </p:nvSpPr>
        <p:spPr>
          <a:xfrm>
            <a:off x="1293385" y="6230869"/>
            <a:ext cx="2656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Pipeline Monitoring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FFC0F80-0B2F-57C1-8AA3-BC7CF39DD82D}"/>
              </a:ext>
            </a:extLst>
          </p:cNvPr>
          <p:cNvSpPr txBox="1"/>
          <p:nvPr/>
        </p:nvSpPr>
        <p:spPr>
          <a:xfrm>
            <a:off x="4918894" y="3537164"/>
            <a:ext cx="2545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Fans and Gearboxes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199FBA-F2C0-C4F7-336F-D60B13299B05}"/>
              </a:ext>
            </a:extLst>
          </p:cNvPr>
          <p:cNvSpPr txBox="1"/>
          <p:nvPr/>
        </p:nvSpPr>
        <p:spPr>
          <a:xfrm>
            <a:off x="8533032" y="3537164"/>
            <a:ext cx="3023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Centrifugal Compressors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E56FE5A-7349-2D22-C7BB-D8C9D0FB2926}"/>
              </a:ext>
            </a:extLst>
          </p:cNvPr>
          <p:cNvSpPr txBox="1"/>
          <p:nvPr/>
        </p:nvSpPr>
        <p:spPr>
          <a:xfrm>
            <a:off x="5340618" y="6222909"/>
            <a:ext cx="1358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PSA Beds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6B9DCD9-2490-5A9D-3789-6F1AD7979EA5}"/>
              </a:ext>
            </a:extLst>
          </p:cNvPr>
          <p:cNvSpPr txBox="1"/>
          <p:nvPr/>
        </p:nvSpPr>
        <p:spPr>
          <a:xfrm>
            <a:off x="8262513" y="6230869"/>
            <a:ext cx="3294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Reciprocating Compressors</a:t>
            </a:r>
          </a:p>
        </p:txBody>
      </p:sp>
    </p:spTree>
    <p:extLst>
      <p:ext uri="{BB962C8B-B14F-4D97-AF65-F5344CB8AC3E}">
        <p14:creationId xmlns:p14="http://schemas.microsoft.com/office/powerpoint/2010/main" val="2727023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0FD6E1D-8B39-8FE7-F1B6-00ED8FFD1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49" y="1123406"/>
            <a:ext cx="9085667" cy="513620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12930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09D09-A337-5ACF-750B-996D77459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SatAIlite</a:t>
            </a:r>
            <a:r>
              <a:rPr lang="en-US" dirty="0"/>
              <a:t>™ in Use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32F2E1-3275-1C10-D74B-ECEA7A8746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921" t="6353" r="40728" b="31367"/>
          <a:stretch>
            <a:fillRect/>
          </a:stretch>
        </p:blipFill>
        <p:spPr>
          <a:xfrm>
            <a:off x="12262624" y="7198228"/>
            <a:ext cx="334538" cy="5101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0C7D59-B352-D8D5-9CAB-9FC097319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147" y="1638816"/>
            <a:ext cx="8389589" cy="485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58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318D6-2982-549B-F1A1-8ABAA6DAA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Plant Assets &amp; Active Monitoring Application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DBD506-5CF0-A7E6-40CD-3245B636C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6063" y="1490391"/>
            <a:ext cx="9357068" cy="521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38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7ABF8-B835-A8E6-1258-628704EEB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9742" y="3139825"/>
            <a:ext cx="4796246" cy="578349"/>
          </a:xfrm>
        </p:spPr>
        <p:txBody>
          <a:bodyPr/>
          <a:lstStyle/>
          <a:p>
            <a:pPr marL="0" indent="0">
              <a:buNone/>
            </a:pPr>
            <a:r>
              <a:rPr lang="en-US" sz="6000" dirty="0"/>
              <a:t>Thank you!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EAD65C-8A21-6463-C622-450E1C16D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7" y="680381"/>
            <a:ext cx="3604079" cy="15889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65A5A6-1FD8-83BE-4E63-C206A860B8FD}"/>
              </a:ext>
            </a:extLst>
          </p:cNvPr>
          <p:cNvSpPr txBox="1"/>
          <p:nvPr/>
        </p:nvSpPr>
        <p:spPr>
          <a:xfrm>
            <a:off x="4106415" y="1290201"/>
            <a:ext cx="535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TM</a:t>
            </a:r>
          </a:p>
        </p:txBody>
      </p:sp>
    </p:spTree>
    <p:extLst>
      <p:ext uri="{BB962C8B-B14F-4D97-AF65-F5344CB8AC3E}">
        <p14:creationId xmlns:p14="http://schemas.microsoft.com/office/powerpoint/2010/main" val="2974426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2A6EBB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MS PPT Template 2  -  Compatibility Mode" id="{9A48A5CD-E605-3544-9278-46274B58FCA6}" vid="{DDBB82FC-15BC-2742-9DF8-CE993050C2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18557</Words>
  <Application>Microsoft Macintosh PowerPoint</Application>
  <PresentationFormat>Widescreen</PresentationFormat>
  <Paragraphs>123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Wingdings</vt:lpstr>
      <vt:lpstr>Office Theme</vt:lpstr>
      <vt:lpstr>Wireless, Battery-Free Sensors</vt:lpstr>
      <vt:lpstr>Industrial Accelerometer A credible beachhead for machines, uptime, and predictive maintenance</vt:lpstr>
      <vt:lpstr>SatAIlite  Accelerometer</vt:lpstr>
      <vt:lpstr>Mounting Stud Thread Options ¼-28, 8-32, M8, M10</vt:lpstr>
      <vt:lpstr>Sensor Specifications</vt:lpstr>
      <vt:lpstr>SatAIlite™</vt:lpstr>
      <vt:lpstr>Simple System, Easy Installation</vt:lpstr>
      <vt:lpstr>Charge Beacon Specifications</vt:lpstr>
      <vt:lpstr>Base Station Receiver Specification</vt:lpstr>
      <vt:lpstr>MMS in partnership with University at Buffalo (MMS Labs)</vt:lpstr>
      <vt:lpstr>Our Predictive AI System Understands Machine Behavior</vt:lpstr>
      <vt:lpstr>A Broad Spectrum of Applications Wireless, Battery-Free Monitoring</vt:lpstr>
      <vt:lpstr>PowerPoint Presentation</vt:lpstr>
      <vt:lpstr>SatAIlite™ in Use</vt:lpstr>
      <vt:lpstr>Plant Assets &amp; Active Monitoring Application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Bryan Stewart</dc:creator>
  <cp:lastModifiedBy>Bryan Stewart</cp:lastModifiedBy>
  <cp:revision>5</cp:revision>
  <cp:lastPrinted>2022-10-19T20:39:09Z</cp:lastPrinted>
  <dcterms:created xsi:type="dcterms:W3CDTF">2026-08-18T12:39:18Z</dcterms:created>
  <dcterms:modified xsi:type="dcterms:W3CDTF">2026-08-18T15:20:17Z</dcterms:modified>
</cp:coreProperties>
</file>